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D6CB-1E9F-4131-B7F9-BD3C371D4E0C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67BA-A790-40A3-9DBA-5D7601B3BE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Yggdrasil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(for Sensor Addition)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2428860" y="6000768"/>
            <a:ext cx="6400800" cy="638164"/>
          </a:xfrm>
        </p:spPr>
        <p:txBody>
          <a:bodyPr/>
          <a:lstStyle/>
          <a:p>
            <a:pPr algn="r"/>
            <a:r>
              <a:rPr lang="en-US" altLang="ko-KR" dirty="0" smtClean="0"/>
              <a:t>Flask</a:t>
            </a:r>
            <a:r>
              <a:rPr lang="en-US" altLang="ko-KR" sz="1800" dirty="0" smtClean="0"/>
              <a:t>(software dev.)</a:t>
            </a:r>
            <a:endParaRPr lang="en-US" altLang="ko-KR" dirty="0" smtClean="0"/>
          </a:p>
          <a:p>
            <a:pPr algn="r"/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Sensor/BaseC.nc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err="1" smtClean="0"/>
              <a:t>BaseP.DUMMYRev</a:t>
            </a:r>
            <a:r>
              <a:rPr lang="en-US" altLang="ko-KR" sz="2000" dirty="0" smtClean="0"/>
              <a:t> -&gt; </a:t>
            </a:r>
            <a:r>
              <a:rPr lang="en-US" altLang="ko-KR" sz="2000" dirty="0" err="1" smtClean="0"/>
              <a:t>Collector.Receive</a:t>
            </a:r>
            <a:r>
              <a:rPr lang="en-US" altLang="ko-KR" sz="2000" dirty="0" smtClean="0"/>
              <a:t>[</a:t>
            </a:r>
            <a:r>
              <a:rPr lang="en-US" altLang="ko-KR" sz="2000" dirty="0" smtClean="0">
                <a:solidFill>
                  <a:srgbClr val="FF0000"/>
                </a:solidFill>
              </a:rPr>
              <a:t>DUMMY_OSCILLOSCOPE</a:t>
            </a:r>
            <a:r>
              <a:rPr lang="en-US" altLang="ko-KR" sz="2000" dirty="0" smtClean="0"/>
              <a:t>];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Sensor/BaseP.nc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Interface Receive as </a:t>
            </a:r>
            <a:r>
              <a:rPr lang="en-US" altLang="ko-KR" sz="2000" dirty="0" err="1" smtClean="0"/>
              <a:t>DUMMYRev</a:t>
            </a:r>
            <a:r>
              <a:rPr lang="en-US" altLang="ko-KR" sz="2000" dirty="0" smtClean="0"/>
              <a:t>;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event </a:t>
            </a:r>
            <a:r>
              <a:rPr lang="en-US" altLang="ko-KR" sz="2000" dirty="0" err="1" smtClean="0"/>
              <a:t>message_t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DUMMYRRev.receive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message_t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msg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void *payload,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uint8_t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){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return receive(DUMMY_OSCILLOSCOPE, </a:t>
            </a:r>
            <a:r>
              <a:rPr lang="en-US" altLang="ko-KR" sz="2000" dirty="0" err="1" smtClean="0"/>
              <a:t>msg</a:t>
            </a:r>
            <a:r>
              <a:rPr lang="en-US" altLang="ko-KR" sz="2000" dirty="0" smtClean="0"/>
              <a:t>, payload, </a:t>
            </a: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else if(type == DUMMY_OSCILLOSCOPE){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uartlen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dummy_oscilloscope_t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58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Yggdrasil</a:t>
            </a:r>
            <a:r>
              <a:rPr lang="en-US" altLang="ko-KR" dirty="0" smtClean="0"/>
              <a:t> Sensor Component</a:t>
            </a:r>
            <a:r>
              <a:rPr lang="ko-KR" altLang="en-US" dirty="0" smtClean="0"/>
              <a:t>를 추가하는 방법을 </a:t>
            </a:r>
            <a:r>
              <a:rPr lang="ko-KR" altLang="en-US" dirty="0" err="1" smtClean="0"/>
              <a:t>채계적이고</a:t>
            </a:r>
            <a:r>
              <a:rPr lang="ko-KR" altLang="en-US" dirty="0" smtClean="0"/>
              <a:t> 쉽게 설명하기 위해서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센서이름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Dummy</a:t>
            </a:r>
          </a:p>
          <a:p>
            <a:r>
              <a:rPr lang="en-US" altLang="ko-KR" dirty="0" smtClean="0"/>
              <a:t>Type Number : 250 (0xFA)</a:t>
            </a:r>
          </a:p>
          <a:p>
            <a:r>
              <a:rPr lang="en-US" altLang="ko-KR" dirty="0" smtClean="0"/>
              <a:t>RF Interval : 1024(1</a:t>
            </a:r>
            <a:r>
              <a:rPr lang="ko-KR" altLang="en-US" dirty="0" smtClean="0"/>
              <a:t>초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기능 </a:t>
            </a:r>
            <a:r>
              <a:rPr lang="en-US" altLang="ko-KR" dirty="0" smtClean="0"/>
              <a:t>: Pin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Uart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제어</a:t>
            </a:r>
            <a:endParaRPr lang="en-US" altLang="ko-KR" sz="3200" dirty="0" smtClean="0"/>
          </a:p>
          <a:p>
            <a:pPr lvl="3">
              <a:buNone/>
            </a:pP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Multihop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RF </a:t>
            </a:r>
            <a:r>
              <a:rPr lang="ko-KR" altLang="en-US" sz="3200" dirty="0" smtClean="0"/>
              <a:t>통신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CFLAGS += -DDUMMY</a:t>
            </a:r>
          </a:p>
          <a:p>
            <a:pPr>
              <a:buNone/>
            </a:pPr>
            <a:r>
              <a:rPr lang="en-US" altLang="ko-KR" dirty="0" smtClean="0"/>
              <a:t>CFLAGS += -I./Sensor/250Dummy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UART </a:t>
            </a:r>
            <a:r>
              <a:rPr lang="ko-KR" altLang="en-US" dirty="0" smtClean="0"/>
              <a:t>사용하는 경우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CFLAGS += DDEFAULT_BAUDRATE=9600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Yggdrasil.h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(Sensor Type)</a:t>
            </a:r>
          </a:p>
          <a:p>
            <a:pPr>
              <a:buNone/>
            </a:pPr>
            <a:r>
              <a:rPr lang="en-US" altLang="ko-KR" dirty="0" smtClean="0"/>
              <a:t>DUMMY_OSCILLOSCOP = 250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(Sensor RF Interval)</a:t>
            </a:r>
          </a:p>
          <a:p>
            <a:pPr>
              <a:buNone/>
            </a:pPr>
            <a:r>
              <a:rPr lang="en-US" altLang="ko-KR" dirty="0" smtClean="0"/>
              <a:t>DUMMY_INTERVAL = 1024U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nx_struct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dummy_oscilloscope</a:t>
            </a: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base_info_t</a:t>
            </a:r>
            <a:r>
              <a:rPr lang="en-US" altLang="ko-KR" dirty="0" smtClean="0"/>
              <a:t> info;</a:t>
            </a:r>
          </a:p>
          <a:p>
            <a:pPr>
              <a:buNone/>
            </a:pPr>
            <a:r>
              <a:rPr lang="en-US" altLang="ko-KR" dirty="0" smtClean="0"/>
              <a:t>  nx_uint8_t data[4];</a:t>
            </a:r>
          </a:p>
          <a:p>
            <a:pPr>
              <a:buNone/>
            </a:pPr>
            <a:r>
              <a:rPr lang="en-US" altLang="ko-KR" dirty="0" smtClean="0"/>
              <a:t>} </a:t>
            </a:r>
            <a:r>
              <a:rPr lang="en-US" altLang="ko-KR" dirty="0" err="1" smtClean="0"/>
              <a:t>dummy_oscilloscope_t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YggdrasilAppC.nc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DUMMY</a:t>
            </a:r>
          </a:p>
          <a:p>
            <a:pPr>
              <a:buNone/>
            </a:pPr>
            <a:r>
              <a:rPr lang="en-US" altLang="ko-KR" dirty="0" smtClean="0"/>
              <a:t>#warning ##### DUMMY SENSOR ###</a:t>
            </a:r>
          </a:p>
          <a:p>
            <a:pPr>
              <a:buNone/>
            </a:pPr>
            <a:r>
              <a:rPr lang="en-US" altLang="ko-KR" dirty="0" smtClean="0"/>
              <a:t>Components </a:t>
            </a:r>
            <a:r>
              <a:rPr lang="en-US" altLang="ko-KR" dirty="0" err="1" smtClean="0"/>
              <a:t>DummySensorC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SensorC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Yggdrail</a:t>
            </a:r>
            <a:r>
              <a:rPr lang="en-US" altLang="ko-KR" dirty="0" smtClean="0"/>
              <a:t>/Sensor </a:t>
            </a:r>
            <a:r>
              <a:rPr lang="ko-KR" altLang="en-US" dirty="0" smtClean="0"/>
              <a:t>폴더로 간다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- 250Dummy </a:t>
            </a:r>
            <a:r>
              <a:rPr lang="ko-KR" altLang="en-US" dirty="0" smtClean="0"/>
              <a:t>폴더를 생성한다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DummySensorC.nc </a:t>
            </a:r>
            <a:r>
              <a:rPr lang="ko-KR" altLang="en-US" dirty="0" smtClean="0"/>
              <a:t>파일을 생성한다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DummySensorP.nc </a:t>
            </a:r>
            <a:r>
              <a:rPr lang="ko-KR" altLang="en-US" dirty="0" smtClean="0"/>
              <a:t>파일을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Tip : Dummy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Uart</a:t>
            </a:r>
            <a:r>
              <a:rPr lang="en-US" altLang="ko-KR" dirty="0" smtClean="0"/>
              <a:t> + Pin + RF </a:t>
            </a:r>
            <a:r>
              <a:rPr lang="en-US" altLang="ko-KR" dirty="0" err="1" smtClean="0"/>
              <a:t>Commponent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Sensor/DummySensorC.nc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components new </a:t>
            </a:r>
            <a:r>
              <a:rPr lang="en-US" altLang="ko-KR" sz="2000" dirty="0" err="1" smtClean="0"/>
              <a:t>CollectionSenderC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DUMMY_OSCILLOSCOPE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Sensor/</a:t>
            </a:r>
            <a:r>
              <a:rPr lang="en-US" altLang="ko-KR" dirty="0" smtClean="0"/>
              <a:t>DummySensorP.nc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err="1" smtClean="0"/>
              <a:t>dummy_oscilloscope_t</a:t>
            </a:r>
            <a:r>
              <a:rPr lang="en-US" altLang="ko-KR" dirty="0" smtClean="0"/>
              <a:t> local;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err="1" smtClean="0"/>
              <a:t>local.info.type</a:t>
            </a:r>
            <a:r>
              <a:rPr lang="en-US" altLang="ko-KR" dirty="0" smtClean="0"/>
              <a:t> = DUMMY_OSCILLOSCOPE;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setTimer</a:t>
            </a:r>
            <a:r>
              <a:rPr lang="en-US" altLang="ko-KR" dirty="0" smtClean="0"/>
              <a:t>(DUMMY_INTERVAL);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2600" dirty="0" err="1"/>
              <a:t>d</a:t>
            </a:r>
            <a:r>
              <a:rPr lang="en-US" altLang="ko-KR" sz="2600" dirty="0" err="1" smtClean="0"/>
              <a:t>ummy_oscilloscope_t</a:t>
            </a:r>
            <a:r>
              <a:rPr lang="en-US" altLang="ko-KR" sz="2600" dirty="0" smtClean="0"/>
              <a:t> * out = </a:t>
            </a:r>
          </a:p>
          <a:p>
            <a:pPr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 (</a:t>
            </a:r>
            <a:r>
              <a:rPr lang="en-US" altLang="ko-KR" sz="2600" dirty="0" err="1" smtClean="0"/>
              <a:t>dummy_oscilloscope_t</a:t>
            </a:r>
            <a:r>
              <a:rPr lang="en-US" altLang="ko-KR" sz="2600" dirty="0" smtClean="0"/>
              <a:t> *)call </a:t>
            </a:r>
            <a:r>
              <a:rPr lang="en-US" altLang="ko-KR" sz="2600" dirty="0" err="1" smtClean="0"/>
              <a:t>Send.getPayload</a:t>
            </a:r>
            <a:r>
              <a:rPr lang="en-US" altLang="ko-KR" sz="2600" dirty="0" smtClean="0"/>
              <a:t>(&amp;</a:t>
            </a:r>
            <a:r>
              <a:rPr lang="en-US" altLang="ko-KR" sz="2600" dirty="0" err="1" smtClean="0"/>
              <a:t>sendbuf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sizeof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dummy_oscilloscope_t</a:t>
            </a:r>
            <a:r>
              <a:rPr lang="en-US" altLang="ko-KR" sz="2600" dirty="0" smtClean="0"/>
              <a:t>));</a:t>
            </a:r>
          </a:p>
          <a:p>
            <a:pPr>
              <a:buNone/>
            </a:pPr>
            <a:endParaRPr lang="en-US" altLang="ko-KR" sz="2600" dirty="0"/>
          </a:p>
          <a:p>
            <a:pPr>
              <a:buNone/>
            </a:pPr>
            <a:r>
              <a:rPr lang="en-US" altLang="ko-KR" sz="2600" dirty="0" err="1"/>
              <a:t>l</a:t>
            </a:r>
            <a:r>
              <a:rPr lang="en-US" altLang="ko-KR" sz="2600" dirty="0" err="1" smtClean="0"/>
              <a:t>ocal.data</a:t>
            </a:r>
            <a:r>
              <a:rPr lang="en-US" altLang="ko-KR" sz="2600" dirty="0" smtClean="0"/>
              <a:t>[0] = 0x11;</a:t>
            </a:r>
          </a:p>
          <a:p>
            <a:pPr>
              <a:buNone/>
            </a:pPr>
            <a:r>
              <a:rPr lang="en-US" altLang="ko-KR" sz="2600" dirty="0" err="1" smtClean="0"/>
              <a:t>local.data</a:t>
            </a:r>
            <a:r>
              <a:rPr lang="en-US" altLang="ko-KR" sz="2600" dirty="0" smtClean="0"/>
              <a:t>[1] = 0x33;</a:t>
            </a:r>
            <a:endParaRPr lang="en-US" altLang="ko-KR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209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Yggdrasil (for Sensor Addition)</vt:lpstr>
      <vt:lpstr>개요</vt:lpstr>
      <vt:lpstr>설정</vt:lpstr>
      <vt:lpstr>Makefile</vt:lpstr>
      <vt:lpstr>Yggdrasil.h</vt:lpstr>
      <vt:lpstr>YggdrasilAppC.nc</vt:lpstr>
      <vt:lpstr>Sensor 추가</vt:lpstr>
      <vt:lpstr>Sensor/DummySensorC.nc</vt:lpstr>
      <vt:lpstr>Sensor/DummySensorP.nc</vt:lpstr>
      <vt:lpstr>Sensor/BaseC.nc</vt:lpstr>
      <vt:lpstr>Sensor/BaseP.nc</vt:lpstr>
      <vt:lpstr>확인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Yggdrasil</dc:title>
  <dc:creator>Taijoon</dc:creator>
  <cp:lastModifiedBy>Taijoon</cp:lastModifiedBy>
  <cp:revision>59</cp:revision>
  <dcterms:created xsi:type="dcterms:W3CDTF">2012-07-04T14:51:37Z</dcterms:created>
  <dcterms:modified xsi:type="dcterms:W3CDTF">2012-07-04T16:00:26Z</dcterms:modified>
</cp:coreProperties>
</file>