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7432000" cy="36576000"/>
  <p:notesSz cx="6858000" cy="9144000"/>
  <p:defaultTextStyle>
    <a:lvl1pPr defTabSz="1828800">
      <a:defRPr sz="7200">
        <a:latin typeface="Calibri"/>
        <a:ea typeface="Calibri"/>
        <a:cs typeface="Calibri"/>
        <a:sym typeface="Calibri"/>
      </a:defRPr>
    </a:lvl1pPr>
    <a:lvl2pPr indent="1828800" defTabSz="1828800">
      <a:defRPr sz="7200">
        <a:latin typeface="Calibri"/>
        <a:ea typeface="Calibri"/>
        <a:cs typeface="Calibri"/>
        <a:sym typeface="Calibri"/>
      </a:defRPr>
    </a:lvl2pPr>
    <a:lvl3pPr indent="3657600" defTabSz="1828800">
      <a:defRPr sz="7200">
        <a:latin typeface="Calibri"/>
        <a:ea typeface="Calibri"/>
        <a:cs typeface="Calibri"/>
        <a:sym typeface="Calibri"/>
      </a:defRPr>
    </a:lvl3pPr>
    <a:lvl4pPr indent="5486400" defTabSz="1828800">
      <a:defRPr sz="7200">
        <a:latin typeface="Calibri"/>
        <a:ea typeface="Calibri"/>
        <a:cs typeface="Calibri"/>
        <a:sym typeface="Calibri"/>
      </a:defRPr>
    </a:lvl4pPr>
    <a:lvl5pPr indent="7315200" defTabSz="1828800">
      <a:defRPr sz="7200">
        <a:latin typeface="Calibri"/>
        <a:ea typeface="Calibri"/>
        <a:cs typeface="Calibri"/>
        <a:sym typeface="Calibri"/>
      </a:defRPr>
    </a:lvl5pPr>
    <a:lvl6pPr indent="9144000" defTabSz="1828800">
      <a:defRPr sz="7200">
        <a:latin typeface="Calibri"/>
        <a:ea typeface="Calibri"/>
        <a:cs typeface="Calibri"/>
        <a:sym typeface="Calibri"/>
      </a:defRPr>
    </a:lvl6pPr>
    <a:lvl7pPr indent="10972800" defTabSz="1828800">
      <a:defRPr sz="7200">
        <a:latin typeface="Calibri"/>
        <a:ea typeface="Calibri"/>
        <a:cs typeface="Calibri"/>
        <a:sym typeface="Calibri"/>
      </a:defRPr>
    </a:lvl7pPr>
    <a:lvl8pPr indent="12801600" defTabSz="1828800">
      <a:defRPr sz="7200">
        <a:latin typeface="Calibri"/>
        <a:ea typeface="Calibri"/>
        <a:cs typeface="Calibri"/>
        <a:sym typeface="Calibri"/>
      </a:defRPr>
    </a:lvl8pPr>
    <a:lvl9pPr indent="14630400" defTabSz="1828800">
      <a:defRPr sz="72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057400" y="9838273"/>
            <a:ext cx="23317200" cy="108881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14800" y="20726400"/>
            <a:ext cx="19202400" cy="15849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36576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54864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73152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888888"/>
                </a:solidFill>
              </a:rPr>
              <a:t>Body Level One</a:t>
            </a:r>
            <a:endParaRPr sz="128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888888"/>
                </a:solidFill>
              </a:rPr>
              <a:t>Body Level Two</a:t>
            </a:r>
            <a:endParaRPr sz="128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888888"/>
                </a:solidFill>
              </a:rPr>
              <a:t>Body Level Three</a:t>
            </a:r>
            <a:endParaRPr sz="128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888888"/>
                </a:solidFill>
              </a:rPr>
              <a:t>Body Level Four</a:t>
            </a:r>
            <a:endParaRPr sz="128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800"/>
              <a:t>Body Level One</a:t>
            </a:r>
            <a:endParaRPr sz="12800"/>
          </a:p>
          <a:p>
            <a:pPr lvl="1">
              <a:defRPr sz="1800"/>
            </a:pPr>
            <a:r>
              <a:rPr sz="12800"/>
              <a:t>Body Level Two</a:t>
            </a:r>
            <a:endParaRPr sz="12800"/>
          </a:p>
          <a:p>
            <a:pPr lvl="2">
              <a:defRPr sz="1800"/>
            </a:pPr>
            <a:r>
              <a:rPr sz="12800"/>
              <a:t>Body Level Three</a:t>
            </a:r>
            <a:endParaRPr sz="12800"/>
          </a:p>
          <a:p>
            <a:pPr lvl="3">
              <a:defRPr sz="1800"/>
            </a:pPr>
            <a:r>
              <a:rPr sz="12800"/>
              <a:t>Body Level Four</a:t>
            </a:r>
            <a:endParaRPr sz="12800"/>
          </a:p>
          <a:p>
            <a:pPr lvl="4">
              <a:defRPr sz="1800"/>
            </a:pPr>
            <a:r>
              <a:rPr sz="128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800"/>
              <a:t>Body Level One</a:t>
            </a:r>
            <a:endParaRPr sz="12800"/>
          </a:p>
          <a:p>
            <a:pPr lvl="1">
              <a:defRPr sz="1800"/>
            </a:pPr>
            <a:r>
              <a:rPr sz="12800"/>
              <a:t>Body Level Two</a:t>
            </a:r>
            <a:endParaRPr sz="12800"/>
          </a:p>
          <a:p>
            <a:pPr lvl="2">
              <a:defRPr sz="1800"/>
            </a:pPr>
            <a:r>
              <a:rPr sz="12800"/>
              <a:t>Body Level Three</a:t>
            </a:r>
            <a:endParaRPr sz="12800"/>
          </a:p>
          <a:p>
            <a:pPr lvl="3">
              <a:defRPr sz="1800"/>
            </a:pPr>
            <a:r>
              <a:rPr sz="12800"/>
              <a:t>Body Level Four</a:t>
            </a:r>
            <a:endParaRPr sz="12800"/>
          </a:p>
          <a:p>
            <a:pPr lvl="4">
              <a:defRPr sz="1800"/>
            </a:pPr>
            <a:r>
              <a:rPr sz="128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2166939" y="23503469"/>
            <a:ext cx="23317201" cy="13072530"/>
          </a:xfrm>
          <a:prstGeom prst="rect">
            <a:avLst/>
          </a:prstGeom>
        </p:spPr>
        <p:txBody>
          <a:bodyPr anchor="t"/>
          <a:lstStyle>
            <a:lvl1pPr algn="l">
              <a:defRPr b="1" cap="all" sz="16000"/>
            </a:lvl1pPr>
          </a:lstStyle>
          <a:p>
            <a:pPr lvl="0">
              <a:defRPr b="0" cap="none" sz="1800"/>
            </a:pPr>
            <a:r>
              <a:rPr b="1" cap="all" sz="1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2166939" y="6358472"/>
            <a:ext cx="23317201" cy="171449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900"/>
              </a:spcBef>
              <a:buSzTx/>
              <a:buFontTx/>
              <a:buNone/>
              <a:defRPr sz="8000">
                <a:solidFill>
                  <a:srgbClr val="888888"/>
                </a:solidFill>
              </a:defRPr>
            </a:lvl1pPr>
            <a:lvl2pPr marL="0" indent="1828800">
              <a:spcBef>
                <a:spcPts val="1900"/>
              </a:spcBef>
              <a:buSzTx/>
              <a:buFontTx/>
              <a:buNone/>
              <a:defRPr sz="8000">
                <a:solidFill>
                  <a:srgbClr val="888888"/>
                </a:solidFill>
              </a:defRPr>
            </a:lvl2pPr>
            <a:lvl3pPr marL="0" indent="3657600">
              <a:spcBef>
                <a:spcPts val="1900"/>
              </a:spcBef>
              <a:buSzTx/>
              <a:buFontTx/>
              <a:buNone/>
              <a:defRPr sz="8000">
                <a:solidFill>
                  <a:srgbClr val="888888"/>
                </a:solidFill>
              </a:defRPr>
            </a:lvl3pPr>
            <a:lvl4pPr marL="0" indent="5486400">
              <a:spcBef>
                <a:spcPts val="1900"/>
              </a:spcBef>
              <a:buSzTx/>
              <a:buFontTx/>
              <a:buNone/>
              <a:defRPr sz="8000">
                <a:solidFill>
                  <a:srgbClr val="888888"/>
                </a:solidFill>
              </a:defRPr>
            </a:lvl4pPr>
            <a:lvl5pPr marL="0" indent="7315200">
              <a:spcBef>
                <a:spcPts val="1900"/>
              </a:spcBef>
              <a:buSzTx/>
              <a:buFontTx/>
              <a:buNone/>
              <a:defRPr sz="8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88888"/>
                </a:solidFill>
              </a:rPr>
              <a:t>Body Level One</a:t>
            </a:r>
            <a:endParaRPr sz="8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88888"/>
                </a:solidFill>
              </a:rPr>
              <a:t>Body Level Two</a:t>
            </a:r>
            <a:endParaRPr sz="8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88888"/>
                </a:solidFill>
              </a:rPr>
              <a:t>Body Level Three</a:t>
            </a:r>
            <a:endParaRPr sz="8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88888"/>
                </a:solidFill>
              </a:rPr>
              <a:t>Body Level Four</a:t>
            </a:r>
            <a:endParaRPr sz="8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1371600" y="491072"/>
            <a:ext cx="24688800" cy="80433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371600" y="1369656"/>
            <a:ext cx="24688800" cy="62861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371600" y="7655815"/>
            <a:ext cx="12120565" cy="394351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300"/>
              </a:spcBef>
              <a:buSzTx/>
              <a:buFontTx/>
              <a:buNone/>
              <a:defRPr b="1" sz="9600"/>
            </a:lvl1pPr>
            <a:lvl2pPr marL="0" indent="1828800">
              <a:spcBef>
                <a:spcPts val="2300"/>
              </a:spcBef>
              <a:buSzTx/>
              <a:buFontTx/>
              <a:buNone/>
              <a:defRPr b="1" sz="9600"/>
            </a:lvl2pPr>
            <a:lvl3pPr marL="0" indent="3657600">
              <a:spcBef>
                <a:spcPts val="2300"/>
              </a:spcBef>
              <a:buSzTx/>
              <a:buFontTx/>
              <a:buNone/>
              <a:defRPr b="1" sz="9600"/>
            </a:lvl3pPr>
            <a:lvl4pPr marL="0" indent="5486400">
              <a:spcBef>
                <a:spcPts val="2300"/>
              </a:spcBef>
              <a:buSzTx/>
              <a:buFontTx/>
              <a:buNone/>
              <a:defRPr b="1" sz="9600"/>
            </a:lvl4pPr>
            <a:lvl5pPr marL="0" indent="7315200">
              <a:spcBef>
                <a:spcPts val="2300"/>
              </a:spcBef>
              <a:buSzTx/>
              <a:buFontTx/>
              <a:buNone/>
              <a:defRPr b="1" sz="9600"/>
            </a:lvl5pPr>
          </a:lstStyle>
          <a:p>
            <a:pPr lvl="0">
              <a:defRPr b="0" sz="1800"/>
            </a:pPr>
            <a:r>
              <a:rPr b="1" sz="9600"/>
              <a:t>Body Level One</a:t>
            </a:r>
            <a:endParaRPr b="1" sz="9600"/>
          </a:p>
          <a:p>
            <a:pPr lvl="1">
              <a:defRPr b="0" sz="1800"/>
            </a:pPr>
            <a:r>
              <a:rPr b="1" sz="9600"/>
              <a:t>Body Level Two</a:t>
            </a:r>
            <a:endParaRPr b="1" sz="9600"/>
          </a:p>
          <a:p>
            <a:pPr lvl="2">
              <a:defRPr b="0" sz="1800"/>
            </a:pPr>
            <a:r>
              <a:rPr b="1" sz="9600"/>
              <a:t>Body Level Three</a:t>
            </a:r>
            <a:endParaRPr b="1" sz="9600"/>
          </a:p>
          <a:p>
            <a:pPr lvl="3">
              <a:defRPr b="0" sz="1800"/>
            </a:pPr>
            <a:r>
              <a:rPr b="1" sz="9600"/>
              <a:t>Body Level Four</a:t>
            </a:r>
            <a:endParaRPr b="1" sz="9600"/>
          </a:p>
          <a:p>
            <a:pPr lvl="4">
              <a:defRPr b="0" sz="1800"/>
            </a:pPr>
            <a:r>
              <a:rPr b="1" sz="96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371600" y="491072"/>
            <a:ext cx="24688800" cy="80433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371602" y="0"/>
            <a:ext cx="9024940" cy="7653867"/>
          </a:xfrm>
          <a:prstGeom prst="rect">
            <a:avLst/>
          </a:prstGeom>
        </p:spPr>
        <p:txBody>
          <a:bodyPr anchor="b"/>
          <a:lstStyle>
            <a:lvl1pPr algn="l">
              <a:defRPr b="1" sz="8000"/>
            </a:lvl1pPr>
          </a:lstStyle>
          <a:p>
            <a:pPr lvl="0">
              <a:defRPr b="0" sz="1800"/>
            </a:pPr>
            <a:r>
              <a:rPr b="1" sz="80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0725150" y="1456268"/>
            <a:ext cx="15335250" cy="351197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800"/>
              <a:t>Body Level One</a:t>
            </a:r>
            <a:endParaRPr sz="12800"/>
          </a:p>
          <a:p>
            <a:pPr lvl="1">
              <a:defRPr sz="1800"/>
            </a:pPr>
            <a:r>
              <a:rPr sz="12800"/>
              <a:t>Body Level Two</a:t>
            </a:r>
            <a:endParaRPr sz="12800"/>
          </a:p>
          <a:p>
            <a:pPr lvl="2">
              <a:defRPr sz="1800"/>
            </a:pPr>
            <a:r>
              <a:rPr sz="12800"/>
              <a:t>Body Level Three</a:t>
            </a:r>
            <a:endParaRPr sz="12800"/>
          </a:p>
          <a:p>
            <a:pPr lvl="3">
              <a:defRPr sz="1800"/>
            </a:pPr>
            <a:r>
              <a:rPr sz="12800"/>
              <a:t>Body Level Four</a:t>
            </a:r>
            <a:endParaRPr sz="12800"/>
          </a:p>
          <a:p>
            <a:pPr lvl="4">
              <a:defRPr sz="1800"/>
            </a:pPr>
            <a:r>
              <a:rPr sz="12800"/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5376864" y="16459200"/>
            <a:ext cx="16459201" cy="12166604"/>
          </a:xfrm>
          <a:prstGeom prst="rect">
            <a:avLst/>
          </a:prstGeom>
        </p:spPr>
        <p:txBody>
          <a:bodyPr anchor="b"/>
          <a:lstStyle>
            <a:lvl1pPr algn="l">
              <a:defRPr b="1" sz="8000"/>
            </a:lvl1pPr>
          </a:lstStyle>
          <a:p>
            <a:pPr lvl="0">
              <a:defRPr b="0" sz="1800"/>
            </a:pPr>
            <a:r>
              <a:rPr b="1" sz="80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5376864" y="28625803"/>
            <a:ext cx="16459201" cy="79501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FontTx/>
              <a:buNone/>
              <a:defRPr sz="5600"/>
            </a:lvl1pPr>
            <a:lvl2pPr marL="0" indent="1828800">
              <a:spcBef>
                <a:spcPts val="1300"/>
              </a:spcBef>
              <a:buSzTx/>
              <a:buFontTx/>
              <a:buNone/>
              <a:defRPr sz="5600"/>
            </a:lvl2pPr>
            <a:lvl3pPr marL="0" indent="3657600">
              <a:spcBef>
                <a:spcPts val="1300"/>
              </a:spcBef>
              <a:buSzTx/>
              <a:buFontTx/>
              <a:buNone/>
              <a:defRPr sz="5600"/>
            </a:lvl3pPr>
            <a:lvl4pPr marL="0" indent="5486400">
              <a:spcBef>
                <a:spcPts val="1300"/>
              </a:spcBef>
              <a:buSzTx/>
              <a:buFontTx/>
              <a:buNone/>
              <a:defRPr sz="5600"/>
            </a:lvl4pPr>
            <a:lvl5pPr marL="0" indent="7315200">
              <a:spcBef>
                <a:spcPts val="130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371600" y="491069"/>
            <a:ext cx="24688800" cy="804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 fontScale="100000" lnSpcReduction="0"/>
          </a:bodyPr>
          <a:lstStyle/>
          <a:p>
            <a:pPr lvl="0">
              <a:defRPr sz="1800"/>
            </a:pPr>
            <a:r>
              <a:rPr sz="176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71600" y="8534403"/>
            <a:ext cx="24688800" cy="280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>
            <a:normAutofit fontScale="100000" lnSpcReduction="0"/>
          </a:bodyPr>
          <a:lstStyle/>
          <a:p>
            <a:pPr lvl="0">
              <a:defRPr sz="1800"/>
            </a:pPr>
            <a:r>
              <a:rPr sz="12800"/>
              <a:t>Body Level One</a:t>
            </a:r>
            <a:endParaRPr sz="12800"/>
          </a:p>
          <a:p>
            <a:pPr lvl="1">
              <a:defRPr sz="1800"/>
            </a:pPr>
            <a:r>
              <a:rPr sz="12800"/>
              <a:t>Body Level Two</a:t>
            </a:r>
            <a:endParaRPr sz="12800"/>
          </a:p>
          <a:p>
            <a:pPr lvl="2">
              <a:defRPr sz="1800"/>
            </a:pPr>
            <a:r>
              <a:rPr sz="12800"/>
              <a:t>Body Level Three</a:t>
            </a:r>
            <a:endParaRPr sz="12800"/>
          </a:p>
          <a:p>
            <a:pPr lvl="3">
              <a:defRPr sz="1800"/>
            </a:pPr>
            <a:r>
              <a:rPr sz="12800"/>
              <a:t>Body Level Four</a:t>
            </a:r>
            <a:endParaRPr sz="12800"/>
          </a:p>
          <a:p>
            <a:pPr lvl="4">
              <a:defRPr sz="1800"/>
            </a:pPr>
            <a:r>
              <a:rPr sz="128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9659600" y="34335723"/>
            <a:ext cx="6400800" cy="1076961"/>
          </a:xfrm>
          <a:prstGeom prst="rect">
            <a:avLst/>
          </a:prstGeom>
          <a:ln w="12700">
            <a:miter lim="400000"/>
          </a:ln>
        </p:spPr>
        <p:txBody>
          <a:bodyPr lIns="182879" tIns="182879" rIns="182879" bIns="182879" anchor="ctr">
            <a:spAutoFit/>
          </a:bodyPr>
          <a:lstStyle>
            <a:lvl1pPr algn="r">
              <a:defRPr sz="48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1828800">
        <a:defRPr sz="17600">
          <a:latin typeface="Calibri"/>
          <a:ea typeface="Calibri"/>
          <a:cs typeface="Calibri"/>
          <a:sym typeface="Calibri"/>
        </a:defRPr>
      </a:lvl1pPr>
      <a:lvl2pPr algn="ctr" defTabSz="1828800">
        <a:defRPr sz="17600">
          <a:latin typeface="Calibri"/>
          <a:ea typeface="Calibri"/>
          <a:cs typeface="Calibri"/>
          <a:sym typeface="Calibri"/>
        </a:defRPr>
      </a:lvl2pPr>
      <a:lvl3pPr algn="ctr" defTabSz="1828800">
        <a:defRPr sz="17600">
          <a:latin typeface="Calibri"/>
          <a:ea typeface="Calibri"/>
          <a:cs typeface="Calibri"/>
          <a:sym typeface="Calibri"/>
        </a:defRPr>
      </a:lvl3pPr>
      <a:lvl4pPr algn="ctr" defTabSz="1828800">
        <a:defRPr sz="17600">
          <a:latin typeface="Calibri"/>
          <a:ea typeface="Calibri"/>
          <a:cs typeface="Calibri"/>
          <a:sym typeface="Calibri"/>
        </a:defRPr>
      </a:lvl4pPr>
      <a:lvl5pPr algn="ctr" defTabSz="1828800">
        <a:defRPr sz="17600">
          <a:latin typeface="Calibri"/>
          <a:ea typeface="Calibri"/>
          <a:cs typeface="Calibri"/>
          <a:sym typeface="Calibri"/>
        </a:defRPr>
      </a:lvl5pPr>
      <a:lvl6pPr algn="ctr" defTabSz="1828800">
        <a:defRPr sz="17600">
          <a:latin typeface="Calibri"/>
          <a:ea typeface="Calibri"/>
          <a:cs typeface="Calibri"/>
          <a:sym typeface="Calibri"/>
        </a:defRPr>
      </a:lvl6pPr>
      <a:lvl7pPr algn="ctr" defTabSz="1828800">
        <a:defRPr sz="17600">
          <a:latin typeface="Calibri"/>
          <a:ea typeface="Calibri"/>
          <a:cs typeface="Calibri"/>
          <a:sym typeface="Calibri"/>
        </a:defRPr>
      </a:lvl7pPr>
      <a:lvl8pPr algn="ctr" defTabSz="1828800">
        <a:defRPr sz="17600">
          <a:latin typeface="Calibri"/>
          <a:ea typeface="Calibri"/>
          <a:cs typeface="Calibri"/>
          <a:sym typeface="Calibri"/>
        </a:defRPr>
      </a:lvl8pPr>
      <a:lvl9pPr algn="ctr" defTabSz="1828800">
        <a:defRPr sz="17600">
          <a:latin typeface="Calibri"/>
          <a:ea typeface="Calibri"/>
          <a:cs typeface="Calibri"/>
          <a:sym typeface="Calibri"/>
        </a:defRPr>
      </a:lvl9pPr>
    </p:titleStyle>
    <p:bodyStyle>
      <a:lvl1pPr marL="1371600" indent="-1371600" defTabSz="1828800">
        <a:spcBef>
          <a:spcPts val="3000"/>
        </a:spcBef>
        <a:buSzPct val="100000"/>
        <a:buFont typeface="Arial"/>
        <a:buChar char="•"/>
        <a:defRPr sz="12800">
          <a:latin typeface="Calibri"/>
          <a:ea typeface="Calibri"/>
          <a:cs typeface="Calibri"/>
          <a:sym typeface="Calibri"/>
        </a:defRPr>
      </a:lvl1pPr>
      <a:lvl2pPr marL="3135085" indent="-1306285" defTabSz="1828800">
        <a:spcBef>
          <a:spcPts val="3000"/>
        </a:spcBef>
        <a:buSzPct val="100000"/>
        <a:buFont typeface="Arial"/>
        <a:buChar char="–"/>
        <a:defRPr sz="12800">
          <a:latin typeface="Calibri"/>
          <a:ea typeface="Calibri"/>
          <a:cs typeface="Calibri"/>
          <a:sym typeface="Calibri"/>
        </a:defRPr>
      </a:lvl2pPr>
      <a:lvl3pPr marL="4876800" indent="-1219200" defTabSz="1828800">
        <a:spcBef>
          <a:spcPts val="3000"/>
        </a:spcBef>
        <a:buSzPct val="100000"/>
        <a:buFont typeface="Arial"/>
        <a:buChar char="•"/>
        <a:defRPr sz="12800">
          <a:latin typeface="Calibri"/>
          <a:ea typeface="Calibri"/>
          <a:cs typeface="Calibri"/>
          <a:sym typeface="Calibri"/>
        </a:defRPr>
      </a:lvl3pPr>
      <a:lvl4pPr marL="6949440" indent="-1463040" defTabSz="1828800">
        <a:spcBef>
          <a:spcPts val="3000"/>
        </a:spcBef>
        <a:buSzPct val="100000"/>
        <a:buFont typeface="Arial"/>
        <a:buChar char="–"/>
        <a:defRPr sz="12800">
          <a:latin typeface="Calibri"/>
          <a:ea typeface="Calibri"/>
          <a:cs typeface="Calibri"/>
          <a:sym typeface="Calibri"/>
        </a:defRPr>
      </a:lvl4pPr>
      <a:lvl5pPr marL="8778240" indent="-1463040" defTabSz="1828800">
        <a:spcBef>
          <a:spcPts val="3000"/>
        </a:spcBef>
        <a:buSzPct val="100000"/>
        <a:buFont typeface="Arial"/>
        <a:buChar char="»"/>
        <a:defRPr sz="12800">
          <a:latin typeface="Calibri"/>
          <a:ea typeface="Calibri"/>
          <a:cs typeface="Calibri"/>
          <a:sym typeface="Calibri"/>
        </a:defRPr>
      </a:lvl5pPr>
      <a:lvl6pPr marL="10607040" indent="-1463040" defTabSz="1828800">
        <a:spcBef>
          <a:spcPts val="3000"/>
        </a:spcBef>
        <a:buSzPct val="100000"/>
        <a:buFont typeface="Arial"/>
        <a:buChar char="•"/>
        <a:defRPr sz="12800">
          <a:latin typeface="Calibri"/>
          <a:ea typeface="Calibri"/>
          <a:cs typeface="Calibri"/>
          <a:sym typeface="Calibri"/>
        </a:defRPr>
      </a:lvl6pPr>
      <a:lvl7pPr marL="12435840" indent="-1463040" defTabSz="1828800">
        <a:spcBef>
          <a:spcPts val="3000"/>
        </a:spcBef>
        <a:buSzPct val="100000"/>
        <a:buFont typeface="Arial"/>
        <a:buChar char="•"/>
        <a:defRPr sz="12800">
          <a:latin typeface="Calibri"/>
          <a:ea typeface="Calibri"/>
          <a:cs typeface="Calibri"/>
          <a:sym typeface="Calibri"/>
        </a:defRPr>
      </a:lvl7pPr>
      <a:lvl8pPr marL="14264639" indent="-1463039" defTabSz="1828800">
        <a:spcBef>
          <a:spcPts val="3000"/>
        </a:spcBef>
        <a:buSzPct val="100000"/>
        <a:buFont typeface="Arial"/>
        <a:buChar char="•"/>
        <a:defRPr sz="12800">
          <a:latin typeface="Calibri"/>
          <a:ea typeface="Calibri"/>
          <a:cs typeface="Calibri"/>
          <a:sym typeface="Calibri"/>
        </a:defRPr>
      </a:lvl8pPr>
      <a:lvl9pPr marL="16093439" indent="-1463039" defTabSz="1828800">
        <a:spcBef>
          <a:spcPts val="3000"/>
        </a:spcBef>
        <a:buSzPct val="100000"/>
        <a:buFont typeface="Arial"/>
        <a:buChar char="•"/>
        <a:defRPr sz="12800">
          <a:latin typeface="Calibri"/>
          <a:ea typeface="Calibri"/>
          <a:cs typeface="Calibri"/>
          <a:sym typeface="Calibri"/>
        </a:defRPr>
      </a:lvl9pPr>
    </p:bodyStyle>
    <p:otherStyle>
      <a:lvl1pPr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18288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36576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54864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73152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91440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09728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28016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4630400" algn="r" defTabSz="18288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qr_code_without_logo 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5208" y="26276376"/>
            <a:ext cx="2774475" cy="27744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 52"/>
          <p:cNvGrpSpPr/>
          <p:nvPr/>
        </p:nvGrpSpPr>
        <p:grpSpPr>
          <a:xfrm>
            <a:off x="113883" y="130912"/>
            <a:ext cx="27194734" cy="36333888"/>
            <a:chOff x="0" y="2"/>
            <a:chExt cx="27194733" cy="36333887"/>
          </a:xfrm>
        </p:grpSpPr>
        <p:sp>
          <p:nvSpPr>
            <p:cNvPr id="47" name="Shape 47"/>
            <p:cNvSpPr/>
            <p:nvPr/>
          </p:nvSpPr>
          <p:spPr>
            <a:xfrm>
              <a:off x="0" y="2"/>
              <a:ext cx="27194734" cy="36333888"/>
            </a:xfrm>
            <a:prstGeom prst="rect">
              <a:avLst/>
            </a:prstGeom>
            <a:noFill/>
            <a:ln w="254000" cap="flat">
              <a:solidFill>
                <a:srgbClr val="000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328276" y="252792"/>
              <a:ext cx="26581612" cy="2376806"/>
            </a:xfrm>
            <a:prstGeom prst="rect">
              <a:avLst/>
            </a:prstGeom>
            <a:solidFill>
              <a:srgbClr val="000080"/>
            </a:solidFill>
            <a:ln w="9525" cap="flat">
              <a:solidFill>
                <a:srgbClr val="000099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lvl="0" algn="ctr">
                <a:defRPr sz="1800"/>
              </a:pPr>
              <a:r>
                <a:rPr b="1" sz="7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rPr>
                <a:t>A Smarter Chair</a:t>
              </a:r>
              <a:endParaRPr sz="2800">
                <a:latin typeface="Myriad Pro"/>
                <a:ea typeface="Myriad Pro"/>
                <a:cs typeface="Myriad Pro"/>
                <a:sym typeface="Myriad Pro"/>
              </a:endParaRPr>
            </a:p>
            <a:p>
              <a:pPr lvl="0" algn="ctr">
                <a:defRPr sz="1800"/>
              </a:pPr>
              <a:r>
                <a:rPr b="1" sz="7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rPr>
                <a:t>Customizable Personal Environments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326397" y="2844440"/>
              <a:ext cx="26574754" cy="828041"/>
            </a:xfrm>
            <a:prstGeom prst="rect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 sz="4800">
                  <a:solidFill>
                    <a:srgbClr val="00009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000099"/>
                  </a:solidFill>
                </a:rPr>
                <a:t>Michael Chen, Sam Kumar, Leonard Truong</a:t>
              </a:r>
            </a:p>
          </p:txBody>
        </p:sp>
        <p:pic>
          <p:nvPicPr>
            <p:cNvPr id="50" name="image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8975" y="344203"/>
              <a:ext cx="2148185" cy="2193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357354" y="134855"/>
              <a:ext cx="4654297" cy="2653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" name="Shape 53"/>
          <p:cNvSpPr/>
          <p:nvPr/>
        </p:nvSpPr>
        <p:spPr>
          <a:xfrm>
            <a:off x="457200" y="4420168"/>
            <a:ext cx="12172950" cy="682626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54" name="Shape 54"/>
          <p:cNvSpPr/>
          <p:nvPr/>
        </p:nvSpPr>
        <p:spPr>
          <a:xfrm>
            <a:off x="13030200" y="4428635"/>
            <a:ext cx="13773150" cy="682626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55" name="Shape 55"/>
          <p:cNvSpPr/>
          <p:nvPr/>
        </p:nvSpPr>
        <p:spPr>
          <a:xfrm>
            <a:off x="400050" y="25575683"/>
            <a:ext cx="12058650" cy="682626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Initialization/Setup</a:t>
            </a:r>
          </a:p>
        </p:txBody>
      </p:sp>
      <p:sp>
        <p:nvSpPr>
          <p:cNvPr id="56" name="Shape 56"/>
          <p:cNvSpPr/>
          <p:nvPr/>
        </p:nvSpPr>
        <p:spPr>
          <a:xfrm>
            <a:off x="571500" y="14795518"/>
            <a:ext cx="12058650" cy="682626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User Interaction</a:t>
            </a:r>
          </a:p>
        </p:txBody>
      </p:sp>
      <p:sp>
        <p:nvSpPr>
          <p:cNvPr id="57" name="Shape 57"/>
          <p:cNvSpPr/>
          <p:nvPr/>
        </p:nvSpPr>
        <p:spPr>
          <a:xfrm>
            <a:off x="13030200" y="25611667"/>
            <a:ext cx="13887450" cy="682626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58" name="Shape 58"/>
          <p:cNvSpPr/>
          <p:nvPr/>
        </p:nvSpPr>
        <p:spPr>
          <a:xfrm>
            <a:off x="13087350" y="14795518"/>
            <a:ext cx="13830300" cy="682626"/>
          </a:xfrm>
          <a:prstGeom prst="rect">
            <a:avLst/>
          </a:prstGeom>
          <a:solidFill>
            <a:srgbClr val="000066"/>
          </a:solidFill>
          <a:ln>
            <a:solidFill>
              <a:srgbClr val="00009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Data Flow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14161090" y="5361040"/>
            <a:ext cx="11906251" cy="6952855"/>
            <a:chOff x="0" y="0"/>
            <a:chExt cx="11906250" cy="6952853"/>
          </a:xfrm>
        </p:grpSpPr>
        <p:pic>
          <p:nvPicPr>
            <p:cNvPr id="59" name="architecture.tif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906250" cy="6952854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63500" dist="20000" dir="5400000">
                <a:srgbClr val="000000">
                  <a:alpha val="37999"/>
                </a:srgbClr>
              </a:outerShdw>
            </a:effectLst>
          </p:spPr>
        </p:pic>
        <p:sp>
          <p:nvSpPr>
            <p:cNvPr id="60" name="Shape 60"/>
            <p:cNvSpPr/>
            <p:nvPr/>
          </p:nvSpPr>
          <p:spPr>
            <a:xfrm>
              <a:off x="0" y="0"/>
              <a:ext cx="11906250" cy="695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9" y="0"/>
                  </a:moveTo>
                  <a:cubicBezTo>
                    <a:pt x="1051" y="0"/>
                    <a:pt x="365" y="738"/>
                    <a:pt x="0" y="1830"/>
                  </a:cubicBezTo>
                  <a:lnTo>
                    <a:pt x="0" y="20434"/>
                  </a:lnTo>
                  <a:cubicBezTo>
                    <a:pt x="155" y="20896"/>
                    <a:pt x="367" y="21294"/>
                    <a:pt x="620" y="21600"/>
                  </a:cubicBezTo>
                  <a:lnTo>
                    <a:pt x="21363" y="21600"/>
                  </a:lnTo>
                  <a:cubicBezTo>
                    <a:pt x="21447" y="21499"/>
                    <a:pt x="21526" y="21387"/>
                    <a:pt x="21600" y="21267"/>
                  </a:cubicBezTo>
                  <a:lnTo>
                    <a:pt x="21600" y="995"/>
                  </a:lnTo>
                  <a:cubicBezTo>
                    <a:pt x="21220" y="379"/>
                    <a:pt x="20708" y="0"/>
                    <a:pt x="20144" y="0"/>
                  </a:cubicBezTo>
                  <a:lnTo>
                    <a:pt x="1839" y="0"/>
                  </a:lnTo>
                  <a:close/>
                </a:path>
              </a:pathLst>
            </a:custGeom>
            <a:ln w="9525" cap="flat">
              <a:solidFill>
                <a:srgbClr val="F9F9F9"/>
              </a:solidFill>
              <a:prstDash val="solid"/>
              <a:round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62" name="Shape 62"/>
          <p:cNvSpPr/>
          <p:nvPr/>
        </p:nvSpPr>
        <p:spPr>
          <a:xfrm>
            <a:off x="15182898" y="13037199"/>
            <a:ext cx="10307871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3600"/>
              <a:t>Reliable Delivery, Communication and Logging</a:t>
            </a:r>
          </a:p>
        </p:txBody>
      </p:sp>
      <p:sp>
        <p:nvSpPr>
          <p:cNvPr id="63" name="Shape 63"/>
          <p:cNvSpPr/>
          <p:nvPr/>
        </p:nvSpPr>
        <p:spPr>
          <a:xfrm>
            <a:off x="1128232" y="5907694"/>
            <a:ext cx="11215737" cy="726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Learn about user behavior with respect to thermal environments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 marL="1102178" indent="-587828">
              <a:spcBef>
                <a:spcPts val="8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Log this information on server-side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 marL="1102178" indent="-587828">
              <a:spcBef>
                <a:spcPts val="8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Adjust building/personal environments to maximize energy savings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Provide adjustable personal environments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 marL="1102178" indent="-587828">
              <a:spcBef>
                <a:spcPts val="8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Users can turn on fans and heaters on the chair from their own smartphones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 marL="1102178" indent="-587828">
              <a:spcBef>
                <a:spcPts val="8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Chair automatically shuts off heaters and fans when users are not in the chair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 marL="1102178" indent="-587828">
              <a:spcBef>
                <a:spcPts val="8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Chair remembers users’ last settings and restores them upon return</a:t>
            </a:r>
          </a:p>
        </p:txBody>
      </p:sp>
      <p:pic>
        <p:nvPicPr>
          <p:cNvPr id="64" name="Screenshot_2015-04-15-23-39-4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28955" y="29064155"/>
            <a:ext cx="3664745" cy="651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nfc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57565" y="26339131"/>
            <a:ext cx="2291355" cy="264896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625471" y="26585190"/>
            <a:ext cx="6866875" cy="84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721894" indent="-721894">
              <a:buSzPct val="100000"/>
              <a:buChar char="•"/>
              <a:defRPr sz="1800"/>
            </a:pPr>
            <a:r>
              <a:rPr sz="4000"/>
              <a:t>User scans QR code or taps NFC tag (NFC on Android only)</a:t>
            </a:r>
            <a:endParaRPr sz="4000"/>
          </a:p>
          <a:p>
            <a:pPr lvl="0" marL="721894" indent="-721894">
              <a:buSzPct val="100000"/>
              <a:buChar char="•"/>
              <a:defRPr sz="1800"/>
            </a:pPr>
            <a:r>
              <a:rPr sz="4000"/>
              <a:t>User reaches appropriate location for app download</a:t>
            </a:r>
            <a:endParaRPr sz="4000"/>
          </a:p>
          <a:p>
            <a:pPr lvl="0" marL="721894" indent="-721894">
              <a:buSzPct val="100000"/>
              <a:buChar char="•"/>
              <a:defRPr sz="1800"/>
            </a:pPr>
            <a:r>
              <a:rPr sz="4000"/>
              <a:t>In app, user scans QR code again or taps NFC tag</a:t>
            </a:r>
            <a:endParaRPr sz="4000"/>
          </a:p>
          <a:p>
            <a:pPr lvl="0" marL="721894" indent="-721894">
              <a:buSzPct val="100000"/>
              <a:buChar char="•"/>
              <a:defRPr sz="1800"/>
            </a:pPr>
            <a:r>
              <a:rPr sz="4000"/>
              <a:t>App automatically configures chair communication over Bluetooth and communication with the server</a:t>
            </a:r>
          </a:p>
        </p:txBody>
      </p:sp>
      <p:sp>
        <p:nvSpPr>
          <p:cNvPr id="67" name="Shape 67"/>
          <p:cNvSpPr/>
          <p:nvPr/>
        </p:nvSpPr>
        <p:spPr>
          <a:xfrm>
            <a:off x="13397523" y="15722080"/>
            <a:ext cx="13152804" cy="697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Chair periodically logs current state (occupancy, fan state, heater state, temperature)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1" marL="108585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Chair stores this in flash (persistent storage) for recovery in case of failure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1" marL="108585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State in flash is flushed to remote servers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Chair sends logged data to sMAP over 15.4 via a Firestorm Proxy implementing a reliable network queue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Phone app also relays data should a link in the Wifi connection fail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Phone app relays current time to chair for chair maintain timestamps for logging in flash storage</a:t>
            </a:r>
          </a:p>
        </p:txBody>
      </p:sp>
      <p:sp>
        <p:nvSpPr>
          <p:cNvPr id="68" name="Shape 68"/>
          <p:cNvSpPr/>
          <p:nvPr/>
        </p:nvSpPr>
        <p:spPr>
          <a:xfrm>
            <a:off x="914555" y="15575198"/>
            <a:ext cx="11643090" cy="1862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571500" indent="-571500">
              <a:spcBef>
                <a:spcPts val="900"/>
              </a:spcBef>
              <a:buSzPct val="100000"/>
              <a:buFont typeface="Arial"/>
              <a:buChar char="•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1102178" indent="-587828">
              <a:spcBef>
                <a:spcPts val="800"/>
              </a:spcBef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lvl="0">
              <a:defRPr sz="1800"/>
            </a:pPr>
            <a:r>
              <a:rPr sz="4000"/>
              <a:t>Users control the chair via a phone app, which connects to the chair via both Bluetooth and Wifi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>
              <a:defRPr sz="1800"/>
            </a:pPr>
            <a:r>
              <a:rPr sz="3600"/>
              <a:t>Both Android and iOS implementations</a:t>
            </a:r>
          </a:p>
        </p:txBody>
      </p:sp>
      <p:pic>
        <p:nvPicPr>
          <p:cNvPr id="69" name="2015-05-05 01.40.5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9073" y="17535610"/>
            <a:ext cx="5104509" cy="795925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836205" y="17840365"/>
            <a:ext cx="6316682" cy="651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Intuitive, slider elements for controlling chair</a:t>
            </a:r>
            <a:endParaRPr sz="2800">
              <a:latin typeface="Myriad Pro"/>
              <a:ea typeface="Myriad Pro"/>
              <a:cs typeface="Myriad Pro"/>
              <a:sym typeface="Myriad Pro"/>
            </a:endParaRPr>
          </a:p>
          <a:p>
            <a:pPr lvl="1" marL="108585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Myriad Pro"/>
                <a:ea typeface="Myriad Pro"/>
                <a:cs typeface="Myriad Pro"/>
                <a:sym typeface="Myriad Pro"/>
              </a:rPr>
              <a:t>User can control fans and heaters on the back and bottom of the chair independently</a:t>
            </a:r>
            <a:endParaRPr sz="3600">
              <a:latin typeface="Myriad Pro"/>
              <a:ea typeface="Myriad Pro"/>
              <a:cs typeface="Myriad Pro"/>
              <a:sym typeface="Myriad Pro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Myriad Pro"/>
                <a:ea typeface="Myriad Pro"/>
                <a:cs typeface="Myriad Pro"/>
                <a:sym typeface="Myriad Pro"/>
              </a:rPr>
              <a:t>(Some) voice command functionality (Android only)</a:t>
            </a:r>
            <a:endParaRPr sz="3600">
              <a:latin typeface="Myriad Pro"/>
              <a:ea typeface="Myriad Pro"/>
              <a:cs typeface="Myriad Pro"/>
              <a:sym typeface="Myriad Pro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3600">
                <a:latin typeface="Myriad Pro"/>
                <a:ea typeface="Myriad Pro"/>
                <a:cs typeface="Myriad Pro"/>
                <a:sym typeface="Myriad Pro"/>
              </a:rPr>
              <a:t>Application warns user of sitting in chair for an extended period of time</a:t>
            </a:r>
          </a:p>
        </p:txBody>
      </p:sp>
      <p:sp>
        <p:nvSpPr>
          <p:cNvPr id="71" name="Shape 71"/>
          <p:cNvSpPr/>
          <p:nvPr/>
        </p:nvSpPr>
        <p:spPr>
          <a:xfrm>
            <a:off x="13397523" y="26706747"/>
            <a:ext cx="13152804" cy="248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Learn user preferences and adapt personal environments accordingly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marL="571500" indent="-571500">
              <a:spcBef>
                <a:spcPts val="900"/>
              </a:spcBef>
              <a:buSzPct val="100000"/>
              <a:buFont typeface="Arial"/>
              <a:buChar char="•"/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Algorithmically minimize energy usage through adjusting microclimates as well as building HVACs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