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AF54-4B5D-5D4D-9D22-A818B19D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BE5C3-1C28-3B41-82A9-88517F1AB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76130-05C1-1144-8471-5A5EF32F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8EC0-2AC1-7547-B76C-397B428AA4E2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A5E2E-9CBD-F745-BB31-423B161D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4A87A-7802-5D46-80E4-60C30CE3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E4FB-DA68-6E4A-8990-A4BA06D6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5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749D-1602-E848-89B2-143EB817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C06AC-E6E3-C14D-A43B-2D597EE30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833B0-B0B9-7242-876E-CAFFE6D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8EC0-2AC1-7547-B76C-397B428AA4E2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62BCA-A979-8F42-B0E2-C7234CC0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324F-E9C7-4044-A28C-43EAB8CB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E4FB-DA68-6E4A-8990-A4BA06D6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C359B-13A4-3947-B3CE-8835956E9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78396-A689-914F-AA1A-5996B959B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D5ADB-D77A-8A4B-82A3-D3CCE87F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8EC0-2AC1-7547-B76C-397B428AA4E2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C2E87-300B-1D4F-86BA-3E90FDE9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F4567-8DF9-BD40-ABA7-D4A40B5E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E4FB-DA68-6E4A-8990-A4BA06D6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8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8493-B692-F945-8D29-FBB2A6ED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D4FB-E88D-2D40-B28E-AE05E9080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5968-6DF9-3440-870A-12E22D54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8EC0-2AC1-7547-B76C-397B428AA4E2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83E6B-C72B-B945-B319-80BF99F2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59EE4-D80F-3247-B070-D7874257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E4FB-DA68-6E4A-8990-A4BA06D6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F28C-B780-5341-9797-054592FD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E039D-F911-FD43-B953-35B41DCEE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20669-12D6-934E-B607-5F8E032F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8EC0-2AC1-7547-B76C-397B428AA4E2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5EB2E-5EB0-F549-A45A-463A6466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CA04-92A1-344C-947A-0F1D504A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E4FB-DA68-6E4A-8990-A4BA06D6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C222-3B92-2847-869C-D6D51910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DB69-4D83-B24D-BCAA-109C0B024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B0601-85A2-5745-8BCB-9871D9B00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52D41-7546-B549-8BB3-8E6BAD9B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8EC0-2AC1-7547-B76C-397B428AA4E2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3B3E4-7332-A549-840C-E1D1A16C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F6C72-154A-2449-9AB3-703F8C93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E4FB-DA68-6E4A-8990-A4BA06D6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3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39C5-337E-074E-8234-31C90FB0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E1AF0-56F4-7242-85A8-A87AE0610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C6145-127A-254A-A908-7191E41E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24E51-DC73-2D4A-8803-69AA6596C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14A6E-E5C2-E642-B9A1-B96078588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4323D-2D56-E742-B5DC-042069BA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8EC0-2AC1-7547-B76C-397B428AA4E2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9BE65-2720-A64F-ACC2-76AB4EC2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58329-5BF2-694A-B796-5ACA64B1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E4FB-DA68-6E4A-8990-A4BA06D6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9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0C8D-9E2E-014F-B403-D4CE1F6E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323F7-5446-3C40-AA33-D8D67BE6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8EC0-2AC1-7547-B76C-397B428AA4E2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657F8-C052-5C47-AA81-77F10171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05526-9DA9-3F49-B6B3-87B60F9B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E4FB-DA68-6E4A-8990-A4BA06D6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B2965-8C52-B44A-83A1-B0206165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8EC0-2AC1-7547-B76C-397B428AA4E2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B80E3-F9DD-DE46-AE08-EA8C69A3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C2570-63E6-6F42-A18E-F421B280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E4FB-DA68-6E4A-8990-A4BA06D6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6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2255-9EC5-974A-A45C-AE4E28F6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B914-9639-4A4C-90D0-51520EB09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0F304-32D3-7545-A9F7-A70F348BF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04991-38B0-AB4B-8ED4-EB3EDB18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8EC0-2AC1-7547-B76C-397B428AA4E2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73C2-DE83-CB41-BBBB-85635585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6F79-093C-9945-A5AB-7B408679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E4FB-DA68-6E4A-8990-A4BA06D6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8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3574-9DE7-3147-9403-751A6C43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80E48-6242-1F40-906C-F9449B3DB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66D05-08E3-D54F-BA28-43AB616E6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81737-5F93-4249-9A9A-79F00652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8EC0-2AC1-7547-B76C-397B428AA4E2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183A7-B9F1-0944-99CA-532DD335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607B2-565D-B446-850E-8139D973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E4FB-DA68-6E4A-8990-A4BA06D6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6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341227-D3E0-0343-90C7-B49A0D63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6398D-41A3-D245-B96C-0E2B96CC1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3EF88-0689-B041-9F44-B17F0256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A8EC0-2AC1-7547-B76C-397B428AA4E2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6AC7F-ACFB-1C43-9E1F-CD7ABB730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83C98-F005-8C4A-B605-62740F25A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0E4FB-DA68-6E4A-8990-A4BA06D6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3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t or text message&#10;&#10;Description automatically generated with low confidence">
            <a:extLst>
              <a:ext uri="{FF2B5EF4-FFF2-40B4-BE49-F238E27FC236}">
                <a16:creationId xmlns:a16="http://schemas.microsoft.com/office/drawing/2014/main" id="{E3A6C5DB-DE65-6743-BC11-16E6073FE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64742"/>
            <a:ext cx="12192000" cy="56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BB3D5E66-E9A0-4C49-8C7E-8D7DC081B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12088" y="0"/>
            <a:ext cx="5967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4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A1F1EE-9EB9-C847-8B6E-CD2AC2C6C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1000"/>
                    </a14:imgEffect>
                    <a14:imgEffect>
                      <a14:saturation sat="19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64099" y="0"/>
            <a:ext cx="8063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3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Moshtari</dc:creator>
  <cp:lastModifiedBy>Sara Moshtari</cp:lastModifiedBy>
  <cp:revision>2</cp:revision>
  <dcterms:created xsi:type="dcterms:W3CDTF">2021-11-11T06:57:33Z</dcterms:created>
  <dcterms:modified xsi:type="dcterms:W3CDTF">2021-11-11T07:03:43Z</dcterms:modified>
</cp:coreProperties>
</file>