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Lobster"/>
      <p:regular r:id="rId9"/>
    </p:embeddedFont>
    <p:embeddedFont>
      <p:font typeface="Old Standard TT"/>
      <p:regular r:id="rId10"/>
      <p:bold r:id="rId11"/>
      <p: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ldStandardTT-bold.fntdata"/><Relationship Id="rId10" Type="http://schemas.openxmlformats.org/officeDocument/2006/relationships/font" Target="fonts/OldStandardTT-regular.fntdata"/><Relationship Id="rId12" Type="http://schemas.openxmlformats.org/officeDocument/2006/relationships/font" Target="fonts/OldStandardTT-italic.fntdata"/><Relationship Id="rId9" Type="http://schemas.openxmlformats.org/officeDocument/2006/relationships/font" Target="fonts/Lobst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1cefaabec_0_1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1cefaabec_0_1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1cefaabec_0_1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1cefaabec_0_1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1cefaabec_0_1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1cefaabec_0_1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295300"/>
            <a:ext cx="8118600" cy="116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Opínalo</a:t>
            </a:r>
            <a:endParaRPr sz="60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1883442"/>
            <a:ext cx="8118600" cy="30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/>
              <a:t>Presentación:</a:t>
            </a:r>
            <a:r>
              <a:rPr lang="es" sz="2000"/>
              <a:t> Opínalo es una aplicación web que ofrece al usuario la oportunidad de poder expresar su opinión con respecto a un tema de su interés.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/>
              <a:t>Problema presente:</a:t>
            </a:r>
            <a:r>
              <a:rPr lang="es" sz="2000"/>
              <a:t> Hoy en día la fiabilidad de las encuestadoras es cada vez menor, y conocer la opinión de la población es fundamental en la toma de decisiones para un mejor futuro.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/>
              <a:t>Solución: </a:t>
            </a:r>
            <a:r>
              <a:rPr lang="es" sz="2000"/>
              <a:t>Una aplicación que dé a conocer la opinión popular, de manera transparente, sobre algún tema coyuntural de la actualidad.</a:t>
            </a:r>
            <a:endParaRPr sz="20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625" y="295300"/>
            <a:ext cx="1250075" cy="12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265500" y="232000"/>
            <a:ext cx="4202700" cy="7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400"/>
              <a:t>Especificaciones UC</a:t>
            </a:r>
            <a:endParaRPr b="1" sz="3400"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199375" y="1024800"/>
            <a:ext cx="37530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Old Standard TT"/>
              <a:buAutoNum type="arabicPeriod"/>
            </a:pPr>
            <a:r>
              <a:rPr b="1" lang="es" sz="2200">
                <a:solidFill>
                  <a:srgbClr val="000000"/>
                </a:solidFill>
              </a:rPr>
              <a:t>Registrar Usuario</a:t>
            </a:r>
            <a:endParaRPr b="1"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Old Standard TT"/>
              <a:buAutoNum type="arabicPeriod"/>
            </a:pPr>
            <a:r>
              <a:rPr b="1" lang="es" sz="2200">
                <a:solidFill>
                  <a:srgbClr val="000000"/>
                </a:solidFill>
              </a:rPr>
              <a:t>Votar</a:t>
            </a:r>
            <a:endParaRPr b="1"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Old Standard TT"/>
              <a:buAutoNum type="arabicPeriod"/>
            </a:pPr>
            <a:r>
              <a:rPr b="1" lang="es" sz="2200">
                <a:solidFill>
                  <a:srgbClr val="000000"/>
                </a:solidFill>
              </a:rPr>
              <a:t>Chatear</a:t>
            </a:r>
            <a:endParaRPr b="1"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Old Standard TT"/>
              <a:buAutoNum type="arabicPeriod"/>
            </a:pPr>
            <a:r>
              <a:rPr b="1" lang="es" sz="2200">
                <a:solidFill>
                  <a:srgbClr val="000000"/>
                </a:solidFill>
              </a:rPr>
              <a:t>Reportar Usuario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00" y="3027700"/>
            <a:ext cx="1626600" cy="16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1025" y="1024800"/>
            <a:ext cx="5792126" cy="38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956463" y="85500"/>
            <a:ext cx="3036600" cy="6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Arquitectura C2:</a:t>
            </a:r>
            <a:endParaRPr sz="300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525" y="631725"/>
            <a:ext cx="6065350" cy="45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