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8.xml" ContentType="application/vnd.openxmlformats-officedocument.themeOverr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1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8"/>
  </p:notesMasterIdLst>
  <p:sldIdLst>
    <p:sldId id="259" r:id="rId3"/>
    <p:sldId id="274" r:id="rId4"/>
    <p:sldId id="261" r:id="rId5"/>
    <p:sldId id="262" r:id="rId6"/>
    <p:sldId id="267" r:id="rId7"/>
    <p:sldId id="284" r:id="rId8"/>
    <p:sldId id="268" r:id="rId9"/>
    <p:sldId id="291" r:id="rId10"/>
    <p:sldId id="269" r:id="rId11"/>
    <p:sldId id="292" r:id="rId12"/>
    <p:sldId id="272" r:id="rId13"/>
    <p:sldId id="293" r:id="rId14"/>
    <p:sldId id="294" r:id="rId15"/>
    <p:sldId id="270" r:id="rId16"/>
    <p:sldId id="271" r:id="rId17"/>
    <p:sldId id="273" r:id="rId18"/>
    <p:sldId id="275" r:id="rId19"/>
    <p:sldId id="276" r:id="rId20"/>
    <p:sldId id="277" r:id="rId21"/>
    <p:sldId id="287" r:id="rId22"/>
    <p:sldId id="278" r:id="rId23"/>
    <p:sldId id="282" r:id="rId24"/>
    <p:sldId id="288" r:id="rId25"/>
    <p:sldId id="289" r:id="rId26"/>
    <p:sldId id="290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3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2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8EDC-1225-47E3-9680-C9FAF722F7A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10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8E41-6C6D-4B56-860F-2B48E127361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81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3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23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7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7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6BCFBEA-1704-4C6E-BD83-8F2EB51244BE}" type="slidenum">
              <a:rPr lang="zh-CN" altLang="en-US" smtClean="0">
                <a:latin typeface="Calibri" panose="020F0502020204030204" pitchFamily="34" charset="0"/>
              </a:rPr>
              <a:pPr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8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助学生软件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2.xml"/><Relationship Id="rId7" Type="http://schemas.openxmlformats.org/officeDocument/2006/relationships/image" Target="../media/image1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notesSlide" Target="../notesSlides/notesSlide15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image" Target="../media/image15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5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notesSlide" Target="../notesSlides/notesSlide25.xml"/><Relationship Id="rId2" Type="http://schemas.openxmlformats.org/officeDocument/2006/relationships/tags" Target="../tags/tag93.xml"/><Relationship Id="rId1" Type="http://schemas.openxmlformats.org/officeDocument/2006/relationships/themeOverride" Target="../theme/themeOverride21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15" Type="http://schemas.openxmlformats.org/officeDocument/2006/relationships/image" Target="../media/image7.png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slide" Target="slide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11" Type="http://schemas.openxmlformats.org/officeDocument/2006/relationships/slide" Target="slide5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" Target="slide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notesSlide" Target="../notesSlides/notesSlide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slide" Target="slide4.xml"/><Relationship Id="rId4" Type="http://schemas.openxmlformats.org/officeDocument/2006/relationships/hyperlink" Target="https://sway.office.com/37CKn0eg3r2NMfxx?ref=Link&amp;loc=mysway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4.xml"/><Relationship Id="rId7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需求分析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				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助学生软件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5874500" y="5304155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32791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确认需求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软件定型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5403216" y="15785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1290" y="78715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智能导入课表</a:t>
            </a: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0504" y="213732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便捷安排时间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9865" y="3483522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贴心事务提醒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69865" y="4705926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全面新闻推送</a:t>
            </a:r>
          </a:p>
        </p:txBody>
      </p:sp>
      <p:cxnSp>
        <p:nvCxnSpPr>
          <p:cNvPr id="27" name="MH_Other_6"/>
          <p:cNvCxnSpPr/>
          <p:nvPr>
            <p:custDataLst>
              <p:tags r:id="rId8"/>
            </p:custDataLst>
          </p:nvPr>
        </p:nvCxnSpPr>
        <p:spPr>
          <a:xfrm flipH="1">
            <a:off x="5403216" y="29247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7"/>
          <p:cNvCxnSpPr/>
          <p:nvPr>
            <p:custDataLst>
              <p:tags r:id="rId9"/>
            </p:custDataLst>
          </p:nvPr>
        </p:nvCxnSpPr>
        <p:spPr>
          <a:xfrm flipH="1">
            <a:off x="5403216" y="42201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4903" y="433937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4903" y="1738862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4903" y="3039025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sp>
        <p:nvSpPr>
          <p:cNvPr id="22" name="MH_Text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4903" y="4302674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50" y="1827212"/>
            <a:ext cx="2460625" cy="3203575"/>
          </a:xfrm>
          <a:prstGeom prst="rect">
            <a:avLst/>
          </a:prstGeom>
        </p:spPr>
      </p:pic>
      <p:sp>
        <p:nvSpPr>
          <p:cNvPr id="18" name="MH_SubTitle_4">
            <a:extLst>
              <a:ext uri="{FF2B5EF4-FFF2-40B4-BE49-F238E27FC236}">
                <a16:creationId xmlns:a16="http://schemas.microsoft.com/office/drawing/2014/main" id="{0CDAE8CE-7F2F-481B-BEBE-59002C245E3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69865" y="586500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创意学生互动</a:t>
            </a:r>
          </a:p>
        </p:txBody>
      </p:sp>
      <p:cxnSp>
        <p:nvCxnSpPr>
          <p:cNvPr id="23" name="MH_Other_7">
            <a:extLst>
              <a:ext uri="{FF2B5EF4-FFF2-40B4-BE49-F238E27FC236}">
                <a16:creationId xmlns:a16="http://schemas.microsoft.com/office/drawing/2014/main" id="{1100E2E8-1237-497F-8487-73ED2505011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5403216" y="537920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Text_4">
            <a:extLst>
              <a:ext uri="{FF2B5EF4-FFF2-40B4-BE49-F238E27FC236}">
                <a16:creationId xmlns:a16="http://schemas.microsoft.com/office/drawing/2014/main" id="{7AF3E34C-387F-4AC6-A467-C2F38BD4B9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74903" y="5461753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58" grpId="0"/>
      <p:bldP spid="19" grpId="0"/>
      <p:bldP spid="20" grpId="0"/>
      <p:bldP spid="21" grpId="0"/>
      <p:bldP spid="22" grpId="0"/>
      <p:bldP spid="18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形成文档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419583" y="5304155"/>
            <a:ext cx="2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</a:t>
            </a:r>
            <a:r>
              <a:rPr lang="zh-CN" altLang="en-US" sz="1600" dirty="0">
                <a:cs typeface="+mn-ea"/>
                <a:sym typeface="+mn-lt"/>
              </a:rPr>
              <a:t>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Title Line"/>
          <p:cNvCxnSpPr/>
          <p:nvPr/>
        </p:nvCxnSpPr>
        <p:spPr>
          <a:xfrm flipV="1">
            <a:off x="5600247" y="3081069"/>
            <a:ext cx="5422749" cy="6771"/>
          </a:xfrm>
          <a:prstGeom prst="line">
            <a:avLst/>
          </a:prstGeom>
          <a:solidFill>
            <a:schemeClr val="tx1"/>
          </a:solidFill>
          <a:ln w="127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</p:cxnSp>
      <p:sp>
        <p:nvSpPr>
          <p:cNvPr id="6" name="5 Rectángulo redondeado"/>
          <p:cNvSpPr/>
          <p:nvPr/>
        </p:nvSpPr>
        <p:spPr>
          <a:xfrm>
            <a:off x="6151762" y="2376795"/>
            <a:ext cx="276332" cy="8033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517205" y="2140478"/>
            <a:ext cx="276332" cy="10396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786319" y="2522222"/>
            <a:ext cx="276332" cy="65790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524325" y="2376795"/>
            <a:ext cx="276332" cy="8033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889767" y="2376795"/>
            <a:ext cx="276332" cy="8033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7158879" y="2229604"/>
            <a:ext cx="276332" cy="9505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8896887" y="2072105"/>
            <a:ext cx="276332" cy="11080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9262331" y="2626198"/>
            <a:ext cx="276332" cy="5540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8531442" y="2274603"/>
            <a:ext cx="276332" cy="9055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0263655" y="2229604"/>
            <a:ext cx="276332" cy="95052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0629099" y="1914609"/>
            <a:ext cx="276332" cy="1265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9898213" y="2376877"/>
            <a:ext cx="276332" cy="80332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3" tIns="22533" rIns="45143" bIns="22533" rtlCol="0" anchor="ctr"/>
          <a:lstStyle/>
          <a:p>
            <a:pPr algn="ctr" defTabSz="1192334"/>
            <a:endParaRPr lang="es-SV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3" name="87 Rectángulo"/>
          <p:cNvSpPr/>
          <p:nvPr/>
        </p:nvSpPr>
        <p:spPr>
          <a:xfrm>
            <a:off x="10174543" y="3377181"/>
            <a:ext cx="416908" cy="336585"/>
          </a:xfrm>
          <a:prstGeom prst="rect">
            <a:avLst/>
          </a:prstGeom>
        </p:spPr>
        <p:txBody>
          <a:bodyPr wrap="square" lIns="0" tIns="44745" rIns="0" bIns="44745">
            <a:spAutoFit/>
          </a:bodyPr>
          <a:lstStyle/>
          <a:p>
            <a:pPr marL="0" lvl="1" algn="ctr" defTabSz="1192334"/>
            <a:r>
              <a:rPr lang="en-US" sz="1600" dirty="0">
                <a:solidFill>
                  <a:srgbClr val="1F1F1F"/>
                </a:solidFill>
                <a:cs typeface="+mn-ea"/>
                <a:sym typeface="+mn-lt"/>
              </a:rPr>
              <a:t>Q4</a:t>
            </a:r>
          </a:p>
        </p:txBody>
      </p:sp>
      <p:sp>
        <p:nvSpPr>
          <p:cNvPr id="54" name="87 Rectángulo"/>
          <p:cNvSpPr/>
          <p:nvPr/>
        </p:nvSpPr>
        <p:spPr>
          <a:xfrm>
            <a:off x="8810187" y="3377181"/>
            <a:ext cx="416908" cy="336585"/>
          </a:xfrm>
          <a:prstGeom prst="rect">
            <a:avLst/>
          </a:prstGeom>
        </p:spPr>
        <p:txBody>
          <a:bodyPr wrap="square" lIns="0" tIns="44745" rIns="0" bIns="44745">
            <a:spAutoFit/>
          </a:bodyPr>
          <a:lstStyle/>
          <a:p>
            <a:pPr marL="0" lvl="1" algn="ctr" defTabSz="1192334"/>
            <a:r>
              <a:rPr lang="en-US" sz="1600" dirty="0">
                <a:solidFill>
                  <a:srgbClr val="1F1F1F"/>
                </a:solidFill>
                <a:cs typeface="+mn-ea"/>
                <a:sym typeface="+mn-lt"/>
              </a:rPr>
              <a:t>Q3</a:t>
            </a:r>
          </a:p>
        </p:txBody>
      </p:sp>
      <p:sp>
        <p:nvSpPr>
          <p:cNvPr id="55" name="87 Rectángulo"/>
          <p:cNvSpPr/>
          <p:nvPr/>
        </p:nvSpPr>
        <p:spPr>
          <a:xfrm>
            <a:off x="7445829" y="3377181"/>
            <a:ext cx="416908" cy="336585"/>
          </a:xfrm>
          <a:prstGeom prst="rect">
            <a:avLst/>
          </a:prstGeom>
        </p:spPr>
        <p:txBody>
          <a:bodyPr wrap="square" lIns="0" tIns="44745" rIns="0" bIns="44745">
            <a:spAutoFit/>
          </a:bodyPr>
          <a:lstStyle/>
          <a:p>
            <a:pPr marL="0" lvl="1" algn="ctr" defTabSz="1192334"/>
            <a:r>
              <a:rPr lang="en-US" sz="1600" dirty="0">
                <a:solidFill>
                  <a:srgbClr val="1F1F1F"/>
                </a:solidFill>
                <a:cs typeface="+mn-ea"/>
                <a:sym typeface="+mn-lt"/>
              </a:rPr>
              <a:t>Q2</a:t>
            </a:r>
          </a:p>
        </p:txBody>
      </p:sp>
      <p:sp>
        <p:nvSpPr>
          <p:cNvPr id="56" name="87 Rectángulo"/>
          <p:cNvSpPr/>
          <p:nvPr/>
        </p:nvSpPr>
        <p:spPr>
          <a:xfrm>
            <a:off x="6081474" y="3377181"/>
            <a:ext cx="416908" cy="336585"/>
          </a:xfrm>
          <a:prstGeom prst="rect">
            <a:avLst/>
          </a:prstGeom>
        </p:spPr>
        <p:txBody>
          <a:bodyPr wrap="square" lIns="0" tIns="44745" rIns="0" bIns="44745">
            <a:spAutoFit/>
          </a:bodyPr>
          <a:lstStyle/>
          <a:p>
            <a:pPr marL="0" lvl="1" algn="ctr" defTabSz="1192334"/>
            <a:r>
              <a:rPr lang="en-US" sz="1600" dirty="0">
                <a:solidFill>
                  <a:srgbClr val="1F1F1F"/>
                </a:solidFill>
                <a:cs typeface="+mn-ea"/>
                <a:sym typeface="+mn-lt"/>
              </a:rPr>
              <a:t>Q1</a:t>
            </a:r>
          </a:p>
        </p:txBody>
      </p:sp>
      <p:sp>
        <p:nvSpPr>
          <p:cNvPr id="57" name="Rectángulo 49"/>
          <p:cNvSpPr/>
          <p:nvPr/>
        </p:nvSpPr>
        <p:spPr>
          <a:xfrm>
            <a:off x="5600247" y="3889014"/>
            <a:ext cx="5422749" cy="75339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defTabSz="1192334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此处添加详细文本描述，建议与标题相关并符合整体语言风格此处添加详细文本描述，建议与标题相关并符合整体语言风格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Freeform 263"/>
          <p:cNvSpPr>
            <a:spLocks/>
          </p:cNvSpPr>
          <p:nvPr/>
        </p:nvSpPr>
        <p:spPr bwMode="auto">
          <a:xfrm>
            <a:off x="2746019" y="1718528"/>
            <a:ext cx="1767836" cy="2140755"/>
          </a:xfrm>
          <a:custGeom>
            <a:avLst/>
            <a:gdLst>
              <a:gd name="T0" fmla="*/ 4 w 1092"/>
              <a:gd name="T1" fmla="*/ 0 h 1319"/>
              <a:gd name="T2" fmla="*/ 124 w 1092"/>
              <a:gd name="T3" fmla="*/ 13 h 1319"/>
              <a:gd name="T4" fmla="*/ 238 w 1092"/>
              <a:gd name="T5" fmla="*/ 37 h 1319"/>
              <a:gd name="T6" fmla="*/ 348 w 1092"/>
              <a:gd name="T7" fmla="*/ 72 h 1319"/>
              <a:gd name="T8" fmla="*/ 454 w 1092"/>
              <a:gd name="T9" fmla="*/ 119 h 1319"/>
              <a:gd name="T10" fmla="*/ 554 w 1092"/>
              <a:gd name="T11" fmla="*/ 174 h 1319"/>
              <a:gd name="T12" fmla="*/ 646 w 1092"/>
              <a:gd name="T13" fmla="*/ 241 h 1319"/>
              <a:gd name="T14" fmla="*/ 732 w 1092"/>
              <a:gd name="T15" fmla="*/ 314 h 1319"/>
              <a:gd name="T16" fmla="*/ 811 w 1092"/>
              <a:gd name="T17" fmla="*/ 396 h 1319"/>
              <a:gd name="T18" fmla="*/ 880 w 1092"/>
              <a:gd name="T19" fmla="*/ 487 h 1319"/>
              <a:gd name="T20" fmla="*/ 941 w 1092"/>
              <a:gd name="T21" fmla="*/ 583 h 1319"/>
              <a:gd name="T22" fmla="*/ 994 w 1092"/>
              <a:gd name="T23" fmla="*/ 685 h 1319"/>
              <a:gd name="T24" fmla="*/ 1035 w 1092"/>
              <a:gd name="T25" fmla="*/ 791 h 1319"/>
              <a:gd name="T26" fmla="*/ 1064 w 1092"/>
              <a:gd name="T27" fmla="*/ 905 h 1319"/>
              <a:gd name="T28" fmla="*/ 1084 w 1092"/>
              <a:gd name="T29" fmla="*/ 1021 h 1319"/>
              <a:gd name="T30" fmla="*/ 1092 w 1092"/>
              <a:gd name="T31" fmla="*/ 1142 h 1319"/>
              <a:gd name="T32" fmla="*/ 768 w 1092"/>
              <a:gd name="T33" fmla="*/ 1319 h 1319"/>
              <a:gd name="T34" fmla="*/ 442 w 1092"/>
              <a:gd name="T35" fmla="*/ 1142 h 1319"/>
              <a:gd name="T36" fmla="*/ 436 w 1092"/>
              <a:gd name="T37" fmla="*/ 1068 h 1319"/>
              <a:gd name="T38" fmla="*/ 418 w 1092"/>
              <a:gd name="T39" fmla="*/ 995 h 1319"/>
              <a:gd name="T40" fmla="*/ 391 w 1092"/>
              <a:gd name="T41" fmla="*/ 930 h 1319"/>
              <a:gd name="T42" fmla="*/ 355 w 1092"/>
              <a:gd name="T43" fmla="*/ 868 h 1319"/>
              <a:gd name="T44" fmla="*/ 312 w 1092"/>
              <a:gd name="T45" fmla="*/ 813 h 1319"/>
              <a:gd name="T46" fmla="*/ 261 w 1092"/>
              <a:gd name="T47" fmla="*/ 764 h 1319"/>
              <a:gd name="T48" fmla="*/ 204 w 1092"/>
              <a:gd name="T49" fmla="*/ 722 h 1319"/>
              <a:gd name="T50" fmla="*/ 141 w 1092"/>
              <a:gd name="T51" fmla="*/ 689 h 1319"/>
              <a:gd name="T52" fmla="*/ 73 w 1092"/>
              <a:gd name="T53" fmla="*/ 665 h 1319"/>
              <a:gd name="T54" fmla="*/ 0 w 1092"/>
              <a:gd name="T55" fmla="*/ 652 h 1319"/>
              <a:gd name="T56" fmla="*/ 181 w 1092"/>
              <a:gd name="T57" fmla="*/ 320 h 1319"/>
              <a:gd name="T58" fmla="*/ 4 w 1092"/>
              <a:gd name="T59" fmla="*/ 0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92" h="1319">
                <a:moveTo>
                  <a:pt x="4" y="0"/>
                </a:moveTo>
                <a:lnTo>
                  <a:pt x="124" y="13"/>
                </a:lnTo>
                <a:lnTo>
                  <a:pt x="238" y="37"/>
                </a:lnTo>
                <a:lnTo>
                  <a:pt x="348" y="72"/>
                </a:lnTo>
                <a:lnTo>
                  <a:pt x="454" y="119"/>
                </a:lnTo>
                <a:lnTo>
                  <a:pt x="554" y="174"/>
                </a:lnTo>
                <a:lnTo>
                  <a:pt x="646" y="241"/>
                </a:lnTo>
                <a:lnTo>
                  <a:pt x="732" y="314"/>
                </a:lnTo>
                <a:lnTo>
                  <a:pt x="811" y="396"/>
                </a:lnTo>
                <a:lnTo>
                  <a:pt x="880" y="487"/>
                </a:lnTo>
                <a:lnTo>
                  <a:pt x="941" y="583"/>
                </a:lnTo>
                <a:lnTo>
                  <a:pt x="994" y="685"/>
                </a:lnTo>
                <a:lnTo>
                  <a:pt x="1035" y="791"/>
                </a:lnTo>
                <a:lnTo>
                  <a:pt x="1064" y="905"/>
                </a:lnTo>
                <a:lnTo>
                  <a:pt x="1084" y="1021"/>
                </a:lnTo>
                <a:lnTo>
                  <a:pt x="1092" y="1142"/>
                </a:lnTo>
                <a:lnTo>
                  <a:pt x="768" y="1319"/>
                </a:lnTo>
                <a:lnTo>
                  <a:pt x="442" y="1142"/>
                </a:lnTo>
                <a:lnTo>
                  <a:pt x="436" y="1068"/>
                </a:lnTo>
                <a:lnTo>
                  <a:pt x="418" y="995"/>
                </a:lnTo>
                <a:lnTo>
                  <a:pt x="391" y="930"/>
                </a:lnTo>
                <a:lnTo>
                  <a:pt x="355" y="868"/>
                </a:lnTo>
                <a:lnTo>
                  <a:pt x="312" y="813"/>
                </a:lnTo>
                <a:lnTo>
                  <a:pt x="261" y="764"/>
                </a:lnTo>
                <a:lnTo>
                  <a:pt x="204" y="722"/>
                </a:lnTo>
                <a:lnTo>
                  <a:pt x="141" y="689"/>
                </a:lnTo>
                <a:lnTo>
                  <a:pt x="73" y="665"/>
                </a:lnTo>
                <a:lnTo>
                  <a:pt x="0" y="652"/>
                </a:lnTo>
                <a:lnTo>
                  <a:pt x="181" y="320"/>
                </a:lnTo>
                <a:lnTo>
                  <a:pt x="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143" tIns="22533" rIns="45143" bIns="22533" numCol="1" anchor="t" anchorCtr="0" compatLnSpc="1">
            <a:prstTxWarp prst="textNoShape">
              <a:avLst/>
            </a:prstTxWarp>
          </a:bodyPr>
          <a:lstStyle/>
          <a:p>
            <a:pPr defTabSz="1192334"/>
            <a:endParaRPr lang="es-SV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9" name="Freeform 264"/>
          <p:cNvSpPr>
            <a:spLocks/>
          </p:cNvSpPr>
          <p:nvPr/>
        </p:nvSpPr>
        <p:spPr bwMode="auto">
          <a:xfrm>
            <a:off x="780319" y="1715288"/>
            <a:ext cx="2140863" cy="1767745"/>
          </a:xfrm>
          <a:custGeom>
            <a:avLst/>
            <a:gdLst>
              <a:gd name="T0" fmla="*/ 1143 w 1320"/>
              <a:gd name="T1" fmla="*/ 0 h 1090"/>
              <a:gd name="T2" fmla="*/ 1320 w 1320"/>
              <a:gd name="T3" fmla="*/ 322 h 1090"/>
              <a:gd name="T4" fmla="*/ 1141 w 1320"/>
              <a:gd name="T5" fmla="*/ 650 h 1090"/>
              <a:gd name="T6" fmla="*/ 1067 w 1320"/>
              <a:gd name="T7" fmla="*/ 656 h 1090"/>
              <a:gd name="T8" fmla="*/ 996 w 1320"/>
              <a:gd name="T9" fmla="*/ 673 h 1090"/>
              <a:gd name="T10" fmla="*/ 929 w 1320"/>
              <a:gd name="T11" fmla="*/ 699 h 1090"/>
              <a:gd name="T12" fmla="*/ 868 w 1320"/>
              <a:gd name="T13" fmla="*/ 736 h 1090"/>
              <a:gd name="T14" fmla="*/ 813 w 1320"/>
              <a:gd name="T15" fmla="*/ 779 h 1090"/>
              <a:gd name="T16" fmla="*/ 764 w 1320"/>
              <a:gd name="T17" fmla="*/ 830 h 1090"/>
              <a:gd name="T18" fmla="*/ 723 w 1320"/>
              <a:gd name="T19" fmla="*/ 887 h 1090"/>
              <a:gd name="T20" fmla="*/ 690 w 1320"/>
              <a:gd name="T21" fmla="*/ 950 h 1090"/>
              <a:gd name="T22" fmla="*/ 666 w 1320"/>
              <a:gd name="T23" fmla="*/ 1019 h 1090"/>
              <a:gd name="T24" fmla="*/ 650 w 1320"/>
              <a:gd name="T25" fmla="*/ 1090 h 1090"/>
              <a:gd name="T26" fmla="*/ 321 w 1320"/>
              <a:gd name="T27" fmla="*/ 911 h 1090"/>
              <a:gd name="T28" fmla="*/ 0 w 1320"/>
              <a:gd name="T29" fmla="*/ 1088 h 1090"/>
              <a:gd name="T30" fmla="*/ 12 w 1320"/>
              <a:gd name="T31" fmla="*/ 968 h 1090"/>
              <a:gd name="T32" fmla="*/ 38 w 1320"/>
              <a:gd name="T33" fmla="*/ 852 h 1090"/>
              <a:gd name="T34" fmla="*/ 73 w 1320"/>
              <a:gd name="T35" fmla="*/ 742 h 1090"/>
              <a:gd name="T36" fmla="*/ 120 w 1320"/>
              <a:gd name="T37" fmla="*/ 638 h 1090"/>
              <a:gd name="T38" fmla="*/ 175 w 1320"/>
              <a:gd name="T39" fmla="*/ 538 h 1090"/>
              <a:gd name="T40" fmla="*/ 242 w 1320"/>
              <a:gd name="T41" fmla="*/ 445 h 1090"/>
              <a:gd name="T42" fmla="*/ 315 w 1320"/>
              <a:gd name="T43" fmla="*/ 359 h 1090"/>
              <a:gd name="T44" fmla="*/ 397 w 1320"/>
              <a:gd name="T45" fmla="*/ 280 h 1090"/>
              <a:gd name="T46" fmla="*/ 485 w 1320"/>
              <a:gd name="T47" fmla="*/ 210 h 1090"/>
              <a:gd name="T48" fmla="*/ 582 w 1320"/>
              <a:gd name="T49" fmla="*/ 149 h 1090"/>
              <a:gd name="T50" fmla="*/ 684 w 1320"/>
              <a:gd name="T51" fmla="*/ 98 h 1090"/>
              <a:gd name="T52" fmla="*/ 792 w 1320"/>
              <a:gd name="T53" fmla="*/ 57 h 1090"/>
              <a:gd name="T54" fmla="*/ 906 w 1320"/>
              <a:gd name="T55" fmla="*/ 27 h 1090"/>
              <a:gd name="T56" fmla="*/ 1022 w 1320"/>
              <a:gd name="T57" fmla="*/ 8 h 1090"/>
              <a:gd name="T58" fmla="*/ 1143 w 1320"/>
              <a:gd name="T59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20" h="1090">
                <a:moveTo>
                  <a:pt x="1143" y="0"/>
                </a:moveTo>
                <a:lnTo>
                  <a:pt x="1320" y="322"/>
                </a:lnTo>
                <a:lnTo>
                  <a:pt x="1141" y="650"/>
                </a:lnTo>
                <a:lnTo>
                  <a:pt x="1067" y="656"/>
                </a:lnTo>
                <a:lnTo>
                  <a:pt x="996" y="673"/>
                </a:lnTo>
                <a:lnTo>
                  <a:pt x="929" y="699"/>
                </a:lnTo>
                <a:lnTo>
                  <a:pt x="868" y="736"/>
                </a:lnTo>
                <a:lnTo>
                  <a:pt x="813" y="779"/>
                </a:lnTo>
                <a:lnTo>
                  <a:pt x="764" y="830"/>
                </a:lnTo>
                <a:lnTo>
                  <a:pt x="723" y="887"/>
                </a:lnTo>
                <a:lnTo>
                  <a:pt x="690" y="950"/>
                </a:lnTo>
                <a:lnTo>
                  <a:pt x="666" y="1019"/>
                </a:lnTo>
                <a:lnTo>
                  <a:pt x="650" y="1090"/>
                </a:lnTo>
                <a:lnTo>
                  <a:pt x="321" y="911"/>
                </a:lnTo>
                <a:lnTo>
                  <a:pt x="0" y="1088"/>
                </a:lnTo>
                <a:lnTo>
                  <a:pt x="12" y="968"/>
                </a:lnTo>
                <a:lnTo>
                  <a:pt x="38" y="852"/>
                </a:lnTo>
                <a:lnTo>
                  <a:pt x="73" y="742"/>
                </a:lnTo>
                <a:lnTo>
                  <a:pt x="120" y="638"/>
                </a:lnTo>
                <a:lnTo>
                  <a:pt x="175" y="538"/>
                </a:lnTo>
                <a:lnTo>
                  <a:pt x="242" y="445"/>
                </a:lnTo>
                <a:lnTo>
                  <a:pt x="315" y="359"/>
                </a:lnTo>
                <a:lnTo>
                  <a:pt x="397" y="280"/>
                </a:lnTo>
                <a:lnTo>
                  <a:pt x="485" y="210"/>
                </a:lnTo>
                <a:lnTo>
                  <a:pt x="582" y="149"/>
                </a:lnTo>
                <a:lnTo>
                  <a:pt x="684" y="98"/>
                </a:lnTo>
                <a:lnTo>
                  <a:pt x="792" y="57"/>
                </a:lnTo>
                <a:lnTo>
                  <a:pt x="906" y="27"/>
                </a:lnTo>
                <a:lnTo>
                  <a:pt x="1022" y="8"/>
                </a:lnTo>
                <a:lnTo>
                  <a:pt x="11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143" tIns="22533" rIns="45143" bIns="22533" numCol="1" anchor="t" anchorCtr="0" compatLnSpc="1">
            <a:prstTxWarp prst="textNoShape">
              <a:avLst/>
            </a:prstTxWarp>
          </a:bodyPr>
          <a:lstStyle/>
          <a:p>
            <a:pPr defTabSz="1192334"/>
            <a:endParaRPr lang="es-SV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Freeform 265"/>
          <p:cNvSpPr>
            <a:spLocks/>
          </p:cNvSpPr>
          <p:nvPr/>
        </p:nvSpPr>
        <p:spPr bwMode="auto">
          <a:xfrm>
            <a:off x="2372987" y="3687373"/>
            <a:ext cx="2137621" cy="1767745"/>
          </a:xfrm>
          <a:custGeom>
            <a:avLst/>
            <a:gdLst>
              <a:gd name="T0" fmla="*/ 668 w 1320"/>
              <a:gd name="T1" fmla="*/ 0 h 1090"/>
              <a:gd name="T2" fmla="*/ 1000 w 1320"/>
              <a:gd name="T3" fmla="*/ 179 h 1090"/>
              <a:gd name="T4" fmla="*/ 1320 w 1320"/>
              <a:gd name="T5" fmla="*/ 2 h 1090"/>
              <a:gd name="T6" fmla="*/ 1306 w 1320"/>
              <a:gd name="T7" fmla="*/ 122 h 1090"/>
              <a:gd name="T8" fmla="*/ 1283 w 1320"/>
              <a:gd name="T9" fmla="*/ 236 h 1090"/>
              <a:gd name="T10" fmla="*/ 1245 w 1320"/>
              <a:gd name="T11" fmla="*/ 348 h 1090"/>
              <a:gd name="T12" fmla="*/ 1200 w 1320"/>
              <a:gd name="T13" fmla="*/ 452 h 1090"/>
              <a:gd name="T14" fmla="*/ 1143 w 1320"/>
              <a:gd name="T15" fmla="*/ 552 h 1090"/>
              <a:gd name="T16" fmla="*/ 1078 w 1320"/>
              <a:gd name="T17" fmla="*/ 644 h 1090"/>
              <a:gd name="T18" fmla="*/ 1004 w 1320"/>
              <a:gd name="T19" fmla="*/ 731 h 1090"/>
              <a:gd name="T20" fmla="*/ 923 w 1320"/>
              <a:gd name="T21" fmla="*/ 809 h 1090"/>
              <a:gd name="T22" fmla="*/ 833 w 1320"/>
              <a:gd name="T23" fmla="*/ 878 h 1090"/>
              <a:gd name="T24" fmla="*/ 737 w 1320"/>
              <a:gd name="T25" fmla="*/ 941 h 1090"/>
              <a:gd name="T26" fmla="*/ 635 w 1320"/>
              <a:gd name="T27" fmla="*/ 992 h 1090"/>
              <a:gd name="T28" fmla="*/ 527 w 1320"/>
              <a:gd name="T29" fmla="*/ 1033 h 1090"/>
              <a:gd name="T30" fmla="*/ 415 w 1320"/>
              <a:gd name="T31" fmla="*/ 1063 h 1090"/>
              <a:gd name="T32" fmla="*/ 297 w 1320"/>
              <a:gd name="T33" fmla="*/ 1082 h 1090"/>
              <a:gd name="T34" fmla="*/ 177 w 1320"/>
              <a:gd name="T35" fmla="*/ 1090 h 1090"/>
              <a:gd name="T36" fmla="*/ 0 w 1320"/>
              <a:gd name="T37" fmla="*/ 768 h 1090"/>
              <a:gd name="T38" fmla="*/ 177 w 1320"/>
              <a:gd name="T39" fmla="*/ 440 h 1090"/>
              <a:gd name="T40" fmla="*/ 252 w 1320"/>
              <a:gd name="T41" fmla="*/ 434 h 1090"/>
              <a:gd name="T42" fmla="*/ 322 w 1320"/>
              <a:gd name="T43" fmla="*/ 416 h 1090"/>
              <a:gd name="T44" fmla="*/ 389 w 1320"/>
              <a:gd name="T45" fmla="*/ 389 h 1090"/>
              <a:gd name="T46" fmla="*/ 450 w 1320"/>
              <a:gd name="T47" fmla="*/ 354 h 1090"/>
              <a:gd name="T48" fmla="*/ 507 w 1320"/>
              <a:gd name="T49" fmla="*/ 310 h 1090"/>
              <a:gd name="T50" fmla="*/ 556 w 1320"/>
              <a:gd name="T51" fmla="*/ 259 h 1090"/>
              <a:gd name="T52" fmla="*/ 597 w 1320"/>
              <a:gd name="T53" fmla="*/ 202 h 1090"/>
              <a:gd name="T54" fmla="*/ 631 w 1320"/>
              <a:gd name="T55" fmla="*/ 140 h 1090"/>
              <a:gd name="T56" fmla="*/ 654 w 1320"/>
              <a:gd name="T57" fmla="*/ 71 h 1090"/>
              <a:gd name="T58" fmla="*/ 668 w 1320"/>
              <a:gd name="T59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20" h="1090">
                <a:moveTo>
                  <a:pt x="668" y="0"/>
                </a:moveTo>
                <a:lnTo>
                  <a:pt x="1000" y="179"/>
                </a:lnTo>
                <a:lnTo>
                  <a:pt x="1320" y="2"/>
                </a:lnTo>
                <a:lnTo>
                  <a:pt x="1306" y="122"/>
                </a:lnTo>
                <a:lnTo>
                  <a:pt x="1283" y="236"/>
                </a:lnTo>
                <a:lnTo>
                  <a:pt x="1245" y="348"/>
                </a:lnTo>
                <a:lnTo>
                  <a:pt x="1200" y="452"/>
                </a:lnTo>
                <a:lnTo>
                  <a:pt x="1143" y="552"/>
                </a:lnTo>
                <a:lnTo>
                  <a:pt x="1078" y="644"/>
                </a:lnTo>
                <a:lnTo>
                  <a:pt x="1004" y="731"/>
                </a:lnTo>
                <a:lnTo>
                  <a:pt x="923" y="809"/>
                </a:lnTo>
                <a:lnTo>
                  <a:pt x="833" y="878"/>
                </a:lnTo>
                <a:lnTo>
                  <a:pt x="737" y="941"/>
                </a:lnTo>
                <a:lnTo>
                  <a:pt x="635" y="992"/>
                </a:lnTo>
                <a:lnTo>
                  <a:pt x="527" y="1033"/>
                </a:lnTo>
                <a:lnTo>
                  <a:pt x="415" y="1063"/>
                </a:lnTo>
                <a:lnTo>
                  <a:pt x="297" y="1082"/>
                </a:lnTo>
                <a:lnTo>
                  <a:pt x="177" y="1090"/>
                </a:lnTo>
                <a:lnTo>
                  <a:pt x="0" y="768"/>
                </a:lnTo>
                <a:lnTo>
                  <a:pt x="177" y="440"/>
                </a:lnTo>
                <a:lnTo>
                  <a:pt x="252" y="434"/>
                </a:lnTo>
                <a:lnTo>
                  <a:pt x="322" y="416"/>
                </a:lnTo>
                <a:lnTo>
                  <a:pt x="389" y="389"/>
                </a:lnTo>
                <a:lnTo>
                  <a:pt x="450" y="354"/>
                </a:lnTo>
                <a:lnTo>
                  <a:pt x="507" y="310"/>
                </a:lnTo>
                <a:lnTo>
                  <a:pt x="556" y="259"/>
                </a:lnTo>
                <a:lnTo>
                  <a:pt x="597" y="202"/>
                </a:lnTo>
                <a:lnTo>
                  <a:pt x="631" y="140"/>
                </a:lnTo>
                <a:lnTo>
                  <a:pt x="654" y="71"/>
                </a:lnTo>
                <a:lnTo>
                  <a:pt x="66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143" tIns="22533" rIns="45143" bIns="22533" numCol="1" anchor="t" anchorCtr="0" compatLnSpc="1">
            <a:prstTxWarp prst="textNoShape">
              <a:avLst/>
            </a:prstTxWarp>
          </a:bodyPr>
          <a:lstStyle/>
          <a:p>
            <a:pPr defTabSz="1192334"/>
            <a:endParaRPr lang="es-SV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1" name="Freeform 266"/>
          <p:cNvSpPr>
            <a:spLocks/>
          </p:cNvSpPr>
          <p:nvPr/>
        </p:nvSpPr>
        <p:spPr bwMode="auto">
          <a:xfrm>
            <a:off x="777075" y="3311119"/>
            <a:ext cx="1767836" cy="2140755"/>
          </a:xfrm>
          <a:custGeom>
            <a:avLst/>
            <a:gdLst>
              <a:gd name="T0" fmla="*/ 323 w 1090"/>
              <a:gd name="T1" fmla="*/ 0 h 1320"/>
              <a:gd name="T2" fmla="*/ 648 w 1090"/>
              <a:gd name="T3" fmla="*/ 177 h 1320"/>
              <a:gd name="T4" fmla="*/ 656 w 1090"/>
              <a:gd name="T5" fmla="*/ 252 h 1320"/>
              <a:gd name="T6" fmla="*/ 674 w 1090"/>
              <a:gd name="T7" fmla="*/ 323 h 1320"/>
              <a:gd name="T8" fmla="*/ 700 w 1090"/>
              <a:gd name="T9" fmla="*/ 389 h 1320"/>
              <a:gd name="T10" fmla="*/ 735 w 1090"/>
              <a:gd name="T11" fmla="*/ 452 h 1320"/>
              <a:gd name="T12" fmla="*/ 780 w 1090"/>
              <a:gd name="T13" fmla="*/ 507 h 1320"/>
              <a:gd name="T14" fmla="*/ 831 w 1090"/>
              <a:gd name="T15" fmla="*/ 556 h 1320"/>
              <a:gd name="T16" fmla="*/ 888 w 1090"/>
              <a:gd name="T17" fmla="*/ 597 h 1320"/>
              <a:gd name="T18" fmla="*/ 951 w 1090"/>
              <a:gd name="T19" fmla="*/ 631 h 1320"/>
              <a:gd name="T20" fmla="*/ 1020 w 1090"/>
              <a:gd name="T21" fmla="*/ 654 h 1320"/>
              <a:gd name="T22" fmla="*/ 1090 w 1090"/>
              <a:gd name="T23" fmla="*/ 668 h 1320"/>
              <a:gd name="T24" fmla="*/ 912 w 1090"/>
              <a:gd name="T25" fmla="*/ 1000 h 1320"/>
              <a:gd name="T26" fmla="*/ 1086 w 1090"/>
              <a:gd name="T27" fmla="*/ 1320 h 1320"/>
              <a:gd name="T28" fmla="*/ 969 w 1090"/>
              <a:gd name="T29" fmla="*/ 1306 h 1320"/>
              <a:gd name="T30" fmla="*/ 853 w 1090"/>
              <a:gd name="T31" fmla="*/ 1283 h 1320"/>
              <a:gd name="T32" fmla="*/ 743 w 1090"/>
              <a:gd name="T33" fmla="*/ 1247 h 1320"/>
              <a:gd name="T34" fmla="*/ 639 w 1090"/>
              <a:gd name="T35" fmla="*/ 1200 h 1320"/>
              <a:gd name="T36" fmla="*/ 539 w 1090"/>
              <a:gd name="T37" fmla="*/ 1143 h 1320"/>
              <a:gd name="T38" fmla="*/ 446 w 1090"/>
              <a:gd name="T39" fmla="*/ 1079 h 1320"/>
              <a:gd name="T40" fmla="*/ 360 w 1090"/>
              <a:gd name="T41" fmla="*/ 1006 h 1320"/>
              <a:gd name="T42" fmla="*/ 281 w 1090"/>
              <a:gd name="T43" fmla="*/ 923 h 1320"/>
              <a:gd name="T44" fmla="*/ 211 w 1090"/>
              <a:gd name="T45" fmla="*/ 833 h 1320"/>
              <a:gd name="T46" fmla="*/ 150 w 1090"/>
              <a:gd name="T47" fmla="*/ 737 h 1320"/>
              <a:gd name="T48" fmla="*/ 99 w 1090"/>
              <a:gd name="T49" fmla="*/ 635 h 1320"/>
              <a:gd name="T50" fmla="*/ 57 w 1090"/>
              <a:gd name="T51" fmla="*/ 527 h 1320"/>
              <a:gd name="T52" fmla="*/ 26 w 1090"/>
              <a:gd name="T53" fmla="*/ 415 h 1320"/>
              <a:gd name="T54" fmla="*/ 8 w 1090"/>
              <a:gd name="T55" fmla="*/ 299 h 1320"/>
              <a:gd name="T56" fmla="*/ 0 w 1090"/>
              <a:gd name="T57" fmla="*/ 177 h 1320"/>
              <a:gd name="T58" fmla="*/ 323 w 1090"/>
              <a:gd name="T5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90" h="1320">
                <a:moveTo>
                  <a:pt x="323" y="0"/>
                </a:moveTo>
                <a:lnTo>
                  <a:pt x="648" y="177"/>
                </a:lnTo>
                <a:lnTo>
                  <a:pt x="656" y="252"/>
                </a:lnTo>
                <a:lnTo>
                  <a:pt x="674" y="323"/>
                </a:lnTo>
                <a:lnTo>
                  <a:pt x="700" y="389"/>
                </a:lnTo>
                <a:lnTo>
                  <a:pt x="735" y="452"/>
                </a:lnTo>
                <a:lnTo>
                  <a:pt x="780" y="507"/>
                </a:lnTo>
                <a:lnTo>
                  <a:pt x="831" y="556"/>
                </a:lnTo>
                <a:lnTo>
                  <a:pt x="888" y="597"/>
                </a:lnTo>
                <a:lnTo>
                  <a:pt x="951" y="631"/>
                </a:lnTo>
                <a:lnTo>
                  <a:pt x="1020" y="654"/>
                </a:lnTo>
                <a:lnTo>
                  <a:pt x="1090" y="668"/>
                </a:lnTo>
                <a:lnTo>
                  <a:pt x="912" y="1000"/>
                </a:lnTo>
                <a:lnTo>
                  <a:pt x="1086" y="1320"/>
                </a:lnTo>
                <a:lnTo>
                  <a:pt x="969" y="1306"/>
                </a:lnTo>
                <a:lnTo>
                  <a:pt x="853" y="1283"/>
                </a:lnTo>
                <a:lnTo>
                  <a:pt x="743" y="1247"/>
                </a:lnTo>
                <a:lnTo>
                  <a:pt x="639" y="1200"/>
                </a:lnTo>
                <a:lnTo>
                  <a:pt x="539" y="1143"/>
                </a:lnTo>
                <a:lnTo>
                  <a:pt x="446" y="1079"/>
                </a:lnTo>
                <a:lnTo>
                  <a:pt x="360" y="1006"/>
                </a:lnTo>
                <a:lnTo>
                  <a:pt x="281" y="923"/>
                </a:lnTo>
                <a:lnTo>
                  <a:pt x="211" y="833"/>
                </a:lnTo>
                <a:lnTo>
                  <a:pt x="150" y="737"/>
                </a:lnTo>
                <a:lnTo>
                  <a:pt x="99" y="635"/>
                </a:lnTo>
                <a:lnTo>
                  <a:pt x="57" y="527"/>
                </a:lnTo>
                <a:lnTo>
                  <a:pt x="26" y="415"/>
                </a:lnTo>
                <a:lnTo>
                  <a:pt x="8" y="299"/>
                </a:lnTo>
                <a:lnTo>
                  <a:pt x="0" y="177"/>
                </a:lnTo>
                <a:lnTo>
                  <a:pt x="32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143" tIns="22533" rIns="45143" bIns="22533" numCol="1" anchor="t" anchorCtr="0" compatLnSpc="1">
            <a:prstTxWarp prst="textNoShape">
              <a:avLst/>
            </a:prstTxWarp>
          </a:bodyPr>
          <a:lstStyle/>
          <a:p>
            <a:pPr defTabSz="1192334"/>
            <a:endParaRPr lang="es-SV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2" name="4 Elipse"/>
          <p:cNvSpPr>
            <a:spLocks noChangeAspect="1"/>
          </p:cNvSpPr>
          <p:nvPr/>
        </p:nvSpPr>
        <p:spPr bwMode="auto">
          <a:xfrm>
            <a:off x="3755892" y="3243438"/>
            <a:ext cx="473963" cy="47391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169109">
              <a:defRPr/>
            </a:pPr>
            <a:r>
              <a:rPr lang="es-MX" sz="1733" kern="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s-SV" sz="17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3" name="Rectángulo 2281"/>
          <p:cNvSpPr/>
          <p:nvPr/>
        </p:nvSpPr>
        <p:spPr>
          <a:xfrm>
            <a:off x="3230832" y="2522078"/>
            <a:ext cx="952665" cy="537949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4 Elipse"/>
          <p:cNvSpPr>
            <a:spLocks noChangeAspect="1"/>
          </p:cNvSpPr>
          <p:nvPr/>
        </p:nvSpPr>
        <p:spPr bwMode="auto">
          <a:xfrm>
            <a:off x="2489144" y="4714769"/>
            <a:ext cx="473963" cy="47391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169109">
              <a:defRPr/>
            </a:pPr>
            <a:r>
              <a:rPr lang="es-MX" sz="1733" kern="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s-SV" sz="17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5" name="Rectángulo 2283"/>
          <p:cNvSpPr/>
          <p:nvPr/>
        </p:nvSpPr>
        <p:spPr>
          <a:xfrm>
            <a:off x="3043110" y="4359522"/>
            <a:ext cx="1052761" cy="537949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4 Elipse"/>
          <p:cNvSpPr>
            <a:spLocks noChangeAspect="1"/>
          </p:cNvSpPr>
          <p:nvPr/>
        </p:nvSpPr>
        <p:spPr bwMode="auto">
          <a:xfrm>
            <a:off x="1074204" y="3437522"/>
            <a:ext cx="473963" cy="47391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169109">
              <a:defRPr/>
            </a:pPr>
            <a:r>
              <a:rPr lang="es-MX" sz="1733" kern="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s-SV" sz="17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7" name="Rectángulo 2285"/>
          <p:cNvSpPr/>
          <p:nvPr/>
        </p:nvSpPr>
        <p:spPr>
          <a:xfrm>
            <a:off x="1033370" y="4204402"/>
            <a:ext cx="1052761" cy="537949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4 Elipse"/>
          <p:cNvSpPr>
            <a:spLocks noChangeAspect="1"/>
          </p:cNvSpPr>
          <p:nvPr/>
        </p:nvSpPr>
        <p:spPr bwMode="auto">
          <a:xfrm>
            <a:off x="2311137" y="1997529"/>
            <a:ext cx="473963" cy="47391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169109">
              <a:defRPr/>
            </a:pPr>
            <a:r>
              <a:rPr lang="es-MX" sz="1733" kern="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s-SV" sz="17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9" name="Rectángulo 2287"/>
          <p:cNvSpPr/>
          <p:nvPr/>
        </p:nvSpPr>
        <p:spPr>
          <a:xfrm>
            <a:off x="1325788" y="2349006"/>
            <a:ext cx="1052761" cy="537949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6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75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MH_Other_1"/>
          <p:cNvSpPr/>
          <p:nvPr>
            <p:custDataLst>
              <p:tags r:id="rId3"/>
            </p:custDataLst>
          </p:nvPr>
        </p:nvSpPr>
        <p:spPr>
          <a:xfrm>
            <a:off x="7287091" y="2161501"/>
            <a:ext cx="748047" cy="284116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9" name="MH_Other_2"/>
          <p:cNvSpPr/>
          <p:nvPr>
            <p:custDataLst>
              <p:tags r:id="rId4"/>
            </p:custDataLst>
          </p:nvPr>
        </p:nvSpPr>
        <p:spPr>
          <a:xfrm flipV="1">
            <a:off x="7287091" y="5269117"/>
            <a:ext cx="748047" cy="284116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2" name="MH_Other_3"/>
          <p:cNvSpPr/>
          <p:nvPr>
            <p:custDataLst>
              <p:tags r:id="rId5"/>
            </p:custDataLst>
          </p:nvPr>
        </p:nvSpPr>
        <p:spPr>
          <a:xfrm flipH="1">
            <a:off x="4149746" y="2161501"/>
            <a:ext cx="748047" cy="284116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351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5" name="MH_Other_4"/>
          <p:cNvSpPr/>
          <p:nvPr>
            <p:custDataLst>
              <p:tags r:id="rId6"/>
            </p:custDataLst>
          </p:nvPr>
        </p:nvSpPr>
        <p:spPr>
          <a:xfrm flipH="1" flipV="1">
            <a:off x="4149746" y="5269117"/>
            <a:ext cx="748047" cy="284116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110" name="MH_Other_5"/>
          <p:cNvCxnSpPr/>
          <p:nvPr>
            <p:custDataLst>
              <p:tags r:id="rId7"/>
            </p:custDataLst>
          </p:nvPr>
        </p:nvCxnSpPr>
        <p:spPr>
          <a:xfrm>
            <a:off x="4449599" y="2161500"/>
            <a:ext cx="1227391" cy="1113235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11" name="MH_Other_6"/>
          <p:cNvCxnSpPr/>
          <p:nvPr>
            <p:custDataLst>
              <p:tags r:id="rId8"/>
            </p:custDataLst>
          </p:nvPr>
        </p:nvCxnSpPr>
        <p:spPr>
          <a:xfrm flipH="1">
            <a:off x="6507892" y="2161500"/>
            <a:ext cx="1227389" cy="1113235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12" name="MH_Other_7"/>
          <p:cNvCxnSpPr/>
          <p:nvPr>
            <p:custDataLst>
              <p:tags r:id="rId9"/>
            </p:custDataLst>
          </p:nvPr>
        </p:nvCxnSpPr>
        <p:spPr>
          <a:xfrm flipV="1">
            <a:off x="4449599" y="4446782"/>
            <a:ext cx="1227391" cy="1106455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13" name="MH_Other_8"/>
          <p:cNvCxnSpPr/>
          <p:nvPr>
            <p:custDataLst>
              <p:tags r:id="rId10"/>
            </p:custDataLst>
          </p:nvPr>
        </p:nvCxnSpPr>
        <p:spPr>
          <a:xfrm flipH="1" flipV="1">
            <a:off x="6507892" y="4446782"/>
            <a:ext cx="1153221" cy="1106455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87" name="MH_SubTitle_2"/>
          <p:cNvSpPr/>
          <p:nvPr>
            <p:custDataLst>
              <p:tags r:id="rId11"/>
            </p:custDataLst>
          </p:nvPr>
        </p:nvSpPr>
        <p:spPr>
          <a:xfrm rot="19120543">
            <a:off x="5847798" y="1942586"/>
            <a:ext cx="2047772" cy="1289593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vert" wrap="square" lIns="0" tIns="324000" rIns="459000" bIns="324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kern="0">
                <a:solidFill>
                  <a:srgbClr val="FFFFFF"/>
                </a:solidFill>
                <a:cs typeface="+mn-ea"/>
                <a:sym typeface="+mn-lt"/>
              </a:rPr>
              <a:t>AMET</a:t>
            </a:r>
            <a:endParaRPr lang="zh-CN" altLang="en-US" sz="16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3" name="MH_SubTitle_1"/>
          <p:cNvSpPr/>
          <p:nvPr>
            <p:custDataLst>
              <p:tags r:id="rId12"/>
            </p:custDataLst>
          </p:nvPr>
        </p:nvSpPr>
        <p:spPr>
          <a:xfrm rot="2479457" flipH="1">
            <a:off x="4289310" y="1942586"/>
            <a:ext cx="2047772" cy="1289593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vert270" wrap="square" lIns="459000" tIns="324000" rIns="68580" bIns="324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kern="0">
                <a:solidFill>
                  <a:srgbClr val="FFFFFF"/>
                </a:solidFill>
                <a:cs typeface="+mn-ea"/>
                <a:sym typeface="+mn-lt"/>
              </a:rPr>
              <a:t>AMET</a:t>
            </a:r>
            <a:endParaRPr lang="zh-CN" altLang="en-US" sz="16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1" name="MH_Title_1"/>
          <p:cNvSpPr txBox="1"/>
          <p:nvPr>
            <p:custDataLst>
              <p:tags r:id="rId13"/>
            </p:custDataLst>
          </p:nvPr>
        </p:nvSpPr>
        <p:spPr>
          <a:xfrm>
            <a:off x="5152571" y="3289248"/>
            <a:ext cx="1879736" cy="11212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单击此处可编辑内容</a:t>
            </a:r>
            <a:r>
              <a:rPr lang="en-US" altLang="zh-CN" kern="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kern="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MH_Other_9"/>
          <p:cNvSpPr txBox="1"/>
          <p:nvPr>
            <p:custDataLst>
              <p:tags r:id="rId14"/>
            </p:custDataLst>
          </p:nvPr>
        </p:nvSpPr>
        <p:spPr>
          <a:xfrm>
            <a:off x="9235905" y="4235820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MH_Other_10"/>
          <p:cNvSpPr txBox="1"/>
          <p:nvPr>
            <p:custDataLst>
              <p:tags r:id="rId15"/>
            </p:custDataLst>
          </p:nvPr>
        </p:nvSpPr>
        <p:spPr>
          <a:xfrm>
            <a:off x="2617403" y="4236087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MH_Other_11"/>
          <p:cNvSpPr txBox="1"/>
          <p:nvPr>
            <p:custDataLst>
              <p:tags r:id="rId16"/>
            </p:custDataLst>
          </p:nvPr>
        </p:nvSpPr>
        <p:spPr>
          <a:xfrm>
            <a:off x="9242097" y="2487179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MH_Other_12"/>
          <p:cNvSpPr txBox="1"/>
          <p:nvPr>
            <p:custDataLst>
              <p:tags r:id="rId17"/>
            </p:custDataLst>
          </p:nvPr>
        </p:nvSpPr>
        <p:spPr>
          <a:xfrm>
            <a:off x="2612477" y="2498396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3" name="MH_Other_13"/>
          <p:cNvCxnSpPr/>
          <p:nvPr>
            <p:custDataLst>
              <p:tags r:id="rId18"/>
            </p:custDataLst>
          </p:nvPr>
        </p:nvCxnSpPr>
        <p:spPr>
          <a:xfrm>
            <a:off x="7519992" y="2445616"/>
            <a:ext cx="204734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H_Other_14"/>
          <p:cNvCxnSpPr/>
          <p:nvPr>
            <p:custDataLst>
              <p:tags r:id="rId19"/>
            </p:custDataLst>
          </p:nvPr>
        </p:nvCxnSpPr>
        <p:spPr>
          <a:xfrm>
            <a:off x="2627841" y="2445616"/>
            <a:ext cx="204734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_15"/>
          <p:cNvCxnSpPr/>
          <p:nvPr>
            <p:custDataLst>
              <p:tags r:id="rId20"/>
            </p:custDataLst>
          </p:nvPr>
        </p:nvCxnSpPr>
        <p:spPr>
          <a:xfrm>
            <a:off x="7519992" y="5269116"/>
            <a:ext cx="204734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_16"/>
          <p:cNvCxnSpPr/>
          <p:nvPr>
            <p:custDataLst>
              <p:tags r:id="rId21"/>
            </p:custDataLst>
          </p:nvPr>
        </p:nvCxnSpPr>
        <p:spPr>
          <a:xfrm>
            <a:off x="2608437" y="5269116"/>
            <a:ext cx="204734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H_SubTitle_4"/>
          <p:cNvSpPr/>
          <p:nvPr>
            <p:custDataLst>
              <p:tags r:id="rId22"/>
            </p:custDataLst>
          </p:nvPr>
        </p:nvSpPr>
        <p:spPr>
          <a:xfrm rot="2479457" flipV="1">
            <a:off x="5847798" y="4482561"/>
            <a:ext cx="2047772" cy="1289593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vert" wrap="square" lIns="459000" tIns="324000" rIns="68580" bIns="324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kern="0">
                <a:solidFill>
                  <a:srgbClr val="FFFFFF"/>
                </a:solidFill>
                <a:cs typeface="+mn-ea"/>
                <a:sym typeface="+mn-lt"/>
              </a:rPr>
              <a:t>AMET</a:t>
            </a:r>
            <a:endParaRPr lang="zh-CN" altLang="en-US" sz="16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MH_SubTitle_3"/>
          <p:cNvSpPr/>
          <p:nvPr>
            <p:custDataLst>
              <p:tags r:id="rId23"/>
            </p:custDataLst>
          </p:nvPr>
        </p:nvSpPr>
        <p:spPr>
          <a:xfrm rot="19120543" flipH="1" flipV="1">
            <a:off x="4289310" y="4482561"/>
            <a:ext cx="2047772" cy="1289593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vert270" wrap="square" lIns="0" tIns="324000" rIns="459000" bIns="324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kern="0">
                <a:solidFill>
                  <a:srgbClr val="FFFFFF"/>
                </a:solidFill>
                <a:cs typeface="+mn-ea"/>
                <a:sym typeface="+mn-lt"/>
              </a:rPr>
              <a:t>AMET</a:t>
            </a:r>
            <a:endParaRPr lang="zh-CN" altLang="en-US" sz="16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MH_Text_4"/>
          <p:cNvSpPr txBox="1"/>
          <p:nvPr>
            <p:custDataLst>
              <p:tags r:id="rId24"/>
            </p:custDataLst>
          </p:nvPr>
        </p:nvSpPr>
        <p:spPr>
          <a:xfrm>
            <a:off x="7528806" y="4278779"/>
            <a:ext cx="1610399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85000" lnSpcReduction="10000"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sp>
        <p:nvSpPr>
          <p:cNvPr id="31" name="MH_Text_3"/>
          <p:cNvSpPr txBox="1"/>
          <p:nvPr>
            <p:custDataLst>
              <p:tags r:id="rId25"/>
            </p:custDataLst>
          </p:nvPr>
        </p:nvSpPr>
        <p:spPr>
          <a:xfrm>
            <a:off x="3045382" y="4278779"/>
            <a:ext cx="1610399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85000" lnSpcReduction="1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sp>
        <p:nvSpPr>
          <p:cNvPr id="33" name="MH_Text_2"/>
          <p:cNvSpPr txBox="1"/>
          <p:nvPr>
            <p:custDataLst>
              <p:tags r:id="rId26"/>
            </p:custDataLst>
          </p:nvPr>
        </p:nvSpPr>
        <p:spPr>
          <a:xfrm>
            <a:off x="7528806" y="2481154"/>
            <a:ext cx="1610399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10000"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sp>
        <p:nvSpPr>
          <p:cNvPr id="34" name="MH_Text_1"/>
          <p:cNvSpPr txBox="1"/>
          <p:nvPr>
            <p:custDataLst>
              <p:tags r:id="rId27"/>
            </p:custDataLst>
          </p:nvPr>
        </p:nvSpPr>
        <p:spPr>
          <a:xfrm>
            <a:off x="3045382" y="2485915"/>
            <a:ext cx="1610399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1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单击此处可编辑内容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pic>
        <p:nvPicPr>
          <p:cNvPr id="27" name="图片 26" descr="资源 91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415905" y="0"/>
            <a:ext cx="4305300" cy="3714750"/>
          </a:xfrm>
          <a:prstGeom prst="rect">
            <a:avLst/>
          </a:prstGeom>
        </p:spPr>
      </p:pic>
      <p:pic>
        <p:nvPicPr>
          <p:cNvPr id="35" name="图片 34" descr="资源 111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49211" y="5247572"/>
            <a:ext cx="1241425" cy="77787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0006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9" grpId="0" animBg="1"/>
      <p:bldP spid="92" grpId="0" animBg="1"/>
      <p:bldP spid="95" grpId="0" animBg="1"/>
      <p:bldP spid="87" grpId="0" animBg="1"/>
      <p:bldP spid="93" grpId="0" animBg="1"/>
      <p:bldP spid="101" grpId="0"/>
      <p:bldP spid="43" grpId="0"/>
      <p:bldP spid="45" grpId="0"/>
      <p:bldP spid="47" grpId="0"/>
      <p:bldP spid="49" grpId="0"/>
      <p:bldP spid="28" grpId="0" animBg="1"/>
      <p:bldP spid="29" grpId="0" animBg="1"/>
      <p:bldP spid="30" grpId="0"/>
      <p:bldP spid="31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344"/>
          <p:cNvSpPr/>
          <p:nvPr/>
        </p:nvSpPr>
        <p:spPr>
          <a:xfrm flipH="1">
            <a:off x="6926961" y="2235334"/>
            <a:ext cx="1358012" cy="1"/>
          </a:xfrm>
          <a:prstGeom prst="line">
            <a:avLst/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121917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" name="Shape 14345"/>
          <p:cNvSpPr/>
          <p:nvPr/>
        </p:nvSpPr>
        <p:spPr>
          <a:xfrm>
            <a:off x="8525161" y="1943679"/>
            <a:ext cx="21876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14346"/>
          <p:cNvSpPr/>
          <p:nvPr/>
        </p:nvSpPr>
        <p:spPr>
          <a:xfrm>
            <a:off x="8409881" y="2325766"/>
            <a:ext cx="265673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Shape 14348"/>
          <p:cNvSpPr/>
          <p:nvPr/>
        </p:nvSpPr>
        <p:spPr>
          <a:xfrm>
            <a:off x="8990149" y="3696775"/>
            <a:ext cx="19063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14349"/>
          <p:cNvSpPr/>
          <p:nvPr/>
        </p:nvSpPr>
        <p:spPr>
          <a:xfrm>
            <a:off x="8885807" y="4089411"/>
            <a:ext cx="253316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hape 14351"/>
          <p:cNvSpPr/>
          <p:nvPr/>
        </p:nvSpPr>
        <p:spPr>
          <a:xfrm flipH="1">
            <a:off x="8182122" y="3910810"/>
            <a:ext cx="645949" cy="1"/>
          </a:xfrm>
          <a:prstGeom prst="line">
            <a:avLst/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121917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" name="Shape 14352"/>
          <p:cNvSpPr/>
          <p:nvPr/>
        </p:nvSpPr>
        <p:spPr>
          <a:xfrm>
            <a:off x="3565549" y="4793708"/>
            <a:ext cx="19063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Shape 14353"/>
          <p:cNvSpPr/>
          <p:nvPr/>
        </p:nvSpPr>
        <p:spPr>
          <a:xfrm>
            <a:off x="3479934" y="5193407"/>
            <a:ext cx="2831935" cy="135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t">
            <a:spAutoFit/>
          </a:bodyPr>
          <a:lstStyle>
            <a:lvl1pPr algn="r"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r>
              <a:rPr sz="1333" dirty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uFillTx/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sz="1333" dirty="0">
              <a:solidFill>
                <a:prstClr val="black">
                  <a:lumMod val="75000"/>
                  <a:lumOff val="25000"/>
                </a:prstClr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Shape 14355"/>
          <p:cNvSpPr/>
          <p:nvPr/>
        </p:nvSpPr>
        <p:spPr>
          <a:xfrm>
            <a:off x="4980715" y="4613965"/>
            <a:ext cx="645949" cy="1"/>
          </a:xfrm>
          <a:prstGeom prst="line">
            <a:avLst/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121917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16713" y="2609476"/>
            <a:ext cx="1662915" cy="1662915"/>
            <a:chOff x="3087535" y="2200113"/>
            <a:chExt cx="1247186" cy="1247186"/>
          </a:xfrm>
          <a:solidFill>
            <a:schemeClr val="accent1"/>
          </a:solidFill>
        </p:grpSpPr>
        <p:sp>
          <p:nvSpPr>
            <p:cNvPr id="26" name="Shape 14341"/>
            <p:cNvSpPr/>
            <p:nvPr/>
          </p:nvSpPr>
          <p:spPr>
            <a:xfrm rot="18900000">
              <a:off x="3087535" y="220011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21917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67" ker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4"/>
            <p:cNvSpPr txBox="1"/>
            <p:nvPr/>
          </p:nvSpPr>
          <p:spPr>
            <a:xfrm rot="908242">
              <a:off x="3495009" y="2577449"/>
              <a:ext cx="412613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4267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4267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25471" y="1630196"/>
            <a:ext cx="1662915" cy="1662915"/>
            <a:chOff x="4294103" y="1465653"/>
            <a:chExt cx="1247186" cy="1247186"/>
          </a:xfrm>
          <a:solidFill>
            <a:schemeClr val="accent2"/>
          </a:solidFill>
        </p:grpSpPr>
        <p:sp>
          <p:nvSpPr>
            <p:cNvPr id="29" name="Shape 14331"/>
            <p:cNvSpPr/>
            <p:nvPr/>
          </p:nvSpPr>
          <p:spPr>
            <a:xfrm rot="18900000">
              <a:off x="4294103" y="146565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21917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67" ker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4"/>
            <p:cNvSpPr txBox="1"/>
            <p:nvPr/>
          </p:nvSpPr>
          <p:spPr>
            <a:xfrm rot="908242">
              <a:off x="4635099" y="1749435"/>
              <a:ext cx="412613" cy="5617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4267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4267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65901" y="3257673"/>
            <a:ext cx="1665879" cy="1662915"/>
            <a:chOff x="5074422" y="2686262"/>
            <a:chExt cx="1249409" cy="1247186"/>
          </a:xfrm>
        </p:grpSpPr>
        <p:sp>
          <p:nvSpPr>
            <p:cNvPr id="32" name="Shape 14336"/>
            <p:cNvSpPr/>
            <p:nvPr/>
          </p:nvSpPr>
          <p:spPr>
            <a:xfrm rot="18900000">
              <a:off x="5074422" y="2686262"/>
              <a:ext cx="1249409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21917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867" ker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24"/>
            <p:cNvSpPr txBox="1"/>
            <p:nvPr/>
          </p:nvSpPr>
          <p:spPr>
            <a:xfrm rot="908242">
              <a:off x="5481398" y="2953511"/>
              <a:ext cx="435456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4267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4267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pic>
        <p:nvPicPr>
          <p:cNvPr id="34" name="图片 33" descr="资源 17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633" y="2861379"/>
            <a:ext cx="1400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51"/>
          <p:cNvCxnSpPr/>
          <p:nvPr/>
        </p:nvCxnSpPr>
        <p:spPr>
          <a:xfrm>
            <a:off x="8507097" y="5506063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8"/>
          <p:cNvCxnSpPr>
            <a:stCxn id="123" idx="6"/>
          </p:cNvCxnSpPr>
          <p:nvPr/>
        </p:nvCxnSpPr>
        <p:spPr>
          <a:xfrm>
            <a:off x="7710484" y="2789903"/>
            <a:ext cx="125796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1"/>
          <p:cNvCxnSpPr>
            <a:endCxn id="93" idx="2"/>
          </p:cNvCxnSpPr>
          <p:nvPr/>
        </p:nvCxnSpPr>
        <p:spPr>
          <a:xfrm flipV="1">
            <a:off x="3464739" y="5061365"/>
            <a:ext cx="1041212" cy="2191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2"/>
          <p:cNvCxnSpPr>
            <a:stCxn id="88" idx="6"/>
          </p:cNvCxnSpPr>
          <p:nvPr/>
        </p:nvCxnSpPr>
        <p:spPr>
          <a:xfrm flipV="1">
            <a:off x="8148198" y="3716293"/>
            <a:ext cx="1044549" cy="222299"/>
          </a:xfrm>
          <a:prstGeom prst="bentConnector3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4"/>
          <p:cNvCxnSpPr>
            <a:endCxn id="82" idx="2"/>
          </p:cNvCxnSpPr>
          <p:nvPr/>
        </p:nvCxnSpPr>
        <p:spPr>
          <a:xfrm flipV="1">
            <a:off x="3017572" y="3938595"/>
            <a:ext cx="1088296" cy="137096"/>
          </a:xfrm>
          <a:prstGeom prst="bentConnector3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9"/>
          <p:cNvCxnSpPr>
            <a:stCxn id="116" idx="6"/>
          </p:cNvCxnSpPr>
          <p:nvPr/>
        </p:nvCxnSpPr>
        <p:spPr>
          <a:xfrm flipV="1">
            <a:off x="7710486" y="4698113"/>
            <a:ext cx="1296357" cy="363251"/>
          </a:xfrm>
          <a:prstGeom prst="bentConnector3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6"/>
          <p:cNvCxnSpPr/>
          <p:nvPr/>
        </p:nvCxnSpPr>
        <p:spPr>
          <a:xfrm flipV="1">
            <a:off x="3464739" y="2842431"/>
            <a:ext cx="1045319" cy="290579"/>
          </a:xfrm>
          <a:prstGeom prst="bentConnector3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7"/>
          <p:cNvCxnSpPr/>
          <p:nvPr/>
        </p:nvCxnSpPr>
        <p:spPr>
          <a:xfrm rot="5400000" flipH="1" flipV="1">
            <a:off x="7221332" y="4680383"/>
            <a:ext cx="125257" cy="2368949"/>
          </a:xfrm>
          <a:prstGeom prst="bentConnector4">
            <a:avLst>
              <a:gd name="adj1" fmla="val -220011"/>
              <a:gd name="adj2" fmla="val 59334"/>
            </a:avLst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88"/>
          <p:cNvCxnSpPr>
            <a:endCxn id="59" idx="0"/>
          </p:cNvCxnSpPr>
          <p:nvPr/>
        </p:nvCxnSpPr>
        <p:spPr>
          <a:xfrm flipV="1">
            <a:off x="3818062" y="1900501"/>
            <a:ext cx="2281423" cy="241019"/>
          </a:xfrm>
          <a:prstGeom prst="bentConnector4">
            <a:avLst>
              <a:gd name="adj1" fmla="val 40308"/>
              <a:gd name="adj2" fmla="val 214339"/>
            </a:avLst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77"/>
          <p:cNvCxnSpPr/>
          <p:nvPr/>
        </p:nvCxnSpPr>
        <p:spPr>
          <a:xfrm>
            <a:off x="3818059" y="1831952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7"/>
          <p:cNvGrpSpPr/>
          <p:nvPr/>
        </p:nvGrpSpPr>
        <p:grpSpPr>
          <a:xfrm>
            <a:off x="1243077" y="1768708"/>
            <a:ext cx="2404655" cy="745627"/>
            <a:chOff x="1242914" y="1916832"/>
            <a:chExt cx="2404341" cy="745627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1242914" y="2141521"/>
              <a:ext cx="2404341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0893" y="1916832"/>
              <a:ext cx="1415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8639035" y="5442819"/>
            <a:ext cx="2404655" cy="745627"/>
            <a:chOff x="8447161" y="5590943"/>
            <a:chExt cx="2404342" cy="745627"/>
          </a:xfrm>
        </p:grpSpPr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8447161" y="5815632"/>
              <a:ext cx="2404342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点击输入详细的内容文本，点击输入详细的内容文本。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60765" y="5590943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Straight Connector 60"/>
          <p:cNvCxnSpPr/>
          <p:nvPr/>
        </p:nvCxnSpPr>
        <p:spPr>
          <a:xfrm>
            <a:off x="9013881" y="4424100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8"/>
          <p:cNvCxnSpPr/>
          <p:nvPr/>
        </p:nvCxnSpPr>
        <p:spPr>
          <a:xfrm>
            <a:off x="3464735" y="2823439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5"/>
          <p:cNvGrpSpPr/>
          <p:nvPr/>
        </p:nvGrpSpPr>
        <p:grpSpPr>
          <a:xfrm>
            <a:off x="966467" y="2760195"/>
            <a:ext cx="2404654" cy="745627"/>
            <a:chOff x="1136962" y="2908319"/>
            <a:chExt cx="2404343" cy="745627"/>
          </a:xfrm>
        </p:grpSpPr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1136962" y="3133008"/>
              <a:ext cx="2404343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94942" y="2908319"/>
              <a:ext cx="1415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38"/>
          <p:cNvGrpSpPr/>
          <p:nvPr/>
        </p:nvGrpSpPr>
        <p:grpSpPr>
          <a:xfrm>
            <a:off x="9124523" y="4361017"/>
            <a:ext cx="2404655" cy="745627"/>
            <a:chOff x="9123338" y="4509142"/>
            <a:chExt cx="2404343" cy="745627"/>
          </a:xfrm>
        </p:grpSpPr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9123338" y="4733831"/>
              <a:ext cx="2404343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点击输入详细的内容文本，点击输入详细的内容文本。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54111" y="4509142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2" name="Straight Connector 63"/>
          <p:cNvCxnSpPr/>
          <p:nvPr/>
        </p:nvCxnSpPr>
        <p:spPr>
          <a:xfrm>
            <a:off x="9192747" y="3406723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9"/>
          <p:cNvCxnSpPr/>
          <p:nvPr/>
        </p:nvCxnSpPr>
        <p:spPr>
          <a:xfrm>
            <a:off x="3017573" y="3766122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3"/>
          <p:cNvGrpSpPr/>
          <p:nvPr/>
        </p:nvGrpSpPr>
        <p:grpSpPr>
          <a:xfrm>
            <a:off x="527385" y="3841511"/>
            <a:ext cx="2404655" cy="755119"/>
            <a:chOff x="697937" y="3841509"/>
            <a:chExt cx="2404342" cy="755119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697937" y="4075690"/>
              <a:ext cx="2404342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55916" y="3841509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6"/>
          <p:cNvGrpSpPr/>
          <p:nvPr/>
        </p:nvGrpSpPr>
        <p:grpSpPr>
          <a:xfrm>
            <a:off x="9307973" y="3343480"/>
            <a:ext cx="2404654" cy="745627"/>
            <a:chOff x="9116019" y="3491604"/>
            <a:chExt cx="2404342" cy="745627"/>
          </a:xfrm>
        </p:grpSpPr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9116019" y="3716293"/>
              <a:ext cx="2404342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点击输入详细的内容文本，点击输入详细的内容文本。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46793" y="3491604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0" name="Straight Connector 66"/>
          <p:cNvCxnSpPr/>
          <p:nvPr/>
        </p:nvCxnSpPr>
        <p:spPr>
          <a:xfrm>
            <a:off x="8968444" y="2499615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80"/>
          <p:cNvCxnSpPr/>
          <p:nvPr/>
        </p:nvCxnSpPr>
        <p:spPr>
          <a:xfrm>
            <a:off x="3464735" y="4767978"/>
            <a:ext cx="0" cy="6191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51"/>
          <p:cNvGrpSpPr/>
          <p:nvPr/>
        </p:nvGrpSpPr>
        <p:grpSpPr>
          <a:xfrm>
            <a:off x="966466" y="4687733"/>
            <a:ext cx="2404655" cy="745627"/>
            <a:chOff x="1136962" y="4835857"/>
            <a:chExt cx="2404342" cy="745627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1136962" y="5060546"/>
              <a:ext cx="2404342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94941" y="4835857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54"/>
          <p:cNvGrpSpPr/>
          <p:nvPr/>
        </p:nvGrpSpPr>
        <p:grpSpPr>
          <a:xfrm>
            <a:off x="9083133" y="2431492"/>
            <a:ext cx="2404654" cy="745627"/>
            <a:chOff x="8891208" y="2579616"/>
            <a:chExt cx="2404342" cy="745627"/>
          </a:xfrm>
        </p:grpSpPr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8891208" y="2804305"/>
              <a:ext cx="2404342" cy="52093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800"/>
                </a:lnSpc>
                <a:buNone/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点击输入详细的内容文本，点击输入详细的内容文本。</a:t>
              </a:r>
              <a:endPara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921982" y="2579616"/>
              <a:ext cx="1415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57"/>
          <p:cNvGrpSpPr/>
          <p:nvPr/>
        </p:nvGrpSpPr>
        <p:grpSpPr>
          <a:xfrm>
            <a:off x="5657263" y="1900503"/>
            <a:ext cx="884440" cy="889399"/>
            <a:chOff x="5656526" y="2048627"/>
            <a:chExt cx="884325" cy="889399"/>
          </a:xfrm>
        </p:grpSpPr>
        <p:sp>
          <p:nvSpPr>
            <p:cNvPr id="59" name="Oval 5"/>
            <p:cNvSpPr/>
            <p:nvPr/>
          </p:nvSpPr>
          <p:spPr>
            <a:xfrm>
              <a:off x="5656526" y="2048627"/>
              <a:ext cx="884325" cy="889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Group 99"/>
            <p:cNvGrpSpPr/>
            <p:nvPr/>
          </p:nvGrpSpPr>
          <p:grpSpPr>
            <a:xfrm>
              <a:off x="5915685" y="2322835"/>
              <a:ext cx="380500" cy="367529"/>
              <a:chOff x="5099140" y="1309474"/>
              <a:chExt cx="439257" cy="424283"/>
            </a:xfrm>
            <a:solidFill>
              <a:schemeClr val="bg1"/>
            </a:solidFill>
          </p:grpSpPr>
          <p:sp>
            <p:nvSpPr>
              <p:cNvPr id="61" name="Rectangle 18"/>
              <p:cNvSpPr>
                <a:spLocks noChangeArrowheads="1"/>
              </p:cNvSpPr>
              <p:nvPr/>
            </p:nvSpPr>
            <p:spPr bwMode="auto">
              <a:xfrm>
                <a:off x="5256374" y="147918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533124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540861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5256374" y="1546573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533124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540861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/>
            </p:nvSpPr>
            <p:spPr bwMode="auto">
              <a:xfrm>
                <a:off x="5256374" y="1618951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/>
            </p:nvSpPr>
            <p:spPr bwMode="auto">
              <a:xfrm>
                <a:off x="5179005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Rectangle 26"/>
              <p:cNvSpPr>
                <a:spLocks noChangeArrowheads="1"/>
              </p:cNvSpPr>
              <p:nvPr/>
            </p:nvSpPr>
            <p:spPr bwMode="auto">
              <a:xfrm>
                <a:off x="5179005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Rectangle 27"/>
              <p:cNvSpPr>
                <a:spLocks noChangeArrowheads="1"/>
              </p:cNvSpPr>
              <p:nvPr/>
            </p:nvSpPr>
            <p:spPr bwMode="auto">
              <a:xfrm>
                <a:off x="533124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Rectangle 28"/>
              <p:cNvSpPr>
                <a:spLocks noChangeArrowheads="1"/>
              </p:cNvSpPr>
              <p:nvPr/>
            </p:nvSpPr>
            <p:spPr bwMode="auto">
              <a:xfrm>
                <a:off x="540861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29"/>
              <p:cNvSpPr>
                <a:spLocks noEditPoints="1"/>
              </p:cNvSpPr>
              <p:nvPr/>
            </p:nvSpPr>
            <p:spPr bwMode="auto">
              <a:xfrm>
                <a:off x="5099140" y="1339424"/>
                <a:ext cx="439257" cy="394333"/>
              </a:xfrm>
              <a:custGeom>
                <a:avLst/>
                <a:gdLst>
                  <a:gd name="T0" fmla="*/ 174 w 176"/>
                  <a:gd name="T1" fmla="*/ 0 h 158"/>
                  <a:gd name="T2" fmla="*/ 150 w 176"/>
                  <a:gd name="T3" fmla="*/ 0 h 158"/>
                  <a:gd name="T4" fmla="*/ 150 w 176"/>
                  <a:gd name="T5" fmla="*/ 16 h 158"/>
                  <a:gd name="T6" fmla="*/ 126 w 176"/>
                  <a:gd name="T7" fmla="*/ 16 h 158"/>
                  <a:gd name="T8" fmla="*/ 126 w 176"/>
                  <a:gd name="T9" fmla="*/ 0 h 158"/>
                  <a:gd name="T10" fmla="*/ 52 w 176"/>
                  <a:gd name="T11" fmla="*/ 0 h 158"/>
                  <a:gd name="T12" fmla="*/ 52 w 176"/>
                  <a:gd name="T13" fmla="*/ 16 h 158"/>
                  <a:gd name="T14" fmla="*/ 28 w 176"/>
                  <a:gd name="T15" fmla="*/ 16 h 158"/>
                  <a:gd name="T16" fmla="*/ 28 w 176"/>
                  <a:gd name="T17" fmla="*/ 0 h 158"/>
                  <a:gd name="T18" fmla="*/ 0 w 176"/>
                  <a:gd name="T19" fmla="*/ 0 h 158"/>
                  <a:gd name="T20" fmla="*/ 0 w 176"/>
                  <a:gd name="T21" fmla="*/ 158 h 158"/>
                  <a:gd name="T22" fmla="*/ 13 w 176"/>
                  <a:gd name="T23" fmla="*/ 158 h 158"/>
                  <a:gd name="T24" fmla="*/ 162 w 176"/>
                  <a:gd name="T25" fmla="*/ 158 h 158"/>
                  <a:gd name="T26" fmla="*/ 176 w 176"/>
                  <a:gd name="T27" fmla="*/ 158 h 158"/>
                  <a:gd name="T28" fmla="*/ 174 w 176"/>
                  <a:gd name="T29" fmla="*/ 0 h 158"/>
                  <a:gd name="T30" fmla="*/ 162 w 176"/>
                  <a:gd name="T31" fmla="*/ 144 h 158"/>
                  <a:gd name="T32" fmla="*/ 13 w 176"/>
                  <a:gd name="T33" fmla="*/ 144 h 158"/>
                  <a:gd name="T34" fmla="*/ 13 w 176"/>
                  <a:gd name="T35" fmla="*/ 44 h 158"/>
                  <a:gd name="T36" fmla="*/ 162 w 176"/>
                  <a:gd name="T37" fmla="*/ 44 h 158"/>
                  <a:gd name="T38" fmla="*/ 162 w 176"/>
                  <a:gd name="T39" fmla="*/ 14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Rectangle 30"/>
              <p:cNvSpPr>
                <a:spLocks noChangeArrowheads="1"/>
              </p:cNvSpPr>
              <p:nvPr/>
            </p:nvSpPr>
            <p:spPr bwMode="auto">
              <a:xfrm>
                <a:off x="5181500" y="1309474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5428583" y="1309474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74"/>
          <p:cNvGrpSpPr/>
          <p:nvPr/>
        </p:nvGrpSpPr>
        <p:grpSpPr>
          <a:xfrm>
            <a:off x="4500767" y="2359609"/>
            <a:ext cx="884440" cy="889399"/>
            <a:chOff x="4500180" y="2507731"/>
            <a:chExt cx="884325" cy="889399"/>
          </a:xfrm>
        </p:grpSpPr>
        <p:sp>
          <p:nvSpPr>
            <p:cNvPr id="76" name="Oval 10"/>
            <p:cNvSpPr/>
            <p:nvPr/>
          </p:nvSpPr>
          <p:spPr>
            <a:xfrm>
              <a:off x="4500180" y="2507731"/>
              <a:ext cx="884325" cy="889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Group 114"/>
            <p:cNvGrpSpPr/>
            <p:nvPr/>
          </p:nvGrpSpPr>
          <p:grpSpPr>
            <a:xfrm>
              <a:off x="4718531" y="2704856"/>
              <a:ext cx="457320" cy="466345"/>
              <a:chOff x="7160655" y="2178006"/>
              <a:chExt cx="379359" cy="386846"/>
            </a:xfrm>
            <a:solidFill>
              <a:schemeClr val="bg1"/>
            </a:solidFill>
          </p:grpSpPr>
          <p:sp>
            <p:nvSpPr>
              <p:cNvPr id="78" name="Freeform 36"/>
              <p:cNvSpPr>
                <a:spLocks noEditPoints="1"/>
              </p:cNvSpPr>
              <p:nvPr/>
            </p:nvSpPr>
            <p:spPr bwMode="auto">
              <a:xfrm>
                <a:off x="7277956" y="2178006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7160655" y="2400130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38"/>
              <p:cNvSpPr>
                <a:spLocks/>
              </p:cNvSpPr>
              <p:nvPr/>
            </p:nvSpPr>
            <p:spPr bwMode="auto">
              <a:xfrm>
                <a:off x="7412728" y="2265358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80"/>
          <p:cNvGrpSpPr/>
          <p:nvPr/>
        </p:nvGrpSpPr>
        <p:grpSpPr>
          <a:xfrm>
            <a:off x="4105869" y="3493894"/>
            <a:ext cx="884440" cy="889399"/>
            <a:chOff x="4105334" y="3642018"/>
            <a:chExt cx="884325" cy="889399"/>
          </a:xfrm>
        </p:grpSpPr>
        <p:sp>
          <p:nvSpPr>
            <p:cNvPr id="82" name="Oval 9"/>
            <p:cNvSpPr/>
            <p:nvPr/>
          </p:nvSpPr>
          <p:spPr>
            <a:xfrm>
              <a:off x="4105334" y="3642018"/>
              <a:ext cx="884325" cy="8893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Group 118"/>
            <p:cNvGrpSpPr/>
            <p:nvPr/>
          </p:nvGrpSpPr>
          <p:grpSpPr>
            <a:xfrm>
              <a:off x="4302288" y="3841509"/>
              <a:ext cx="490415" cy="490415"/>
              <a:chOff x="6352022" y="2360197"/>
              <a:chExt cx="406813" cy="406813"/>
            </a:xfrm>
            <a:solidFill>
              <a:schemeClr val="bg1"/>
            </a:solidFill>
          </p:grpSpPr>
          <p:sp>
            <p:nvSpPr>
              <p:cNvPr id="84" name="Freeform 39"/>
              <p:cNvSpPr>
                <a:spLocks noEditPoints="1"/>
              </p:cNvSpPr>
              <p:nvPr/>
            </p:nvSpPr>
            <p:spPr bwMode="auto">
              <a:xfrm>
                <a:off x="6352022" y="2360197"/>
                <a:ext cx="406813" cy="406813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5 w 122"/>
                  <a:gd name="T11" fmla="*/ 109 h 122"/>
                  <a:gd name="T12" fmla="*/ 65 w 122"/>
                  <a:gd name="T13" fmla="*/ 102 h 122"/>
                  <a:gd name="T14" fmla="*/ 58 w 122"/>
                  <a:gd name="T15" fmla="*/ 102 h 122"/>
                  <a:gd name="T16" fmla="*/ 58 w 122"/>
                  <a:gd name="T17" fmla="*/ 109 h 122"/>
                  <a:gd name="T18" fmla="*/ 30 w 122"/>
                  <a:gd name="T19" fmla="*/ 97 h 122"/>
                  <a:gd name="T20" fmla="*/ 29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5 w 122"/>
                  <a:gd name="T27" fmla="*/ 92 h 122"/>
                  <a:gd name="T28" fmla="*/ 13 w 122"/>
                  <a:gd name="T29" fmla="*/ 64 h 122"/>
                  <a:gd name="T30" fmla="*/ 20 w 122"/>
                  <a:gd name="T31" fmla="*/ 64 h 122"/>
                  <a:gd name="T32" fmla="*/ 20 w 122"/>
                  <a:gd name="T33" fmla="*/ 57 h 122"/>
                  <a:gd name="T34" fmla="*/ 13 w 122"/>
                  <a:gd name="T35" fmla="*/ 57 h 122"/>
                  <a:gd name="T36" fmla="*/ 58 w 122"/>
                  <a:gd name="T37" fmla="*/ 13 h 122"/>
                  <a:gd name="T38" fmla="*/ 58 w 122"/>
                  <a:gd name="T39" fmla="*/ 20 h 122"/>
                  <a:gd name="T40" fmla="*/ 65 w 122"/>
                  <a:gd name="T41" fmla="*/ 20 h 122"/>
                  <a:gd name="T42" fmla="*/ 65 w 122"/>
                  <a:gd name="T43" fmla="*/ 13 h 122"/>
                  <a:gd name="T44" fmla="*/ 83 w 122"/>
                  <a:gd name="T45" fmla="*/ 18 h 122"/>
                  <a:gd name="T46" fmla="*/ 83 w 122"/>
                  <a:gd name="T47" fmla="*/ 18 h 122"/>
                  <a:gd name="T48" fmla="*/ 87 w 122"/>
                  <a:gd name="T49" fmla="*/ 20 h 122"/>
                  <a:gd name="T50" fmla="*/ 88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4 w 122"/>
                  <a:gd name="T57" fmla="*/ 25 h 122"/>
                  <a:gd name="T58" fmla="*/ 95 w 122"/>
                  <a:gd name="T59" fmla="*/ 27 h 122"/>
                  <a:gd name="T60" fmla="*/ 97 w 122"/>
                  <a:gd name="T61" fmla="*/ 28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4 h 122"/>
                  <a:gd name="T68" fmla="*/ 102 w 122"/>
                  <a:gd name="T69" fmla="*/ 35 h 122"/>
                  <a:gd name="T70" fmla="*/ 104 w 122"/>
                  <a:gd name="T71" fmla="*/ 39 h 122"/>
                  <a:gd name="T72" fmla="*/ 104 w 122"/>
                  <a:gd name="T73" fmla="*/ 39 h 122"/>
                  <a:gd name="T74" fmla="*/ 109 w 122"/>
                  <a:gd name="T75" fmla="*/ 57 h 122"/>
                  <a:gd name="T76" fmla="*/ 102 w 122"/>
                  <a:gd name="T77" fmla="*/ 57 h 122"/>
                  <a:gd name="T78" fmla="*/ 102 w 122"/>
                  <a:gd name="T79" fmla="*/ 64 h 122"/>
                  <a:gd name="T80" fmla="*/ 109 w 122"/>
                  <a:gd name="T81" fmla="*/ 64 h 122"/>
                  <a:gd name="T82" fmla="*/ 65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5" y="109"/>
                    </a:moveTo>
                    <a:cubicBezTo>
                      <a:pt x="65" y="102"/>
                      <a:pt x="65" y="102"/>
                      <a:pt x="65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47" y="108"/>
                      <a:pt x="37" y="104"/>
                      <a:pt x="30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8" y="96"/>
                      <a:pt x="28" y="95"/>
                      <a:pt x="27" y="95"/>
                    </a:cubicBezTo>
                    <a:cubicBezTo>
                      <a:pt x="27" y="94"/>
                      <a:pt x="26" y="94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18" y="85"/>
                      <a:pt x="14" y="75"/>
                      <a:pt x="13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34"/>
                      <a:pt x="34" y="15"/>
                      <a:pt x="58" y="1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71" y="14"/>
                      <a:pt x="77" y="15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9"/>
                      <a:pt x="86" y="20"/>
                      <a:pt x="87" y="20"/>
                    </a:cubicBezTo>
                    <a:cubicBezTo>
                      <a:pt x="87" y="20"/>
                      <a:pt x="87" y="21"/>
                      <a:pt x="88" y="21"/>
                    </a:cubicBezTo>
                    <a:cubicBezTo>
                      <a:pt x="88" y="21"/>
                      <a:pt x="89" y="22"/>
                      <a:pt x="90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2" y="24"/>
                      <a:pt x="93" y="25"/>
                      <a:pt x="94" y="25"/>
                    </a:cubicBezTo>
                    <a:cubicBezTo>
                      <a:pt x="94" y="26"/>
                      <a:pt x="95" y="26"/>
                      <a:pt x="95" y="27"/>
                    </a:cubicBezTo>
                    <a:cubicBezTo>
                      <a:pt x="96" y="27"/>
                      <a:pt x="96" y="28"/>
                      <a:pt x="97" y="28"/>
                    </a:cubicBezTo>
                    <a:cubicBezTo>
                      <a:pt x="97" y="29"/>
                      <a:pt x="98" y="30"/>
                      <a:pt x="98" y="31"/>
                    </a:cubicBezTo>
                    <a:cubicBezTo>
                      <a:pt x="99" y="31"/>
                      <a:pt x="99" y="31"/>
                      <a:pt x="99" y="32"/>
                    </a:cubicBezTo>
                    <a:cubicBezTo>
                      <a:pt x="100" y="33"/>
                      <a:pt x="101" y="34"/>
                      <a:pt x="101" y="34"/>
                    </a:cubicBezTo>
                    <a:cubicBezTo>
                      <a:pt x="101" y="35"/>
                      <a:pt x="102" y="35"/>
                      <a:pt x="102" y="35"/>
                    </a:cubicBezTo>
                    <a:cubicBezTo>
                      <a:pt x="102" y="36"/>
                      <a:pt x="103" y="37"/>
                      <a:pt x="104" y="39"/>
                    </a:cubicBezTo>
                    <a:cubicBezTo>
                      <a:pt x="104" y="39"/>
                      <a:pt x="104" y="39"/>
                      <a:pt x="104" y="39"/>
                    </a:cubicBezTo>
                    <a:cubicBezTo>
                      <a:pt x="107" y="45"/>
                      <a:pt x="108" y="51"/>
                      <a:pt x="109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7" y="88"/>
                      <a:pt x="88" y="107"/>
                      <a:pt x="65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40"/>
              <p:cNvSpPr>
                <a:spLocks noEditPoints="1"/>
              </p:cNvSpPr>
              <p:nvPr/>
            </p:nvSpPr>
            <p:spPr bwMode="auto">
              <a:xfrm>
                <a:off x="6506761" y="2460029"/>
                <a:ext cx="119797" cy="177201"/>
              </a:xfrm>
              <a:custGeom>
                <a:avLst/>
                <a:gdLst>
                  <a:gd name="T0" fmla="*/ 8 w 36"/>
                  <a:gd name="T1" fmla="*/ 29 h 53"/>
                  <a:gd name="T2" fmla="*/ 8 w 36"/>
                  <a:gd name="T3" fmla="*/ 29 h 53"/>
                  <a:gd name="T4" fmla="*/ 0 w 36"/>
                  <a:gd name="T5" fmla="*/ 53 h 53"/>
                  <a:gd name="T6" fmla="*/ 19 w 36"/>
                  <a:gd name="T7" fmla="*/ 36 h 53"/>
                  <a:gd name="T8" fmla="*/ 19 w 36"/>
                  <a:gd name="T9" fmla="*/ 36 h 53"/>
                  <a:gd name="T10" fmla="*/ 22 w 36"/>
                  <a:gd name="T11" fmla="*/ 33 h 53"/>
                  <a:gd name="T12" fmla="*/ 36 w 36"/>
                  <a:gd name="T13" fmla="*/ 0 h 53"/>
                  <a:gd name="T14" fmla="*/ 11 w 36"/>
                  <a:gd name="T15" fmla="*/ 25 h 53"/>
                  <a:gd name="T16" fmla="*/ 8 w 36"/>
                  <a:gd name="T17" fmla="*/ 29 h 53"/>
                  <a:gd name="T18" fmla="*/ 15 w 36"/>
                  <a:gd name="T19" fmla="*/ 28 h 53"/>
                  <a:gd name="T20" fmla="*/ 18 w 36"/>
                  <a:gd name="T21" fmla="*/ 31 h 53"/>
                  <a:gd name="T22" fmla="*/ 15 w 36"/>
                  <a:gd name="T23" fmla="*/ 34 h 53"/>
                  <a:gd name="T24" fmla="*/ 12 w 36"/>
                  <a:gd name="T25" fmla="*/ 31 h 53"/>
                  <a:gd name="T26" fmla="*/ 15 w 36"/>
                  <a:gd name="T27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3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5"/>
                      <a:pt x="22" y="33"/>
                      <a:pt x="22" y="3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8"/>
                      <a:pt x="8" y="29"/>
                    </a:cubicBezTo>
                    <a:close/>
                    <a:moveTo>
                      <a:pt x="15" y="28"/>
                    </a:moveTo>
                    <a:cubicBezTo>
                      <a:pt x="17" y="28"/>
                      <a:pt x="18" y="29"/>
                      <a:pt x="18" y="31"/>
                    </a:cubicBezTo>
                    <a:cubicBezTo>
                      <a:pt x="18" y="33"/>
                      <a:pt x="17" y="34"/>
                      <a:pt x="15" y="34"/>
                    </a:cubicBezTo>
                    <a:cubicBezTo>
                      <a:pt x="13" y="34"/>
                      <a:pt x="12" y="33"/>
                      <a:pt x="12" y="31"/>
                    </a:cubicBezTo>
                    <a:cubicBezTo>
                      <a:pt x="12" y="29"/>
                      <a:pt x="13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Oval 41"/>
              <p:cNvSpPr>
                <a:spLocks noChangeArrowheads="1"/>
              </p:cNvSpPr>
              <p:nvPr/>
            </p:nvSpPr>
            <p:spPr bwMode="auto">
              <a:xfrm>
                <a:off x="6551685" y="2557365"/>
                <a:ext cx="9983" cy="998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86"/>
          <p:cNvGrpSpPr/>
          <p:nvPr/>
        </p:nvGrpSpPr>
        <p:grpSpPr>
          <a:xfrm>
            <a:off x="7263759" y="3493894"/>
            <a:ext cx="884440" cy="889399"/>
            <a:chOff x="7262812" y="3642018"/>
            <a:chExt cx="884325" cy="889399"/>
          </a:xfrm>
        </p:grpSpPr>
        <p:sp>
          <p:nvSpPr>
            <p:cNvPr id="88" name="Oval 8"/>
            <p:cNvSpPr/>
            <p:nvPr/>
          </p:nvSpPr>
          <p:spPr>
            <a:xfrm>
              <a:off x="7262812" y="3642018"/>
              <a:ext cx="884325" cy="8893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126"/>
            <p:cNvGrpSpPr/>
            <p:nvPr/>
          </p:nvGrpSpPr>
          <p:grpSpPr>
            <a:xfrm>
              <a:off x="7458862" y="3906191"/>
              <a:ext cx="559614" cy="391129"/>
              <a:chOff x="7999238" y="1399322"/>
              <a:chExt cx="464215" cy="324452"/>
            </a:xfrm>
            <a:solidFill>
              <a:schemeClr val="bg1"/>
            </a:solidFill>
          </p:grpSpPr>
          <p:sp>
            <p:nvSpPr>
              <p:cNvPr id="90" name="Freeform 57"/>
              <p:cNvSpPr>
                <a:spLocks noEditPoints="1"/>
              </p:cNvSpPr>
              <p:nvPr/>
            </p:nvSpPr>
            <p:spPr bwMode="auto">
              <a:xfrm>
                <a:off x="7999238" y="1399322"/>
                <a:ext cx="331940" cy="324452"/>
              </a:xfrm>
              <a:custGeom>
                <a:avLst/>
                <a:gdLst>
                  <a:gd name="T0" fmla="*/ 86 w 100"/>
                  <a:gd name="T1" fmla="*/ 60 h 97"/>
                  <a:gd name="T2" fmla="*/ 100 w 100"/>
                  <a:gd name="T3" fmla="*/ 54 h 97"/>
                  <a:gd name="T4" fmla="*/ 100 w 100"/>
                  <a:gd name="T5" fmla="*/ 43 h 97"/>
                  <a:gd name="T6" fmla="*/ 86 w 100"/>
                  <a:gd name="T7" fmla="*/ 38 h 97"/>
                  <a:gd name="T8" fmla="*/ 83 w 100"/>
                  <a:gd name="T9" fmla="*/ 32 h 97"/>
                  <a:gd name="T10" fmla="*/ 89 w 100"/>
                  <a:gd name="T11" fmla="*/ 18 h 97"/>
                  <a:gd name="T12" fmla="*/ 81 w 100"/>
                  <a:gd name="T13" fmla="*/ 11 h 97"/>
                  <a:gd name="T14" fmla="*/ 67 w 100"/>
                  <a:gd name="T15" fmla="*/ 16 h 97"/>
                  <a:gd name="T16" fmla="*/ 61 w 100"/>
                  <a:gd name="T17" fmla="*/ 14 h 97"/>
                  <a:gd name="T18" fmla="*/ 55 w 100"/>
                  <a:gd name="T19" fmla="*/ 0 h 97"/>
                  <a:gd name="T20" fmla="*/ 44 w 100"/>
                  <a:gd name="T21" fmla="*/ 0 h 97"/>
                  <a:gd name="T22" fmla="*/ 39 w 100"/>
                  <a:gd name="T23" fmla="*/ 14 h 97"/>
                  <a:gd name="T24" fmla="*/ 33 w 100"/>
                  <a:gd name="T25" fmla="*/ 16 h 97"/>
                  <a:gd name="T26" fmla="*/ 19 w 100"/>
                  <a:gd name="T27" fmla="*/ 11 h 97"/>
                  <a:gd name="T28" fmla="*/ 11 w 100"/>
                  <a:gd name="T29" fmla="*/ 19 h 97"/>
                  <a:gd name="T30" fmla="*/ 17 w 100"/>
                  <a:gd name="T31" fmla="*/ 32 h 97"/>
                  <a:gd name="T32" fmla="*/ 14 w 100"/>
                  <a:gd name="T33" fmla="*/ 38 h 97"/>
                  <a:gd name="T34" fmla="*/ 0 w 100"/>
                  <a:gd name="T35" fmla="*/ 44 h 97"/>
                  <a:gd name="T36" fmla="*/ 0 w 100"/>
                  <a:gd name="T37" fmla="*/ 54 h 97"/>
                  <a:gd name="T38" fmla="*/ 14 w 100"/>
                  <a:gd name="T39" fmla="*/ 60 h 97"/>
                  <a:gd name="T40" fmla="*/ 17 w 100"/>
                  <a:gd name="T41" fmla="*/ 66 h 97"/>
                  <a:gd name="T42" fmla="*/ 11 w 100"/>
                  <a:gd name="T43" fmla="*/ 80 h 97"/>
                  <a:gd name="T44" fmla="*/ 19 w 100"/>
                  <a:gd name="T45" fmla="*/ 87 h 97"/>
                  <a:gd name="T46" fmla="*/ 33 w 100"/>
                  <a:gd name="T47" fmla="*/ 82 h 97"/>
                  <a:gd name="T48" fmla="*/ 39 w 100"/>
                  <a:gd name="T49" fmla="*/ 84 h 97"/>
                  <a:gd name="T50" fmla="*/ 45 w 100"/>
                  <a:gd name="T51" fmla="*/ 97 h 97"/>
                  <a:gd name="T52" fmla="*/ 56 w 100"/>
                  <a:gd name="T53" fmla="*/ 97 h 97"/>
                  <a:gd name="T54" fmla="*/ 61 w 100"/>
                  <a:gd name="T55" fmla="*/ 84 h 97"/>
                  <a:gd name="T56" fmla="*/ 67 w 100"/>
                  <a:gd name="T57" fmla="*/ 82 h 97"/>
                  <a:gd name="T58" fmla="*/ 81 w 100"/>
                  <a:gd name="T59" fmla="*/ 87 h 97"/>
                  <a:gd name="T60" fmla="*/ 89 w 100"/>
                  <a:gd name="T61" fmla="*/ 79 h 97"/>
                  <a:gd name="T62" fmla="*/ 83 w 100"/>
                  <a:gd name="T63" fmla="*/ 66 h 97"/>
                  <a:gd name="T64" fmla="*/ 86 w 100"/>
                  <a:gd name="T65" fmla="*/ 60 h 97"/>
                  <a:gd name="T66" fmla="*/ 50 w 100"/>
                  <a:gd name="T67" fmla="*/ 64 h 97"/>
                  <a:gd name="T68" fmla="*/ 34 w 100"/>
                  <a:gd name="T69" fmla="*/ 49 h 97"/>
                  <a:gd name="T70" fmla="*/ 50 w 100"/>
                  <a:gd name="T71" fmla="*/ 33 h 97"/>
                  <a:gd name="T72" fmla="*/ 66 w 100"/>
                  <a:gd name="T73" fmla="*/ 49 h 97"/>
                  <a:gd name="T74" fmla="*/ 50 w 100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97">
                    <a:moveTo>
                      <a:pt x="86" y="60"/>
                    </a:moveTo>
                    <a:cubicBezTo>
                      <a:pt x="86" y="60"/>
                      <a:pt x="100" y="55"/>
                      <a:pt x="100" y="5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86" y="38"/>
                      <a:pt x="86" y="3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9" y="19"/>
                      <a:pt x="89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4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9" y="14"/>
                      <a:pt x="39" y="14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19" y="10"/>
                      <a:pt x="19" y="1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7" y="32"/>
                      <a:pt x="17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0" y="43"/>
                      <a:pt x="0" y="4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1" y="79"/>
                      <a:pt x="11" y="80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20" y="88"/>
                      <a:pt x="33" y="82"/>
                      <a:pt x="33" y="82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9" y="84"/>
                      <a:pt x="44" y="97"/>
                      <a:pt x="45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81" y="87"/>
                      <a:pt x="81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9" y="33"/>
                      <a:pt x="66" y="40"/>
                      <a:pt x="66" y="49"/>
                    </a:cubicBezTo>
                    <a:cubicBezTo>
                      <a:pt x="66" y="57"/>
                      <a:pt x="59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 58"/>
              <p:cNvSpPr>
                <a:spLocks noEditPoints="1"/>
              </p:cNvSpPr>
              <p:nvPr/>
            </p:nvSpPr>
            <p:spPr bwMode="auto">
              <a:xfrm>
                <a:off x="8308715" y="1564044"/>
                <a:ext cx="154738" cy="154738"/>
              </a:xfrm>
              <a:custGeom>
                <a:avLst/>
                <a:gdLst>
                  <a:gd name="T0" fmla="*/ 41 w 47"/>
                  <a:gd name="T1" fmla="*/ 22 h 47"/>
                  <a:gd name="T2" fmla="*/ 41 w 47"/>
                  <a:gd name="T3" fmla="*/ 19 h 47"/>
                  <a:gd name="T4" fmla="*/ 45 w 47"/>
                  <a:gd name="T5" fmla="*/ 13 h 47"/>
                  <a:gd name="T6" fmla="*/ 42 w 47"/>
                  <a:gd name="T7" fmla="*/ 9 h 47"/>
                  <a:gd name="T8" fmla="*/ 35 w 47"/>
                  <a:gd name="T9" fmla="*/ 10 h 47"/>
                  <a:gd name="T10" fmla="*/ 33 w 47"/>
                  <a:gd name="T11" fmla="*/ 8 h 47"/>
                  <a:gd name="T12" fmla="*/ 32 w 47"/>
                  <a:gd name="T13" fmla="*/ 1 h 47"/>
                  <a:gd name="T14" fmla="*/ 27 w 47"/>
                  <a:gd name="T15" fmla="*/ 0 h 47"/>
                  <a:gd name="T16" fmla="*/ 23 w 47"/>
                  <a:gd name="T17" fmla="*/ 6 h 47"/>
                  <a:gd name="T18" fmla="*/ 20 w 47"/>
                  <a:gd name="T19" fmla="*/ 6 h 47"/>
                  <a:gd name="T20" fmla="*/ 14 w 47"/>
                  <a:gd name="T21" fmla="*/ 2 h 47"/>
                  <a:gd name="T22" fmla="*/ 9 w 47"/>
                  <a:gd name="T23" fmla="*/ 5 h 47"/>
                  <a:gd name="T24" fmla="*/ 10 w 47"/>
                  <a:gd name="T25" fmla="*/ 12 h 47"/>
                  <a:gd name="T26" fmla="*/ 9 w 47"/>
                  <a:gd name="T27" fmla="*/ 14 h 47"/>
                  <a:gd name="T28" fmla="*/ 2 w 47"/>
                  <a:gd name="T29" fmla="*/ 16 h 47"/>
                  <a:gd name="T30" fmla="*/ 1 w 47"/>
                  <a:gd name="T31" fmla="*/ 21 h 47"/>
                  <a:gd name="T32" fmla="*/ 6 w 47"/>
                  <a:gd name="T33" fmla="*/ 25 h 47"/>
                  <a:gd name="T34" fmla="*/ 7 w 47"/>
                  <a:gd name="T35" fmla="*/ 28 h 47"/>
                  <a:gd name="T36" fmla="*/ 3 w 47"/>
                  <a:gd name="T37" fmla="*/ 34 h 47"/>
                  <a:gd name="T38" fmla="*/ 5 w 47"/>
                  <a:gd name="T39" fmla="*/ 38 h 47"/>
                  <a:gd name="T40" fmla="*/ 12 w 47"/>
                  <a:gd name="T41" fmla="*/ 37 h 47"/>
                  <a:gd name="T42" fmla="*/ 14 w 47"/>
                  <a:gd name="T43" fmla="*/ 39 h 47"/>
                  <a:gd name="T44" fmla="*/ 16 w 47"/>
                  <a:gd name="T45" fmla="*/ 46 h 47"/>
                  <a:gd name="T46" fmla="*/ 21 w 47"/>
                  <a:gd name="T47" fmla="*/ 47 h 47"/>
                  <a:gd name="T48" fmla="*/ 25 w 47"/>
                  <a:gd name="T49" fmla="*/ 41 h 47"/>
                  <a:gd name="T50" fmla="*/ 28 w 47"/>
                  <a:gd name="T51" fmla="*/ 41 h 47"/>
                  <a:gd name="T52" fmla="*/ 33 w 47"/>
                  <a:gd name="T53" fmla="*/ 45 h 47"/>
                  <a:gd name="T54" fmla="*/ 38 w 47"/>
                  <a:gd name="T55" fmla="*/ 42 h 47"/>
                  <a:gd name="T56" fmla="*/ 37 w 47"/>
                  <a:gd name="T57" fmla="*/ 35 h 47"/>
                  <a:gd name="T58" fmla="*/ 39 w 47"/>
                  <a:gd name="T59" fmla="*/ 33 h 47"/>
                  <a:gd name="T60" fmla="*/ 46 w 47"/>
                  <a:gd name="T61" fmla="*/ 31 h 47"/>
                  <a:gd name="T62" fmla="*/ 47 w 47"/>
                  <a:gd name="T63" fmla="*/ 26 h 47"/>
                  <a:gd name="T64" fmla="*/ 41 w 47"/>
                  <a:gd name="T65" fmla="*/ 22 h 47"/>
                  <a:gd name="T66" fmla="*/ 31 w 47"/>
                  <a:gd name="T67" fmla="*/ 25 h 47"/>
                  <a:gd name="T68" fmla="*/ 22 w 47"/>
                  <a:gd name="T69" fmla="*/ 31 h 47"/>
                  <a:gd name="T70" fmla="*/ 16 w 47"/>
                  <a:gd name="T71" fmla="*/ 22 h 47"/>
                  <a:gd name="T72" fmla="*/ 25 w 47"/>
                  <a:gd name="T73" fmla="*/ 16 h 47"/>
                  <a:gd name="T74" fmla="*/ 31 w 47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7">
                    <a:moveTo>
                      <a:pt x="41" y="22"/>
                    </a:move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19"/>
                      <a:pt x="45" y="14"/>
                      <a:pt x="45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0"/>
                      <a:pt x="35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3" y="6"/>
                      <a:pt x="23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4" y="2"/>
                      <a:pt x="14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2" y="15"/>
                      <a:pt x="2" y="16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2" y="33"/>
                      <a:pt x="3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12" y="37"/>
                      <a:pt x="12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6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5" y="41"/>
                      <a:pt x="25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33" y="45"/>
                      <a:pt x="33" y="45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7" y="35"/>
                      <a:pt x="37" y="35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45" y="32"/>
                      <a:pt x="46" y="31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1" y="22"/>
                      <a:pt x="41" y="22"/>
                    </a:cubicBezTo>
                    <a:close/>
                    <a:moveTo>
                      <a:pt x="31" y="25"/>
                    </a:moveTo>
                    <a:cubicBezTo>
                      <a:pt x="30" y="29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2" y="15"/>
                      <a:pt x="25" y="16"/>
                    </a:cubicBezTo>
                    <a:cubicBezTo>
                      <a:pt x="29" y="17"/>
                      <a:pt x="32" y="21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91"/>
          <p:cNvGrpSpPr/>
          <p:nvPr/>
        </p:nvGrpSpPr>
        <p:grpSpPr>
          <a:xfrm>
            <a:off x="4505948" y="4616665"/>
            <a:ext cx="884440" cy="889399"/>
            <a:chOff x="4505361" y="4764788"/>
            <a:chExt cx="884325" cy="889399"/>
          </a:xfrm>
        </p:grpSpPr>
        <p:sp>
          <p:nvSpPr>
            <p:cNvPr id="93" name="Oval 7"/>
            <p:cNvSpPr/>
            <p:nvPr/>
          </p:nvSpPr>
          <p:spPr>
            <a:xfrm>
              <a:off x="4505361" y="4764788"/>
              <a:ext cx="884325" cy="8893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1" name="Group 130"/>
            <p:cNvGrpSpPr/>
            <p:nvPr/>
          </p:nvGrpSpPr>
          <p:grpSpPr>
            <a:xfrm>
              <a:off x="4786178" y="5001072"/>
              <a:ext cx="342989" cy="433252"/>
              <a:chOff x="3526798" y="4057329"/>
              <a:chExt cx="284519" cy="359394"/>
            </a:xfrm>
            <a:solidFill>
              <a:schemeClr val="bg1"/>
            </a:solidFill>
          </p:grpSpPr>
          <p:sp>
            <p:nvSpPr>
              <p:cNvPr id="95" name="Freeform 107"/>
              <p:cNvSpPr>
                <a:spLocks/>
              </p:cNvSpPr>
              <p:nvPr/>
            </p:nvSpPr>
            <p:spPr bwMode="auto">
              <a:xfrm>
                <a:off x="3561739" y="4092269"/>
                <a:ext cx="214637" cy="289511"/>
              </a:xfrm>
              <a:custGeom>
                <a:avLst/>
                <a:gdLst>
                  <a:gd name="T0" fmla="*/ 0 w 86"/>
                  <a:gd name="T1" fmla="*/ 10 h 116"/>
                  <a:gd name="T2" fmla="*/ 76 w 86"/>
                  <a:gd name="T3" fmla="*/ 10 h 116"/>
                  <a:gd name="T4" fmla="*/ 76 w 86"/>
                  <a:gd name="T5" fmla="*/ 116 h 116"/>
                  <a:gd name="T6" fmla="*/ 86 w 86"/>
                  <a:gd name="T7" fmla="*/ 116 h 116"/>
                  <a:gd name="T8" fmla="*/ 86 w 86"/>
                  <a:gd name="T9" fmla="*/ 0 h 116"/>
                  <a:gd name="T10" fmla="*/ 0 w 86"/>
                  <a:gd name="T11" fmla="*/ 0 h 116"/>
                  <a:gd name="T12" fmla="*/ 0 w 86"/>
                  <a:gd name="T13" fmla="*/ 1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116">
                    <a:moveTo>
                      <a:pt x="0" y="10"/>
                    </a:moveTo>
                    <a:lnTo>
                      <a:pt x="76" y="10"/>
                    </a:lnTo>
                    <a:lnTo>
                      <a:pt x="76" y="116"/>
                    </a:lnTo>
                    <a:lnTo>
                      <a:pt x="86" y="116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 108"/>
              <p:cNvSpPr>
                <a:spLocks/>
              </p:cNvSpPr>
              <p:nvPr/>
            </p:nvSpPr>
            <p:spPr bwMode="auto">
              <a:xfrm>
                <a:off x="3599175" y="4057329"/>
                <a:ext cx="212142" cy="284519"/>
              </a:xfrm>
              <a:custGeom>
                <a:avLst/>
                <a:gdLst>
                  <a:gd name="T0" fmla="*/ 0 w 85"/>
                  <a:gd name="T1" fmla="*/ 0 h 114"/>
                  <a:gd name="T2" fmla="*/ 0 w 85"/>
                  <a:gd name="T3" fmla="*/ 9 h 114"/>
                  <a:gd name="T4" fmla="*/ 76 w 85"/>
                  <a:gd name="T5" fmla="*/ 9 h 114"/>
                  <a:gd name="T6" fmla="*/ 76 w 85"/>
                  <a:gd name="T7" fmla="*/ 114 h 114"/>
                  <a:gd name="T8" fmla="*/ 85 w 85"/>
                  <a:gd name="T9" fmla="*/ 114 h 114"/>
                  <a:gd name="T10" fmla="*/ 85 w 85"/>
                  <a:gd name="T11" fmla="*/ 0 h 114"/>
                  <a:gd name="T12" fmla="*/ 0 w 85"/>
                  <a:gd name="T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14">
                    <a:moveTo>
                      <a:pt x="0" y="0"/>
                    </a:moveTo>
                    <a:lnTo>
                      <a:pt x="0" y="9"/>
                    </a:lnTo>
                    <a:lnTo>
                      <a:pt x="76" y="9"/>
                    </a:lnTo>
                    <a:lnTo>
                      <a:pt x="76" y="114"/>
                    </a:lnTo>
                    <a:lnTo>
                      <a:pt x="85" y="114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109"/>
              <p:cNvSpPr>
                <a:spLocks/>
              </p:cNvSpPr>
              <p:nvPr/>
            </p:nvSpPr>
            <p:spPr bwMode="auto">
              <a:xfrm>
                <a:off x="3526798" y="4129707"/>
                <a:ext cx="212142" cy="287016"/>
              </a:xfrm>
              <a:custGeom>
                <a:avLst/>
                <a:gdLst>
                  <a:gd name="T0" fmla="*/ 0 w 85"/>
                  <a:gd name="T1" fmla="*/ 0 h 115"/>
                  <a:gd name="T2" fmla="*/ 0 w 85"/>
                  <a:gd name="T3" fmla="*/ 115 h 115"/>
                  <a:gd name="T4" fmla="*/ 85 w 85"/>
                  <a:gd name="T5" fmla="*/ 115 h 115"/>
                  <a:gd name="T6" fmla="*/ 85 w 85"/>
                  <a:gd name="T7" fmla="*/ 105 h 115"/>
                  <a:gd name="T8" fmla="*/ 85 w 85"/>
                  <a:gd name="T9" fmla="*/ 0 h 115"/>
                  <a:gd name="T10" fmla="*/ 10 w 85"/>
                  <a:gd name="T11" fmla="*/ 0 h 115"/>
                  <a:gd name="T12" fmla="*/ 0 w 85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15">
                    <a:moveTo>
                      <a:pt x="0" y="0"/>
                    </a:moveTo>
                    <a:lnTo>
                      <a:pt x="0" y="115"/>
                    </a:lnTo>
                    <a:lnTo>
                      <a:pt x="85" y="115"/>
                    </a:lnTo>
                    <a:lnTo>
                      <a:pt x="85" y="105"/>
                    </a:lnTo>
                    <a:lnTo>
                      <a:pt x="85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97"/>
          <p:cNvGrpSpPr/>
          <p:nvPr/>
        </p:nvGrpSpPr>
        <p:grpSpPr>
          <a:xfrm>
            <a:off x="5657263" y="5049105"/>
            <a:ext cx="884440" cy="889399"/>
            <a:chOff x="5656526" y="5197228"/>
            <a:chExt cx="884325" cy="889399"/>
          </a:xfrm>
        </p:grpSpPr>
        <p:sp>
          <p:nvSpPr>
            <p:cNvPr id="99" name="Oval 6"/>
            <p:cNvSpPr/>
            <p:nvPr/>
          </p:nvSpPr>
          <p:spPr>
            <a:xfrm>
              <a:off x="5656526" y="5197228"/>
              <a:ext cx="884325" cy="889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146"/>
            <p:cNvGrpSpPr/>
            <p:nvPr/>
          </p:nvGrpSpPr>
          <p:grpSpPr>
            <a:xfrm>
              <a:off x="5838436" y="5395441"/>
              <a:ext cx="520500" cy="517492"/>
              <a:chOff x="6559551" y="1588"/>
              <a:chExt cx="274637" cy="273050"/>
            </a:xfrm>
            <a:solidFill>
              <a:schemeClr val="bg1"/>
            </a:solidFill>
          </p:grpSpPr>
          <p:sp>
            <p:nvSpPr>
              <p:cNvPr id="101" name="Freeform 126"/>
              <p:cNvSpPr>
                <a:spLocks noEditPoints="1"/>
              </p:cNvSpPr>
              <p:nvPr/>
            </p:nvSpPr>
            <p:spPr bwMode="auto">
              <a:xfrm>
                <a:off x="6704013" y="65088"/>
                <a:ext cx="130175" cy="209550"/>
              </a:xfrm>
              <a:custGeom>
                <a:avLst/>
                <a:gdLst>
                  <a:gd name="T0" fmla="*/ 0 w 82"/>
                  <a:gd name="T1" fmla="*/ 34 h 132"/>
                  <a:gd name="T2" fmla="*/ 0 w 82"/>
                  <a:gd name="T3" fmla="*/ 132 h 132"/>
                  <a:gd name="T4" fmla="*/ 82 w 82"/>
                  <a:gd name="T5" fmla="*/ 99 h 132"/>
                  <a:gd name="T6" fmla="*/ 82 w 82"/>
                  <a:gd name="T7" fmla="*/ 0 h 132"/>
                  <a:gd name="T8" fmla="*/ 0 w 82"/>
                  <a:gd name="T9" fmla="*/ 34 h 132"/>
                  <a:gd name="T10" fmla="*/ 76 w 82"/>
                  <a:gd name="T11" fmla="*/ 10 h 132"/>
                  <a:gd name="T12" fmla="*/ 76 w 82"/>
                  <a:gd name="T13" fmla="*/ 94 h 132"/>
                  <a:gd name="T14" fmla="*/ 5 w 82"/>
                  <a:gd name="T15" fmla="*/ 66 h 132"/>
                  <a:gd name="T16" fmla="*/ 5 w 82"/>
                  <a:gd name="T17" fmla="*/ 38 h 132"/>
                  <a:gd name="T18" fmla="*/ 76 w 82"/>
                  <a:gd name="T19" fmla="*/ 10 h 132"/>
                  <a:gd name="T20" fmla="*/ 5 w 82"/>
                  <a:gd name="T21" fmla="*/ 70 h 132"/>
                  <a:gd name="T22" fmla="*/ 73 w 82"/>
                  <a:gd name="T23" fmla="*/ 96 h 132"/>
                  <a:gd name="T24" fmla="*/ 5 w 82"/>
                  <a:gd name="T25" fmla="*/ 124 h 132"/>
                  <a:gd name="T26" fmla="*/ 5 w 82"/>
                  <a:gd name="T27" fmla="*/ 7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132">
                    <a:moveTo>
                      <a:pt x="0" y="34"/>
                    </a:moveTo>
                    <a:lnTo>
                      <a:pt x="0" y="132"/>
                    </a:lnTo>
                    <a:lnTo>
                      <a:pt x="82" y="99"/>
                    </a:lnTo>
                    <a:lnTo>
                      <a:pt x="82" y="0"/>
                    </a:lnTo>
                    <a:lnTo>
                      <a:pt x="0" y="34"/>
                    </a:lnTo>
                    <a:close/>
                    <a:moveTo>
                      <a:pt x="76" y="10"/>
                    </a:moveTo>
                    <a:lnTo>
                      <a:pt x="76" y="94"/>
                    </a:lnTo>
                    <a:lnTo>
                      <a:pt x="5" y="66"/>
                    </a:lnTo>
                    <a:lnTo>
                      <a:pt x="5" y="38"/>
                    </a:lnTo>
                    <a:lnTo>
                      <a:pt x="76" y="10"/>
                    </a:lnTo>
                    <a:close/>
                    <a:moveTo>
                      <a:pt x="5" y="70"/>
                    </a:moveTo>
                    <a:lnTo>
                      <a:pt x="73" y="96"/>
                    </a:lnTo>
                    <a:lnTo>
                      <a:pt x="5" y="124"/>
                    </a:lnTo>
                    <a:lnTo>
                      <a:pt x="5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127"/>
              <p:cNvSpPr>
                <a:spLocks/>
              </p:cNvSpPr>
              <p:nvPr/>
            </p:nvSpPr>
            <p:spPr bwMode="auto">
              <a:xfrm>
                <a:off x="6559551" y="65088"/>
                <a:ext cx="128588" cy="209550"/>
              </a:xfrm>
              <a:custGeom>
                <a:avLst/>
                <a:gdLst>
                  <a:gd name="T0" fmla="*/ 0 w 81"/>
                  <a:gd name="T1" fmla="*/ 99 h 132"/>
                  <a:gd name="T2" fmla="*/ 81 w 81"/>
                  <a:gd name="T3" fmla="*/ 132 h 132"/>
                  <a:gd name="T4" fmla="*/ 81 w 81"/>
                  <a:gd name="T5" fmla="*/ 34 h 132"/>
                  <a:gd name="T6" fmla="*/ 0 w 81"/>
                  <a:gd name="T7" fmla="*/ 0 h 132"/>
                  <a:gd name="T8" fmla="*/ 0 w 81"/>
                  <a:gd name="T9" fmla="*/ 9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2">
                    <a:moveTo>
                      <a:pt x="0" y="99"/>
                    </a:moveTo>
                    <a:lnTo>
                      <a:pt x="81" y="132"/>
                    </a:lnTo>
                    <a:lnTo>
                      <a:pt x="81" y="34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 128"/>
              <p:cNvSpPr>
                <a:spLocks noEditPoints="1"/>
              </p:cNvSpPr>
              <p:nvPr/>
            </p:nvSpPr>
            <p:spPr bwMode="auto">
              <a:xfrm>
                <a:off x="6567488" y="1588"/>
                <a:ext cx="263525" cy="104775"/>
              </a:xfrm>
              <a:custGeom>
                <a:avLst/>
                <a:gdLst>
                  <a:gd name="T0" fmla="*/ 82 w 166"/>
                  <a:gd name="T1" fmla="*/ 0 h 66"/>
                  <a:gd name="T2" fmla="*/ 0 w 166"/>
                  <a:gd name="T3" fmla="*/ 32 h 66"/>
                  <a:gd name="T4" fmla="*/ 80 w 166"/>
                  <a:gd name="T5" fmla="*/ 66 h 66"/>
                  <a:gd name="T6" fmla="*/ 166 w 166"/>
                  <a:gd name="T7" fmla="*/ 32 h 66"/>
                  <a:gd name="T8" fmla="*/ 82 w 166"/>
                  <a:gd name="T9" fmla="*/ 0 h 66"/>
                  <a:gd name="T10" fmla="*/ 82 w 166"/>
                  <a:gd name="T11" fmla="*/ 6 h 66"/>
                  <a:gd name="T12" fmla="*/ 151 w 166"/>
                  <a:gd name="T13" fmla="*/ 32 h 66"/>
                  <a:gd name="T14" fmla="*/ 82 w 166"/>
                  <a:gd name="T15" fmla="*/ 59 h 66"/>
                  <a:gd name="T16" fmla="*/ 82 w 166"/>
                  <a:gd name="T17" fmla="*/ 6 h 66"/>
                  <a:gd name="T18" fmla="*/ 78 w 166"/>
                  <a:gd name="T19" fmla="*/ 7 h 66"/>
                  <a:gd name="T20" fmla="*/ 78 w 166"/>
                  <a:gd name="T21" fmla="*/ 59 h 66"/>
                  <a:gd name="T22" fmla="*/ 15 w 166"/>
                  <a:gd name="T23" fmla="*/ 32 h 66"/>
                  <a:gd name="T24" fmla="*/ 78 w 166"/>
                  <a:gd name="T25" fmla="*/ 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6" h="66">
                    <a:moveTo>
                      <a:pt x="82" y="0"/>
                    </a:moveTo>
                    <a:lnTo>
                      <a:pt x="0" y="32"/>
                    </a:lnTo>
                    <a:lnTo>
                      <a:pt x="80" y="66"/>
                    </a:lnTo>
                    <a:lnTo>
                      <a:pt x="166" y="32"/>
                    </a:lnTo>
                    <a:lnTo>
                      <a:pt x="82" y="0"/>
                    </a:lnTo>
                    <a:close/>
                    <a:moveTo>
                      <a:pt x="82" y="6"/>
                    </a:moveTo>
                    <a:lnTo>
                      <a:pt x="151" y="32"/>
                    </a:lnTo>
                    <a:lnTo>
                      <a:pt x="82" y="59"/>
                    </a:lnTo>
                    <a:lnTo>
                      <a:pt x="82" y="6"/>
                    </a:lnTo>
                    <a:close/>
                    <a:moveTo>
                      <a:pt x="78" y="7"/>
                    </a:moveTo>
                    <a:lnTo>
                      <a:pt x="78" y="59"/>
                    </a:lnTo>
                    <a:lnTo>
                      <a:pt x="15" y="32"/>
                    </a:lnTo>
                    <a:lnTo>
                      <a:pt x="7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103"/>
          <p:cNvGrpSpPr/>
          <p:nvPr/>
        </p:nvGrpSpPr>
        <p:grpSpPr>
          <a:xfrm>
            <a:off x="6826045" y="4616665"/>
            <a:ext cx="884440" cy="889399"/>
            <a:chOff x="6825156" y="4764788"/>
            <a:chExt cx="884325" cy="889399"/>
          </a:xfrm>
        </p:grpSpPr>
        <p:sp>
          <p:nvSpPr>
            <p:cNvPr id="105" name="Freeform 110"/>
            <p:cNvSpPr>
              <a:spLocks/>
            </p:cNvSpPr>
            <p:nvPr/>
          </p:nvSpPr>
          <p:spPr bwMode="auto">
            <a:xfrm>
              <a:off x="7398106" y="5136463"/>
              <a:ext cx="123357" cy="123357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111"/>
            <p:cNvSpPr>
              <a:spLocks/>
            </p:cNvSpPr>
            <p:nvPr/>
          </p:nvSpPr>
          <p:spPr bwMode="auto">
            <a:xfrm>
              <a:off x="7371027" y="5103367"/>
              <a:ext cx="132381" cy="138399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112"/>
            <p:cNvSpPr>
              <a:spLocks/>
            </p:cNvSpPr>
            <p:nvPr/>
          </p:nvSpPr>
          <p:spPr bwMode="auto">
            <a:xfrm>
              <a:off x="7346958" y="5085314"/>
              <a:ext cx="126365" cy="126365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113"/>
            <p:cNvSpPr>
              <a:spLocks/>
            </p:cNvSpPr>
            <p:nvPr/>
          </p:nvSpPr>
          <p:spPr bwMode="auto">
            <a:xfrm>
              <a:off x="7313863" y="5208671"/>
              <a:ext cx="84243" cy="84243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114"/>
            <p:cNvSpPr>
              <a:spLocks/>
            </p:cNvSpPr>
            <p:nvPr/>
          </p:nvSpPr>
          <p:spPr bwMode="auto">
            <a:xfrm>
              <a:off x="7292802" y="5277870"/>
              <a:ext cx="42122" cy="39114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115"/>
            <p:cNvSpPr>
              <a:spLocks/>
            </p:cNvSpPr>
            <p:nvPr/>
          </p:nvSpPr>
          <p:spPr bwMode="auto">
            <a:xfrm>
              <a:off x="7470315" y="5055229"/>
              <a:ext cx="84243" cy="84243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16"/>
            <p:cNvSpPr>
              <a:spLocks/>
            </p:cNvSpPr>
            <p:nvPr/>
          </p:nvSpPr>
          <p:spPr bwMode="auto">
            <a:xfrm>
              <a:off x="7085204" y="5013107"/>
              <a:ext cx="336971" cy="409180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2" name="Rectangle 117"/>
            <p:cNvSpPr>
              <a:spLocks noChangeArrowheads="1"/>
            </p:cNvSpPr>
            <p:nvPr/>
          </p:nvSpPr>
          <p:spPr bwMode="auto">
            <a:xfrm>
              <a:off x="7145378" y="5151506"/>
              <a:ext cx="132381" cy="21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>
              <a:off x="7145378" y="5199645"/>
              <a:ext cx="132381" cy="21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4" name="Rectangle 119"/>
            <p:cNvSpPr>
              <a:spLocks noChangeArrowheads="1"/>
            </p:cNvSpPr>
            <p:nvPr/>
          </p:nvSpPr>
          <p:spPr bwMode="auto">
            <a:xfrm>
              <a:off x="7145378" y="5253801"/>
              <a:ext cx="132381" cy="18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>
              <a:off x="7145378" y="5304949"/>
              <a:ext cx="132381" cy="21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6" name="Oval 11"/>
            <p:cNvSpPr/>
            <p:nvPr/>
          </p:nvSpPr>
          <p:spPr>
            <a:xfrm>
              <a:off x="6825156" y="4764788"/>
              <a:ext cx="884325" cy="889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21"/>
            <p:cNvSpPr>
              <a:spLocks noEditPoints="1"/>
            </p:cNvSpPr>
            <p:nvPr/>
          </p:nvSpPr>
          <p:spPr bwMode="auto">
            <a:xfrm>
              <a:off x="7013072" y="4983896"/>
              <a:ext cx="508391" cy="452558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117"/>
          <p:cNvGrpSpPr/>
          <p:nvPr/>
        </p:nvGrpSpPr>
        <p:grpSpPr>
          <a:xfrm>
            <a:off x="5119965" y="2953579"/>
            <a:ext cx="1959039" cy="1970024"/>
            <a:chOff x="5119295" y="3101705"/>
            <a:chExt cx="1958784" cy="1970024"/>
          </a:xfrm>
        </p:grpSpPr>
        <p:sp>
          <p:nvSpPr>
            <p:cNvPr id="119" name="Oval 3"/>
            <p:cNvSpPr/>
            <p:nvPr/>
          </p:nvSpPr>
          <p:spPr>
            <a:xfrm>
              <a:off x="5119295" y="3101705"/>
              <a:ext cx="1958784" cy="1970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5206937" y="4316694"/>
              <a:ext cx="18278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187949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单击添加标题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1" name="KSO_Shape"/>
            <p:cNvSpPr>
              <a:spLocks noChangeAspect="1"/>
            </p:cNvSpPr>
            <p:nvPr/>
          </p:nvSpPr>
          <p:spPr bwMode="auto">
            <a:xfrm>
              <a:off x="5794811" y="3427507"/>
              <a:ext cx="607752" cy="828003"/>
            </a:xfrm>
            <a:custGeom>
              <a:avLst/>
              <a:gdLst>
                <a:gd name="T0" fmla="*/ 659720 w 1122363"/>
                <a:gd name="T1" fmla="*/ 1061049 h 1531938"/>
                <a:gd name="T2" fmla="*/ 657679 w 1122363"/>
                <a:gd name="T3" fmla="*/ 1105186 h 1531938"/>
                <a:gd name="T4" fmla="*/ 613002 w 1122363"/>
                <a:gd name="T5" fmla="*/ 1132121 h 1531938"/>
                <a:gd name="T6" fmla="*/ 496276 w 1122363"/>
                <a:gd name="T7" fmla="*/ 860262 h 1531938"/>
                <a:gd name="T8" fmla="*/ 478065 w 1122363"/>
                <a:gd name="T9" fmla="*/ 820434 h 1531938"/>
                <a:gd name="T10" fmla="*/ 495593 w 1122363"/>
                <a:gd name="T11" fmla="*/ 792738 h 1531938"/>
                <a:gd name="T12" fmla="*/ 513236 w 1122363"/>
                <a:gd name="T13" fmla="*/ 692440 h 1531938"/>
                <a:gd name="T14" fmla="*/ 428226 w 1122363"/>
                <a:gd name="T15" fmla="*/ 723969 h 1531938"/>
                <a:gd name="T16" fmla="*/ 379486 w 1122363"/>
                <a:gd name="T17" fmla="*/ 771377 h 1531938"/>
                <a:gd name="T18" fmla="*/ 359537 w 1122363"/>
                <a:gd name="T19" fmla="*/ 859614 h 1531938"/>
                <a:gd name="T20" fmla="*/ 388554 w 1122363"/>
                <a:gd name="T21" fmla="*/ 929250 h 1531938"/>
                <a:gd name="T22" fmla="*/ 452482 w 1122363"/>
                <a:gd name="T23" fmla="*/ 975751 h 1531938"/>
                <a:gd name="T24" fmla="*/ 515503 w 1122363"/>
                <a:gd name="T25" fmla="*/ 1131583 h 1531938"/>
                <a:gd name="T26" fmla="*/ 419611 w 1122363"/>
                <a:gd name="T27" fmla="*/ 1093929 h 1531938"/>
                <a:gd name="T28" fmla="*/ 452255 w 1122363"/>
                <a:gd name="T29" fmla="*/ 1208705 h 1531938"/>
                <a:gd name="T30" fmla="*/ 616608 w 1122363"/>
                <a:gd name="T31" fmla="*/ 1227305 h 1531938"/>
                <a:gd name="T32" fmla="*/ 701392 w 1122363"/>
                <a:gd name="T33" fmla="*/ 1200993 h 1531938"/>
                <a:gd name="T34" fmla="*/ 755799 w 1122363"/>
                <a:gd name="T35" fmla="*/ 1155627 h 1531938"/>
                <a:gd name="T36" fmla="*/ 783682 w 1122363"/>
                <a:gd name="T37" fmla="*/ 1087805 h 1531938"/>
                <a:gd name="T38" fmla="*/ 769174 w 1122363"/>
                <a:gd name="T39" fmla="*/ 1001156 h 1531938"/>
                <a:gd name="T40" fmla="*/ 693004 w 1122363"/>
                <a:gd name="T41" fmla="*/ 932199 h 1531938"/>
                <a:gd name="T42" fmla="*/ 624543 w 1122363"/>
                <a:gd name="T43" fmla="*/ 792018 h 1531938"/>
                <a:gd name="T44" fmla="*/ 756025 w 1122363"/>
                <a:gd name="T45" fmla="*/ 858933 h 1531938"/>
                <a:gd name="T46" fmla="*/ 653106 w 1122363"/>
                <a:gd name="T47" fmla="*/ 698791 h 1531938"/>
                <a:gd name="T48" fmla="*/ 617515 w 1122363"/>
                <a:gd name="T49" fmla="*/ 373743 h 1531938"/>
                <a:gd name="T50" fmla="*/ 768267 w 1122363"/>
                <a:gd name="T51" fmla="*/ 414573 h 1531938"/>
                <a:gd name="T52" fmla="*/ 889095 w 1122363"/>
                <a:gd name="T53" fmla="*/ 508707 h 1531938"/>
                <a:gd name="T54" fmla="*/ 986347 w 1122363"/>
                <a:gd name="T55" fmla="*/ 659549 h 1531938"/>
                <a:gd name="T56" fmla="*/ 1066143 w 1122363"/>
                <a:gd name="T57" fmla="*/ 870048 h 1531938"/>
                <a:gd name="T58" fmla="*/ 1122136 w 1122363"/>
                <a:gd name="T59" fmla="*/ 1120922 h 1531938"/>
                <a:gd name="T60" fmla="*/ 1088812 w 1122363"/>
                <a:gd name="T61" fmla="*/ 1284920 h 1531938"/>
                <a:gd name="T62" fmla="*/ 987253 w 1122363"/>
                <a:gd name="T63" fmla="*/ 1407408 h 1531938"/>
                <a:gd name="T64" fmla="*/ 836275 w 1122363"/>
                <a:gd name="T65" fmla="*/ 1488160 h 1531938"/>
                <a:gd name="T66" fmla="*/ 653786 w 1122363"/>
                <a:gd name="T67" fmla="*/ 1527401 h 1531938"/>
                <a:gd name="T68" fmla="*/ 459056 w 1122363"/>
                <a:gd name="T69" fmla="*/ 1525133 h 1531938"/>
                <a:gd name="T70" fmla="*/ 274754 w 1122363"/>
                <a:gd name="T71" fmla="*/ 1477952 h 1531938"/>
                <a:gd name="T72" fmla="*/ 122868 w 1122363"/>
                <a:gd name="T73" fmla="*/ 1387674 h 1531938"/>
                <a:gd name="T74" fmla="*/ 25163 w 1122363"/>
                <a:gd name="T75" fmla="*/ 1257020 h 1531938"/>
                <a:gd name="T76" fmla="*/ 2947 w 1122363"/>
                <a:gd name="T77" fmla="*/ 1087805 h 1531938"/>
                <a:gd name="T78" fmla="*/ 101785 w 1122363"/>
                <a:gd name="T79" fmla="*/ 770469 h 1531938"/>
                <a:gd name="T80" fmla="*/ 185436 w 1122363"/>
                <a:gd name="T81" fmla="*/ 597625 h 1531938"/>
                <a:gd name="T82" fmla="*/ 291076 w 1122363"/>
                <a:gd name="T83" fmla="*/ 468105 h 1531938"/>
                <a:gd name="T84" fmla="*/ 429359 w 1122363"/>
                <a:gd name="T85" fmla="*/ 390529 h 1531938"/>
                <a:gd name="T86" fmla="*/ 479174 w 1122363"/>
                <a:gd name="T87" fmla="*/ 1591 h 1531938"/>
                <a:gd name="T88" fmla="*/ 551894 w 1122363"/>
                <a:gd name="T89" fmla="*/ 29995 h 1531938"/>
                <a:gd name="T90" fmla="*/ 625293 w 1122363"/>
                <a:gd name="T91" fmla="*/ 25905 h 1531938"/>
                <a:gd name="T92" fmla="*/ 709340 w 1122363"/>
                <a:gd name="T93" fmla="*/ 227 h 1531938"/>
                <a:gd name="T94" fmla="*/ 758726 w 1122363"/>
                <a:gd name="T95" fmla="*/ 27496 h 1531938"/>
                <a:gd name="T96" fmla="*/ 796785 w 1122363"/>
                <a:gd name="T97" fmla="*/ 126571 h 1531938"/>
                <a:gd name="T98" fmla="*/ 842547 w 1122363"/>
                <a:gd name="T99" fmla="*/ 132706 h 1531938"/>
                <a:gd name="T100" fmla="*/ 877887 w 1122363"/>
                <a:gd name="T101" fmla="*/ 128389 h 1531938"/>
                <a:gd name="T102" fmla="*/ 854327 w 1122363"/>
                <a:gd name="T103" fmla="*/ 210421 h 1531938"/>
                <a:gd name="T104" fmla="*/ 786364 w 1122363"/>
                <a:gd name="T105" fmla="*/ 279955 h 1531938"/>
                <a:gd name="T106" fmla="*/ 671961 w 1122363"/>
                <a:gd name="T107" fmla="*/ 339492 h 1531938"/>
                <a:gd name="T108" fmla="*/ 528333 w 1122363"/>
                <a:gd name="T109" fmla="*/ 325403 h 1531938"/>
                <a:gd name="T110" fmla="*/ 445646 w 1122363"/>
                <a:gd name="T111" fmla="*/ 337219 h 1531938"/>
                <a:gd name="T112" fmla="*/ 251726 w 1122363"/>
                <a:gd name="T113" fmla="*/ 176563 h 1531938"/>
                <a:gd name="T114" fmla="*/ 329656 w 1122363"/>
                <a:gd name="T115" fmla="*/ 137024 h 1531938"/>
                <a:gd name="T116" fmla="*/ 389916 w 1122363"/>
                <a:gd name="T117" fmla="*/ 127934 h 1531938"/>
                <a:gd name="T118" fmla="*/ 417101 w 1122363"/>
                <a:gd name="T119" fmla="*/ 43857 h 153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2363" h="1531938">
                  <a:moveTo>
                    <a:pt x="600075" y="1019175"/>
                  </a:moveTo>
                  <a:lnTo>
                    <a:pt x="608240" y="1022344"/>
                  </a:lnTo>
                  <a:lnTo>
                    <a:pt x="615950" y="1025965"/>
                  </a:lnTo>
                  <a:lnTo>
                    <a:pt x="622981" y="1029134"/>
                  </a:lnTo>
                  <a:lnTo>
                    <a:pt x="629331" y="1032303"/>
                  </a:lnTo>
                  <a:lnTo>
                    <a:pt x="635227" y="1035925"/>
                  </a:lnTo>
                  <a:lnTo>
                    <a:pt x="640443" y="1039093"/>
                  </a:lnTo>
                  <a:lnTo>
                    <a:pt x="644979" y="1042488"/>
                  </a:lnTo>
                  <a:lnTo>
                    <a:pt x="649061" y="1045884"/>
                  </a:lnTo>
                  <a:lnTo>
                    <a:pt x="652236" y="1049505"/>
                  </a:lnTo>
                  <a:lnTo>
                    <a:pt x="655411" y="1053127"/>
                  </a:lnTo>
                  <a:lnTo>
                    <a:pt x="657906" y="1056974"/>
                  </a:lnTo>
                  <a:lnTo>
                    <a:pt x="659720" y="1061049"/>
                  </a:lnTo>
                  <a:lnTo>
                    <a:pt x="661534" y="1065576"/>
                  </a:lnTo>
                  <a:lnTo>
                    <a:pt x="662668" y="1070329"/>
                  </a:lnTo>
                  <a:lnTo>
                    <a:pt x="663348" y="1074856"/>
                  </a:lnTo>
                  <a:lnTo>
                    <a:pt x="663575" y="1080062"/>
                  </a:lnTo>
                  <a:lnTo>
                    <a:pt x="663575" y="1083230"/>
                  </a:lnTo>
                  <a:lnTo>
                    <a:pt x="663348" y="1086626"/>
                  </a:lnTo>
                  <a:lnTo>
                    <a:pt x="662895" y="1089568"/>
                  </a:lnTo>
                  <a:lnTo>
                    <a:pt x="662441" y="1092510"/>
                  </a:lnTo>
                  <a:lnTo>
                    <a:pt x="661761" y="1095227"/>
                  </a:lnTo>
                  <a:lnTo>
                    <a:pt x="660854" y="1097716"/>
                  </a:lnTo>
                  <a:lnTo>
                    <a:pt x="659947" y="1100432"/>
                  </a:lnTo>
                  <a:lnTo>
                    <a:pt x="659040" y="1102922"/>
                  </a:lnTo>
                  <a:lnTo>
                    <a:pt x="657679" y="1105186"/>
                  </a:lnTo>
                  <a:lnTo>
                    <a:pt x="656545" y="1107449"/>
                  </a:lnTo>
                  <a:lnTo>
                    <a:pt x="654957" y="1109486"/>
                  </a:lnTo>
                  <a:lnTo>
                    <a:pt x="653143" y="1111523"/>
                  </a:lnTo>
                  <a:lnTo>
                    <a:pt x="651556" y="1113334"/>
                  </a:lnTo>
                  <a:lnTo>
                    <a:pt x="649515" y="1115145"/>
                  </a:lnTo>
                  <a:lnTo>
                    <a:pt x="647473" y="1116729"/>
                  </a:lnTo>
                  <a:lnTo>
                    <a:pt x="645206" y="1118087"/>
                  </a:lnTo>
                  <a:lnTo>
                    <a:pt x="640670" y="1120803"/>
                  </a:lnTo>
                  <a:lnTo>
                    <a:pt x="635681" y="1123520"/>
                  </a:lnTo>
                  <a:lnTo>
                    <a:pt x="630238" y="1126009"/>
                  </a:lnTo>
                  <a:lnTo>
                    <a:pt x="625022" y="1128046"/>
                  </a:lnTo>
                  <a:lnTo>
                    <a:pt x="619125" y="1130310"/>
                  </a:lnTo>
                  <a:lnTo>
                    <a:pt x="613002" y="1132121"/>
                  </a:lnTo>
                  <a:lnTo>
                    <a:pt x="606652" y="1133705"/>
                  </a:lnTo>
                  <a:lnTo>
                    <a:pt x="600075" y="1135063"/>
                  </a:lnTo>
                  <a:lnTo>
                    <a:pt x="600075" y="1019175"/>
                  </a:lnTo>
                  <a:close/>
                  <a:moveTo>
                    <a:pt x="538162" y="779462"/>
                  </a:moveTo>
                  <a:lnTo>
                    <a:pt x="538162" y="877887"/>
                  </a:lnTo>
                  <a:lnTo>
                    <a:pt x="529967" y="875827"/>
                  </a:lnTo>
                  <a:lnTo>
                    <a:pt x="522227" y="873538"/>
                  </a:lnTo>
                  <a:lnTo>
                    <a:pt x="515398" y="870791"/>
                  </a:lnTo>
                  <a:lnTo>
                    <a:pt x="509024" y="868273"/>
                  </a:lnTo>
                  <a:lnTo>
                    <a:pt x="503333" y="865298"/>
                  </a:lnTo>
                  <a:lnTo>
                    <a:pt x="500829" y="863467"/>
                  </a:lnTo>
                  <a:lnTo>
                    <a:pt x="498553" y="861864"/>
                  </a:lnTo>
                  <a:lnTo>
                    <a:pt x="496276" y="860262"/>
                  </a:lnTo>
                  <a:lnTo>
                    <a:pt x="494227" y="858431"/>
                  </a:lnTo>
                  <a:lnTo>
                    <a:pt x="492406" y="856600"/>
                  </a:lnTo>
                  <a:lnTo>
                    <a:pt x="490813" y="854540"/>
                  </a:lnTo>
                  <a:lnTo>
                    <a:pt x="487626" y="850877"/>
                  </a:lnTo>
                  <a:lnTo>
                    <a:pt x="485122" y="846986"/>
                  </a:lnTo>
                  <a:lnTo>
                    <a:pt x="482618" y="843324"/>
                  </a:lnTo>
                  <a:lnTo>
                    <a:pt x="481024" y="839662"/>
                  </a:lnTo>
                  <a:lnTo>
                    <a:pt x="479658" y="835999"/>
                  </a:lnTo>
                  <a:lnTo>
                    <a:pt x="478520" y="832337"/>
                  </a:lnTo>
                  <a:lnTo>
                    <a:pt x="478065" y="828903"/>
                  </a:lnTo>
                  <a:lnTo>
                    <a:pt x="477837" y="825241"/>
                  </a:lnTo>
                  <a:lnTo>
                    <a:pt x="477837" y="822952"/>
                  </a:lnTo>
                  <a:lnTo>
                    <a:pt x="478065" y="820434"/>
                  </a:lnTo>
                  <a:lnTo>
                    <a:pt x="478520" y="817916"/>
                  </a:lnTo>
                  <a:lnTo>
                    <a:pt x="478975" y="815627"/>
                  </a:lnTo>
                  <a:lnTo>
                    <a:pt x="479431" y="813339"/>
                  </a:lnTo>
                  <a:lnTo>
                    <a:pt x="480341" y="810821"/>
                  </a:lnTo>
                  <a:lnTo>
                    <a:pt x="481252" y="808761"/>
                  </a:lnTo>
                  <a:lnTo>
                    <a:pt x="482162" y="806701"/>
                  </a:lnTo>
                  <a:lnTo>
                    <a:pt x="483528" y="804869"/>
                  </a:lnTo>
                  <a:lnTo>
                    <a:pt x="484894" y="802809"/>
                  </a:lnTo>
                  <a:lnTo>
                    <a:pt x="486260" y="800978"/>
                  </a:lnTo>
                  <a:lnTo>
                    <a:pt x="487853" y="799147"/>
                  </a:lnTo>
                  <a:lnTo>
                    <a:pt x="489447" y="797545"/>
                  </a:lnTo>
                  <a:lnTo>
                    <a:pt x="491496" y="795714"/>
                  </a:lnTo>
                  <a:lnTo>
                    <a:pt x="495593" y="792738"/>
                  </a:lnTo>
                  <a:lnTo>
                    <a:pt x="500146" y="789991"/>
                  </a:lnTo>
                  <a:lnTo>
                    <a:pt x="504699" y="787244"/>
                  </a:lnTo>
                  <a:lnTo>
                    <a:pt x="509935" y="785184"/>
                  </a:lnTo>
                  <a:lnTo>
                    <a:pt x="515170" y="783582"/>
                  </a:lnTo>
                  <a:lnTo>
                    <a:pt x="520634" y="781980"/>
                  </a:lnTo>
                  <a:lnTo>
                    <a:pt x="526097" y="780835"/>
                  </a:lnTo>
                  <a:lnTo>
                    <a:pt x="532016" y="779920"/>
                  </a:lnTo>
                  <a:lnTo>
                    <a:pt x="538162" y="779462"/>
                  </a:lnTo>
                  <a:close/>
                  <a:moveTo>
                    <a:pt x="538626" y="654332"/>
                  </a:moveTo>
                  <a:lnTo>
                    <a:pt x="538626" y="688810"/>
                  </a:lnTo>
                  <a:lnTo>
                    <a:pt x="530011" y="689945"/>
                  </a:lnTo>
                  <a:lnTo>
                    <a:pt x="521624" y="691079"/>
                  </a:lnTo>
                  <a:lnTo>
                    <a:pt x="513236" y="692440"/>
                  </a:lnTo>
                  <a:lnTo>
                    <a:pt x="505302" y="694028"/>
                  </a:lnTo>
                  <a:lnTo>
                    <a:pt x="497594" y="695842"/>
                  </a:lnTo>
                  <a:lnTo>
                    <a:pt x="490113" y="697657"/>
                  </a:lnTo>
                  <a:lnTo>
                    <a:pt x="482859" y="699471"/>
                  </a:lnTo>
                  <a:lnTo>
                    <a:pt x="475831" y="701740"/>
                  </a:lnTo>
                  <a:lnTo>
                    <a:pt x="469257" y="704008"/>
                  </a:lnTo>
                  <a:lnTo>
                    <a:pt x="462683" y="706276"/>
                  </a:lnTo>
                  <a:lnTo>
                    <a:pt x="456336" y="708998"/>
                  </a:lnTo>
                  <a:lnTo>
                    <a:pt x="450215" y="711720"/>
                  </a:lnTo>
                  <a:lnTo>
                    <a:pt x="444321" y="714442"/>
                  </a:lnTo>
                  <a:lnTo>
                    <a:pt x="438654" y="717618"/>
                  </a:lnTo>
                  <a:lnTo>
                    <a:pt x="433440" y="720567"/>
                  </a:lnTo>
                  <a:lnTo>
                    <a:pt x="428226" y="723969"/>
                  </a:lnTo>
                  <a:lnTo>
                    <a:pt x="423238" y="727372"/>
                  </a:lnTo>
                  <a:lnTo>
                    <a:pt x="418478" y="731001"/>
                  </a:lnTo>
                  <a:lnTo>
                    <a:pt x="413944" y="734403"/>
                  </a:lnTo>
                  <a:lnTo>
                    <a:pt x="409410" y="738033"/>
                  </a:lnTo>
                  <a:lnTo>
                    <a:pt x="405556" y="741435"/>
                  </a:lnTo>
                  <a:lnTo>
                    <a:pt x="401476" y="744837"/>
                  </a:lnTo>
                  <a:lnTo>
                    <a:pt x="397849" y="748694"/>
                  </a:lnTo>
                  <a:lnTo>
                    <a:pt x="394221" y="752323"/>
                  </a:lnTo>
                  <a:lnTo>
                    <a:pt x="391048" y="755952"/>
                  </a:lnTo>
                  <a:lnTo>
                    <a:pt x="387874" y="760035"/>
                  </a:lnTo>
                  <a:lnTo>
                    <a:pt x="384927" y="763664"/>
                  </a:lnTo>
                  <a:lnTo>
                    <a:pt x="382207" y="767520"/>
                  </a:lnTo>
                  <a:lnTo>
                    <a:pt x="379486" y="771377"/>
                  </a:lnTo>
                  <a:lnTo>
                    <a:pt x="377219" y="775460"/>
                  </a:lnTo>
                  <a:lnTo>
                    <a:pt x="375179" y="779316"/>
                  </a:lnTo>
                  <a:lnTo>
                    <a:pt x="373366" y="783399"/>
                  </a:lnTo>
                  <a:lnTo>
                    <a:pt x="369738" y="791338"/>
                  </a:lnTo>
                  <a:lnTo>
                    <a:pt x="367018" y="799277"/>
                  </a:lnTo>
                  <a:lnTo>
                    <a:pt x="364298" y="806989"/>
                  </a:lnTo>
                  <a:lnTo>
                    <a:pt x="362258" y="814701"/>
                  </a:lnTo>
                  <a:lnTo>
                    <a:pt x="360671" y="822187"/>
                  </a:lnTo>
                  <a:lnTo>
                    <a:pt x="359537" y="829672"/>
                  </a:lnTo>
                  <a:lnTo>
                    <a:pt x="358857" y="836931"/>
                  </a:lnTo>
                  <a:lnTo>
                    <a:pt x="358630" y="844189"/>
                  </a:lnTo>
                  <a:lnTo>
                    <a:pt x="358857" y="851901"/>
                  </a:lnTo>
                  <a:lnTo>
                    <a:pt x="359537" y="859614"/>
                  </a:lnTo>
                  <a:lnTo>
                    <a:pt x="360444" y="867326"/>
                  </a:lnTo>
                  <a:lnTo>
                    <a:pt x="362031" y="874811"/>
                  </a:lnTo>
                  <a:lnTo>
                    <a:pt x="363844" y="882297"/>
                  </a:lnTo>
                  <a:lnTo>
                    <a:pt x="366111" y="889782"/>
                  </a:lnTo>
                  <a:lnTo>
                    <a:pt x="368832" y="897267"/>
                  </a:lnTo>
                  <a:lnTo>
                    <a:pt x="371779" y="904526"/>
                  </a:lnTo>
                  <a:lnTo>
                    <a:pt x="373592" y="907928"/>
                  </a:lnTo>
                  <a:lnTo>
                    <a:pt x="375633" y="911558"/>
                  </a:lnTo>
                  <a:lnTo>
                    <a:pt x="377673" y="915187"/>
                  </a:lnTo>
                  <a:lnTo>
                    <a:pt x="379940" y="918816"/>
                  </a:lnTo>
                  <a:lnTo>
                    <a:pt x="382660" y="922219"/>
                  </a:lnTo>
                  <a:lnTo>
                    <a:pt x="385380" y="925848"/>
                  </a:lnTo>
                  <a:lnTo>
                    <a:pt x="388554" y="929250"/>
                  </a:lnTo>
                  <a:lnTo>
                    <a:pt x="391501" y="932880"/>
                  </a:lnTo>
                  <a:lnTo>
                    <a:pt x="395128" y="936282"/>
                  </a:lnTo>
                  <a:lnTo>
                    <a:pt x="398529" y="939685"/>
                  </a:lnTo>
                  <a:lnTo>
                    <a:pt x="402609" y="943087"/>
                  </a:lnTo>
                  <a:lnTo>
                    <a:pt x="406463" y="946489"/>
                  </a:lnTo>
                  <a:lnTo>
                    <a:pt x="410770" y="949892"/>
                  </a:lnTo>
                  <a:lnTo>
                    <a:pt x="415077" y="953294"/>
                  </a:lnTo>
                  <a:lnTo>
                    <a:pt x="424372" y="959646"/>
                  </a:lnTo>
                  <a:lnTo>
                    <a:pt x="429586" y="963048"/>
                  </a:lnTo>
                  <a:lnTo>
                    <a:pt x="434800" y="966224"/>
                  </a:lnTo>
                  <a:lnTo>
                    <a:pt x="440467" y="969626"/>
                  </a:lnTo>
                  <a:lnTo>
                    <a:pt x="446361" y="972575"/>
                  </a:lnTo>
                  <a:lnTo>
                    <a:pt x="452482" y="975751"/>
                  </a:lnTo>
                  <a:lnTo>
                    <a:pt x="459056" y="978473"/>
                  </a:lnTo>
                  <a:lnTo>
                    <a:pt x="465630" y="981421"/>
                  </a:lnTo>
                  <a:lnTo>
                    <a:pt x="472658" y="984370"/>
                  </a:lnTo>
                  <a:lnTo>
                    <a:pt x="479912" y="987092"/>
                  </a:lnTo>
                  <a:lnTo>
                    <a:pt x="487619" y="989814"/>
                  </a:lnTo>
                  <a:lnTo>
                    <a:pt x="495327" y="992309"/>
                  </a:lnTo>
                  <a:lnTo>
                    <a:pt x="503488" y="994804"/>
                  </a:lnTo>
                  <a:lnTo>
                    <a:pt x="520490" y="1000021"/>
                  </a:lnTo>
                  <a:lnTo>
                    <a:pt x="538626" y="1004785"/>
                  </a:lnTo>
                  <a:lnTo>
                    <a:pt x="538626" y="1135439"/>
                  </a:lnTo>
                  <a:lnTo>
                    <a:pt x="530918" y="1134305"/>
                  </a:lnTo>
                  <a:lnTo>
                    <a:pt x="523210" y="1133171"/>
                  </a:lnTo>
                  <a:lnTo>
                    <a:pt x="515503" y="1131583"/>
                  </a:lnTo>
                  <a:lnTo>
                    <a:pt x="507795" y="1129768"/>
                  </a:lnTo>
                  <a:lnTo>
                    <a:pt x="500088" y="1127727"/>
                  </a:lnTo>
                  <a:lnTo>
                    <a:pt x="492607" y="1125685"/>
                  </a:lnTo>
                  <a:lnTo>
                    <a:pt x="485126" y="1123417"/>
                  </a:lnTo>
                  <a:lnTo>
                    <a:pt x="477645" y="1120695"/>
                  </a:lnTo>
                  <a:lnTo>
                    <a:pt x="470164" y="1117973"/>
                  </a:lnTo>
                  <a:lnTo>
                    <a:pt x="462683" y="1115024"/>
                  </a:lnTo>
                  <a:lnTo>
                    <a:pt x="455429" y="1111849"/>
                  </a:lnTo>
                  <a:lnTo>
                    <a:pt x="448175" y="1108673"/>
                  </a:lnTo>
                  <a:lnTo>
                    <a:pt x="440920" y="1105044"/>
                  </a:lnTo>
                  <a:lnTo>
                    <a:pt x="433893" y="1101641"/>
                  </a:lnTo>
                  <a:lnTo>
                    <a:pt x="426639" y="1097785"/>
                  </a:lnTo>
                  <a:lnTo>
                    <a:pt x="419611" y="1093929"/>
                  </a:lnTo>
                  <a:lnTo>
                    <a:pt x="405783" y="1085310"/>
                  </a:lnTo>
                  <a:lnTo>
                    <a:pt x="392181" y="1076690"/>
                  </a:lnTo>
                  <a:lnTo>
                    <a:pt x="379033" y="1067617"/>
                  </a:lnTo>
                  <a:lnTo>
                    <a:pt x="366338" y="1058317"/>
                  </a:lnTo>
                  <a:lnTo>
                    <a:pt x="366338" y="1169917"/>
                  </a:lnTo>
                  <a:lnTo>
                    <a:pt x="376313" y="1175588"/>
                  </a:lnTo>
                  <a:lnTo>
                    <a:pt x="386287" y="1181032"/>
                  </a:lnTo>
                  <a:lnTo>
                    <a:pt x="396715" y="1186249"/>
                  </a:lnTo>
                  <a:lnTo>
                    <a:pt x="407370" y="1191466"/>
                  </a:lnTo>
                  <a:lnTo>
                    <a:pt x="418251" y="1196003"/>
                  </a:lnTo>
                  <a:lnTo>
                    <a:pt x="429359" y="1200539"/>
                  </a:lnTo>
                  <a:lnTo>
                    <a:pt x="440694" y="1204849"/>
                  </a:lnTo>
                  <a:lnTo>
                    <a:pt x="452255" y="1208705"/>
                  </a:lnTo>
                  <a:lnTo>
                    <a:pt x="464043" y="1212561"/>
                  </a:lnTo>
                  <a:lnTo>
                    <a:pt x="475151" y="1215964"/>
                  </a:lnTo>
                  <a:lnTo>
                    <a:pt x="486486" y="1218686"/>
                  </a:lnTo>
                  <a:lnTo>
                    <a:pt x="497367" y="1221634"/>
                  </a:lnTo>
                  <a:lnTo>
                    <a:pt x="508022" y="1223903"/>
                  </a:lnTo>
                  <a:lnTo>
                    <a:pt x="518450" y="1225944"/>
                  </a:lnTo>
                  <a:lnTo>
                    <a:pt x="528878" y="1227759"/>
                  </a:lnTo>
                  <a:lnTo>
                    <a:pt x="538626" y="1229120"/>
                  </a:lnTo>
                  <a:lnTo>
                    <a:pt x="538626" y="1297396"/>
                  </a:lnTo>
                  <a:lnTo>
                    <a:pt x="600740" y="1297396"/>
                  </a:lnTo>
                  <a:lnTo>
                    <a:pt x="600740" y="1229120"/>
                  </a:lnTo>
                  <a:lnTo>
                    <a:pt x="608674" y="1228213"/>
                  </a:lnTo>
                  <a:lnTo>
                    <a:pt x="616608" y="1227305"/>
                  </a:lnTo>
                  <a:lnTo>
                    <a:pt x="624089" y="1225944"/>
                  </a:lnTo>
                  <a:lnTo>
                    <a:pt x="631570" y="1224810"/>
                  </a:lnTo>
                  <a:lnTo>
                    <a:pt x="638824" y="1223449"/>
                  </a:lnTo>
                  <a:lnTo>
                    <a:pt x="645852" y="1221861"/>
                  </a:lnTo>
                  <a:lnTo>
                    <a:pt x="652880" y="1220273"/>
                  </a:lnTo>
                  <a:lnTo>
                    <a:pt x="659454" y="1218232"/>
                  </a:lnTo>
                  <a:lnTo>
                    <a:pt x="666028" y="1216191"/>
                  </a:lnTo>
                  <a:lnTo>
                    <a:pt x="672375" y="1214149"/>
                  </a:lnTo>
                  <a:lnTo>
                    <a:pt x="678723" y="1211881"/>
                  </a:lnTo>
                  <a:lnTo>
                    <a:pt x="684617" y="1209386"/>
                  </a:lnTo>
                  <a:lnTo>
                    <a:pt x="690284" y="1206890"/>
                  </a:lnTo>
                  <a:lnTo>
                    <a:pt x="695951" y="1203942"/>
                  </a:lnTo>
                  <a:lnTo>
                    <a:pt x="701392" y="1200993"/>
                  </a:lnTo>
                  <a:lnTo>
                    <a:pt x="706833" y="1198044"/>
                  </a:lnTo>
                  <a:lnTo>
                    <a:pt x="711593" y="1194868"/>
                  </a:lnTo>
                  <a:lnTo>
                    <a:pt x="716581" y="1191693"/>
                  </a:lnTo>
                  <a:lnTo>
                    <a:pt x="721341" y="1188290"/>
                  </a:lnTo>
                  <a:lnTo>
                    <a:pt x="725875" y="1184888"/>
                  </a:lnTo>
                  <a:lnTo>
                    <a:pt x="730182" y="1181486"/>
                  </a:lnTo>
                  <a:lnTo>
                    <a:pt x="734263" y="1178083"/>
                  </a:lnTo>
                  <a:lnTo>
                    <a:pt x="738343" y="1174227"/>
                  </a:lnTo>
                  <a:lnTo>
                    <a:pt x="742197" y="1170825"/>
                  </a:lnTo>
                  <a:lnTo>
                    <a:pt x="745824" y="1166968"/>
                  </a:lnTo>
                  <a:lnTo>
                    <a:pt x="749225" y="1163339"/>
                  </a:lnTo>
                  <a:lnTo>
                    <a:pt x="752625" y="1159256"/>
                  </a:lnTo>
                  <a:lnTo>
                    <a:pt x="755799" y="1155627"/>
                  </a:lnTo>
                  <a:lnTo>
                    <a:pt x="758746" y="1151544"/>
                  </a:lnTo>
                  <a:lnTo>
                    <a:pt x="761466" y="1147461"/>
                  </a:lnTo>
                  <a:lnTo>
                    <a:pt x="763960" y="1143378"/>
                  </a:lnTo>
                  <a:lnTo>
                    <a:pt x="766453" y="1139295"/>
                  </a:lnTo>
                  <a:lnTo>
                    <a:pt x="770760" y="1130676"/>
                  </a:lnTo>
                  <a:lnTo>
                    <a:pt x="774614" y="1122056"/>
                  </a:lnTo>
                  <a:lnTo>
                    <a:pt x="777561" y="1113436"/>
                  </a:lnTo>
                  <a:lnTo>
                    <a:pt x="778921" y="1109354"/>
                  </a:lnTo>
                  <a:lnTo>
                    <a:pt x="780055" y="1105044"/>
                  </a:lnTo>
                  <a:lnTo>
                    <a:pt x="781415" y="1100507"/>
                  </a:lnTo>
                  <a:lnTo>
                    <a:pt x="782322" y="1096424"/>
                  </a:lnTo>
                  <a:lnTo>
                    <a:pt x="783002" y="1092114"/>
                  </a:lnTo>
                  <a:lnTo>
                    <a:pt x="783682" y="1087805"/>
                  </a:lnTo>
                  <a:lnTo>
                    <a:pt x="784135" y="1083495"/>
                  </a:lnTo>
                  <a:lnTo>
                    <a:pt x="784589" y="1079185"/>
                  </a:lnTo>
                  <a:lnTo>
                    <a:pt x="784816" y="1074875"/>
                  </a:lnTo>
                  <a:lnTo>
                    <a:pt x="784816" y="1070339"/>
                  </a:lnTo>
                  <a:lnTo>
                    <a:pt x="784589" y="1061719"/>
                  </a:lnTo>
                  <a:lnTo>
                    <a:pt x="784135" y="1053326"/>
                  </a:lnTo>
                  <a:lnTo>
                    <a:pt x="783229" y="1045161"/>
                  </a:lnTo>
                  <a:lnTo>
                    <a:pt x="781869" y="1037222"/>
                  </a:lnTo>
                  <a:lnTo>
                    <a:pt x="779828" y="1029509"/>
                  </a:lnTo>
                  <a:lnTo>
                    <a:pt x="777788" y="1022251"/>
                  </a:lnTo>
                  <a:lnTo>
                    <a:pt x="775294" y="1014992"/>
                  </a:lnTo>
                  <a:lnTo>
                    <a:pt x="772347" y="1007960"/>
                  </a:lnTo>
                  <a:lnTo>
                    <a:pt x="769174" y="1001156"/>
                  </a:lnTo>
                  <a:lnTo>
                    <a:pt x="765320" y="994577"/>
                  </a:lnTo>
                  <a:lnTo>
                    <a:pt x="761466" y="988226"/>
                  </a:lnTo>
                  <a:lnTo>
                    <a:pt x="756705" y="982329"/>
                  </a:lnTo>
                  <a:lnTo>
                    <a:pt x="752172" y="976431"/>
                  </a:lnTo>
                  <a:lnTo>
                    <a:pt x="746731" y="970987"/>
                  </a:lnTo>
                  <a:lnTo>
                    <a:pt x="741064" y="965543"/>
                  </a:lnTo>
                  <a:lnTo>
                    <a:pt x="734943" y="960553"/>
                  </a:lnTo>
                  <a:lnTo>
                    <a:pt x="728822" y="955563"/>
                  </a:lnTo>
                  <a:lnTo>
                    <a:pt x="722248" y="950572"/>
                  </a:lnTo>
                  <a:lnTo>
                    <a:pt x="715220" y="946036"/>
                  </a:lnTo>
                  <a:lnTo>
                    <a:pt x="708193" y="941272"/>
                  </a:lnTo>
                  <a:lnTo>
                    <a:pt x="700712" y="936509"/>
                  </a:lnTo>
                  <a:lnTo>
                    <a:pt x="693004" y="932199"/>
                  </a:lnTo>
                  <a:lnTo>
                    <a:pt x="685070" y="927889"/>
                  </a:lnTo>
                  <a:lnTo>
                    <a:pt x="676456" y="923806"/>
                  </a:lnTo>
                  <a:lnTo>
                    <a:pt x="668068" y="919497"/>
                  </a:lnTo>
                  <a:lnTo>
                    <a:pt x="659227" y="915641"/>
                  </a:lnTo>
                  <a:lnTo>
                    <a:pt x="650159" y="911558"/>
                  </a:lnTo>
                  <a:lnTo>
                    <a:pt x="641091" y="907475"/>
                  </a:lnTo>
                  <a:lnTo>
                    <a:pt x="631117" y="903845"/>
                  </a:lnTo>
                  <a:lnTo>
                    <a:pt x="621369" y="899989"/>
                  </a:lnTo>
                  <a:lnTo>
                    <a:pt x="611394" y="896587"/>
                  </a:lnTo>
                  <a:lnTo>
                    <a:pt x="600740" y="892958"/>
                  </a:lnTo>
                  <a:lnTo>
                    <a:pt x="600740" y="785894"/>
                  </a:lnTo>
                  <a:lnTo>
                    <a:pt x="612755" y="788616"/>
                  </a:lnTo>
                  <a:lnTo>
                    <a:pt x="624543" y="792018"/>
                  </a:lnTo>
                  <a:lnTo>
                    <a:pt x="636331" y="795421"/>
                  </a:lnTo>
                  <a:lnTo>
                    <a:pt x="647892" y="799504"/>
                  </a:lnTo>
                  <a:lnTo>
                    <a:pt x="659227" y="803813"/>
                  </a:lnTo>
                  <a:lnTo>
                    <a:pt x="670562" y="808577"/>
                  </a:lnTo>
                  <a:lnTo>
                    <a:pt x="681443" y="813794"/>
                  </a:lnTo>
                  <a:lnTo>
                    <a:pt x="692324" y="819465"/>
                  </a:lnTo>
                  <a:lnTo>
                    <a:pt x="702752" y="824909"/>
                  </a:lnTo>
                  <a:lnTo>
                    <a:pt x="712727" y="830806"/>
                  </a:lnTo>
                  <a:lnTo>
                    <a:pt x="722475" y="836477"/>
                  </a:lnTo>
                  <a:lnTo>
                    <a:pt x="731542" y="842148"/>
                  </a:lnTo>
                  <a:lnTo>
                    <a:pt x="740157" y="847592"/>
                  </a:lnTo>
                  <a:lnTo>
                    <a:pt x="748318" y="853262"/>
                  </a:lnTo>
                  <a:lnTo>
                    <a:pt x="756025" y="858933"/>
                  </a:lnTo>
                  <a:lnTo>
                    <a:pt x="763280" y="864604"/>
                  </a:lnTo>
                  <a:lnTo>
                    <a:pt x="763280" y="748240"/>
                  </a:lnTo>
                  <a:lnTo>
                    <a:pt x="752625" y="741889"/>
                  </a:lnTo>
                  <a:lnTo>
                    <a:pt x="741744" y="735764"/>
                  </a:lnTo>
                  <a:lnTo>
                    <a:pt x="731316" y="730547"/>
                  </a:lnTo>
                  <a:lnTo>
                    <a:pt x="720888" y="725103"/>
                  </a:lnTo>
                  <a:lnTo>
                    <a:pt x="710913" y="720340"/>
                  </a:lnTo>
                  <a:lnTo>
                    <a:pt x="701165" y="716030"/>
                  </a:lnTo>
                  <a:lnTo>
                    <a:pt x="691644" y="711720"/>
                  </a:lnTo>
                  <a:lnTo>
                    <a:pt x="682123" y="708318"/>
                  </a:lnTo>
                  <a:lnTo>
                    <a:pt x="672602" y="704689"/>
                  </a:lnTo>
                  <a:lnTo>
                    <a:pt x="663081" y="701740"/>
                  </a:lnTo>
                  <a:lnTo>
                    <a:pt x="653106" y="698791"/>
                  </a:lnTo>
                  <a:lnTo>
                    <a:pt x="643132" y="696296"/>
                  </a:lnTo>
                  <a:lnTo>
                    <a:pt x="632930" y="694254"/>
                  </a:lnTo>
                  <a:lnTo>
                    <a:pt x="622276" y="691986"/>
                  </a:lnTo>
                  <a:lnTo>
                    <a:pt x="611848" y="690171"/>
                  </a:lnTo>
                  <a:lnTo>
                    <a:pt x="600740" y="688810"/>
                  </a:lnTo>
                  <a:lnTo>
                    <a:pt x="600740" y="654332"/>
                  </a:lnTo>
                  <a:lnTo>
                    <a:pt x="538626" y="654332"/>
                  </a:lnTo>
                  <a:close/>
                  <a:moveTo>
                    <a:pt x="549280" y="371475"/>
                  </a:moveTo>
                  <a:lnTo>
                    <a:pt x="564015" y="371475"/>
                  </a:lnTo>
                  <a:lnTo>
                    <a:pt x="577844" y="371475"/>
                  </a:lnTo>
                  <a:lnTo>
                    <a:pt x="591219" y="371929"/>
                  </a:lnTo>
                  <a:lnTo>
                    <a:pt x="604594" y="372609"/>
                  </a:lnTo>
                  <a:lnTo>
                    <a:pt x="617515" y="373743"/>
                  </a:lnTo>
                  <a:lnTo>
                    <a:pt x="630210" y="375104"/>
                  </a:lnTo>
                  <a:lnTo>
                    <a:pt x="642905" y="376692"/>
                  </a:lnTo>
                  <a:lnTo>
                    <a:pt x="655373" y="378507"/>
                  </a:lnTo>
                  <a:lnTo>
                    <a:pt x="667388" y="380775"/>
                  </a:lnTo>
                  <a:lnTo>
                    <a:pt x="679403" y="383497"/>
                  </a:lnTo>
                  <a:lnTo>
                    <a:pt x="691191" y="386219"/>
                  </a:lnTo>
                  <a:lnTo>
                    <a:pt x="702752" y="389168"/>
                  </a:lnTo>
                  <a:lnTo>
                    <a:pt x="714314" y="392797"/>
                  </a:lnTo>
                  <a:lnTo>
                    <a:pt x="725422" y="396426"/>
                  </a:lnTo>
                  <a:lnTo>
                    <a:pt x="736530" y="400509"/>
                  </a:lnTo>
                  <a:lnTo>
                    <a:pt x="747184" y="405046"/>
                  </a:lnTo>
                  <a:lnTo>
                    <a:pt x="757839" y="409582"/>
                  </a:lnTo>
                  <a:lnTo>
                    <a:pt x="768267" y="414573"/>
                  </a:lnTo>
                  <a:lnTo>
                    <a:pt x="778468" y="420017"/>
                  </a:lnTo>
                  <a:lnTo>
                    <a:pt x="788669" y="425461"/>
                  </a:lnTo>
                  <a:lnTo>
                    <a:pt x="798644" y="431358"/>
                  </a:lnTo>
                  <a:lnTo>
                    <a:pt x="808392" y="437709"/>
                  </a:lnTo>
                  <a:lnTo>
                    <a:pt x="818140" y="444288"/>
                  </a:lnTo>
                  <a:lnTo>
                    <a:pt x="827434" y="451092"/>
                  </a:lnTo>
                  <a:lnTo>
                    <a:pt x="836729" y="458351"/>
                  </a:lnTo>
                  <a:lnTo>
                    <a:pt x="845796" y="466063"/>
                  </a:lnTo>
                  <a:lnTo>
                    <a:pt x="854864" y="473775"/>
                  </a:lnTo>
                  <a:lnTo>
                    <a:pt x="863705" y="481941"/>
                  </a:lnTo>
                  <a:lnTo>
                    <a:pt x="872319" y="490561"/>
                  </a:lnTo>
                  <a:lnTo>
                    <a:pt x="880934" y="499407"/>
                  </a:lnTo>
                  <a:lnTo>
                    <a:pt x="889095" y="508707"/>
                  </a:lnTo>
                  <a:lnTo>
                    <a:pt x="897483" y="518234"/>
                  </a:lnTo>
                  <a:lnTo>
                    <a:pt x="905417" y="527988"/>
                  </a:lnTo>
                  <a:lnTo>
                    <a:pt x="913351" y="538422"/>
                  </a:lnTo>
                  <a:lnTo>
                    <a:pt x="921512" y="548856"/>
                  </a:lnTo>
                  <a:lnTo>
                    <a:pt x="929220" y="559744"/>
                  </a:lnTo>
                  <a:lnTo>
                    <a:pt x="936701" y="571086"/>
                  </a:lnTo>
                  <a:lnTo>
                    <a:pt x="944182" y="582654"/>
                  </a:lnTo>
                  <a:lnTo>
                    <a:pt x="951436" y="594449"/>
                  </a:lnTo>
                  <a:lnTo>
                    <a:pt x="958690" y="606925"/>
                  </a:lnTo>
                  <a:lnTo>
                    <a:pt x="965944" y="619627"/>
                  </a:lnTo>
                  <a:lnTo>
                    <a:pt x="972745" y="632330"/>
                  </a:lnTo>
                  <a:lnTo>
                    <a:pt x="979546" y="645713"/>
                  </a:lnTo>
                  <a:lnTo>
                    <a:pt x="986347" y="659549"/>
                  </a:lnTo>
                  <a:lnTo>
                    <a:pt x="993148" y="673613"/>
                  </a:lnTo>
                  <a:lnTo>
                    <a:pt x="999722" y="687903"/>
                  </a:lnTo>
                  <a:lnTo>
                    <a:pt x="1006069" y="702647"/>
                  </a:lnTo>
                  <a:lnTo>
                    <a:pt x="1012643" y="717845"/>
                  </a:lnTo>
                  <a:lnTo>
                    <a:pt x="1018991" y="733269"/>
                  </a:lnTo>
                  <a:lnTo>
                    <a:pt x="1025111" y="748920"/>
                  </a:lnTo>
                  <a:lnTo>
                    <a:pt x="1031005" y="765252"/>
                  </a:lnTo>
                  <a:lnTo>
                    <a:pt x="1037126" y="781584"/>
                  </a:lnTo>
                  <a:lnTo>
                    <a:pt x="1043247" y="798823"/>
                  </a:lnTo>
                  <a:lnTo>
                    <a:pt x="1049141" y="816062"/>
                  </a:lnTo>
                  <a:lnTo>
                    <a:pt x="1054808" y="833528"/>
                  </a:lnTo>
                  <a:lnTo>
                    <a:pt x="1060476" y="851674"/>
                  </a:lnTo>
                  <a:lnTo>
                    <a:pt x="1066143" y="870048"/>
                  </a:lnTo>
                  <a:lnTo>
                    <a:pt x="1071810" y="888875"/>
                  </a:lnTo>
                  <a:lnTo>
                    <a:pt x="1077478" y="907928"/>
                  </a:lnTo>
                  <a:lnTo>
                    <a:pt x="1082692" y="927436"/>
                  </a:lnTo>
                  <a:lnTo>
                    <a:pt x="1088132" y="947624"/>
                  </a:lnTo>
                  <a:lnTo>
                    <a:pt x="1093573" y="967812"/>
                  </a:lnTo>
                  <a:lnTo>
                    <a:pt x="1098787" y="988453"/>
                  </a:lnTo>
                  <a:lnTo>
                    <a:pt x="1109215" y="1030870"/>
                  </a:lnTo>
                  <a:lnTo>
                    <a:pt x="1112615" y="1046522"/>
                  </a:lnTo>
                  <a:lnTo>
                    <a:pt x="1115789" y="1061946"/>
                  </a:lnTo>
                  <a:lnTo>
                    <a:pt x="1118056" y="1076917"/>
                  </a:lnTo>
                  <a:lnTo>
                    <a:pt x="1119870" y="1091888"/>
                  </a:lnTo>
                  <a:lnTo>
                    <a:pt x="1121456" y="1106405"/>
                  </a:lnTo>
                  <a:lnTo>
                    <a:pt x="1122136" y="1120922"/>
                  </a:lnTo>
                  <a:lnTo>
                    <a:pt x="1122363" y="1134985"/>
                  </a:lnTo>
                  <a:lnTo>
                    <a:pt x="1122136" y="1148822"/>
                  </a:lnTo>
                  <a:lnTo>
                    <a:pt x="1121456" y="1162659"/>
                  </a:lnTo>
                  <a:lnTo>
                    <a:pt x="1120096" y="1176042"/>
                  </a:lnTo>
                  <a:lnTo>
                    <a:pt x="1118509" y="1188971"/>
                  </a:lnTo>
                  <a:lnTo>
                    <a:pt x="1116469" y="1201900"/>
                  </a:lnTo>
                  <a:lnTo>
                    <a:pt x="1113749" y="1214603"/>
                  </a:lnTo>
                  <a:lnTo>
                    <a:pt x="1110575" y="1227078"/>
                  </a:lnTo>
                  <a:lnTo>
                    <a:pt x="1107175" y="1239100"/>
                  </a:lnTo>
                  <a:lnTo>
                    <a:pt x="1103321" y="1250896"/>
                  </a:lnTo>
                  <a:lnTo>
                    <a:pt x="1098787" y="1262464"/>
                  </a:lnTo>
                  <a:lnTo>
                    <a:pt x="1094026" y="1274032"/>
                  </a:lnTo>
                  <a:lnTo>
                    <a:pt x="1088812" y="1284920"/>
                  </a:lnTo>
                  <a:lnTo>
                    <a:pt x="1083145" y="1296035"/>
                  </a:lnTo>
                  <a:lnTo>
                    <a:pt x="1077251" y="1306469"/>
                  </a:lnTo>
                  <a:lnTo>
                    <a:pt x="1070904" y="1317130"/>
                  </a:lnTo>
                  <a:lnTo>
                    <a:pt x="1064103" y="1327110"/>
                  </a:lnTo>
                  <a:lnTo>
                    <a:pt x="1056849" y="1336864"/>
                  </a:lnTo>
                  <a:lnTo>
                    <a:pt x="1049368" y="1346845"/>
                  </a:lnTo>
                  <a:lnTo>
                    <a:pt x="1041660" y="1356145"/>
                  </a:lnTo>
                  <a:lnTo>
                    <a:pt x="1033499" y="1365218"/>
                  </a:lnTo>
                  <a:lnTo>
                    <a:pt x="1024658" y="1374064"/>
                  </a:lnTo>
                  <a:lnTo>
                    <a:pt x="1015817" y="1382911"/>
                  </a:lnTo>
                  <a:lnTo>
                    <a:pt x="1006749" y="1391303"/>
                  </a:lnTo>
                  <a:lnTo>
                    <a:pt x="997228" y="1399469"/>
                  </a:lnTo>
                  <a:lnTo>
                    <a:pt x="987253" y="1407408"/>
                  </a:lnTo>
                  <a:lnTo>
                    <a:pt x="977279" y="1415121"/>
                  </a:lnTo>
                  <a:lnTo>
                    <a:pt x="967078" y="1422606"/>
                  </a:lnTo>
                  <a:lnTo>
                    <a:pt x="956196" y="1429638"/>
                  </a:lnTo>
                  <a:lnTo>
                    <a:pt x="945315" y="1436669"/>
                  </a:lnTo>
                  <a:lnTo>
                    <a:pt x="934207" y="1443474"/>
                  </a:lnTo>
                  <a:lnTo>
                    <a:pt x="922872" y="1449826"/>
                  </a:lnTo>
                  <a:lnTo>
                    <a:pt x="911084" y="1455950"/>
                  </a:lnTo>
                  <a:lnTo>
                    <a:pt x="899296" y="1461848"/>
                  </a:lnTo>
                  <a:lnTo>
                    <a:pt x="887055" y="1467745"/>
                  </a:lnTo>
                  <a:lnTo>
                    <a:pt x="874586" y="1473189"/>
                  </a:lnTo>
                  <a:lnTo>
                    <a:pt x="862118" y="1478179"/>
                  </a:lnTo>
                  <a:lnTo>
                    <a:pt x="849197" y="1483396"/>
                  </a:lnTo>
                  <a:lnTo>
                    <a:pt x="836275" y="1488160"/>
                  </a:lnTo>
                  <a:lnTo>
                    <a:pt x="823127" y="1492470"/>
                  </a:lnTo>
                  <a:lnTo>
                    <a:pt x="809752" y="1496779"/>
                  </a:lnTo>
                  <a:lnTo>
                    <a:pt x="796377" y="1500862"/>
                  </a:lnTo>
                  <a:lnTo>
                    <a:pt x="782549" y="1504492"/>
                  </a:lnTo>
                  <a:lnTo>
                    <a:pt x="768720" y="1508348"/>
                  </a:lnTo>
                  <a:lnTo>
                    <a:pt x="754892" y="1511523"/>
                  </a:lnTo>
                  <a:lnTo>
                    <a:pt x="740610" y="1514472"/>
                  </a:lnTo>
                  <a:lnTo>
                    <a:pt x="726555" y="1517194"/>
                  </a:lnTo>
                  <a:lnTo>
                    <a:pt x="712047" y="1519689"/>
                  </a:lnTo>
                  <a:lnTo>
                    <a:pt x="697538" y="1521958"/>
                  </a:lnTo>
                  <a:lnTo>
                    <a:pt x="683030" y="1524226"/>
                  </a:lnTo>
                  <a:lnTo>
                    <a:pt x="668521" y="1526040"/>
                  </a:lnTo>
                  <a:lnTo>
                    <a:pt x="653786" y="1527401"/>
                  </a:lnTo>
                  <a:lnTo>
                    <a:pt x="638824" y="1528762"/>
                  </a:lnTo>
                  <a:lnTo>
                    <a:pt x="624089" y="1529897"/>
                  </a:lnTo>
                  <a:lnTo>
                    <a:pt x="609128" y="1530804"/>
                  </a:lnTo>
                  <a:lnTo>
                    <a:pt x="594166" y="1531484"/>
                  </a:lnTo>
                  <a:lnTo>
                    <a:pt x="579204" y="1531938"/>
                  </a:lnTo>
                  <a:lnTo>
                    <a:pt x="564015" y="1531938"/>
                  </a:lnTo>
                  <a:lnTo>
                    <a:pt x="549054" y="1531938"/>
                  </a:lnTo>
                  <a:lnTo>
                    <a:pt x="533865" y="1531484"/>
                  </a:lnTo>
                  <a:lnTo>
                    <a:pt x="518903" y="1530804"/>
                  </a:lnTo>
                  <a:lnTo>
                    <a:pt x="503941" y="1529670"/>
                  </a:lnTo>
                  <a:lnTo>
                    <a:pt x="488980" y="1528309"/>
                  </a:lnTo>
                  <a:lnTo>
                    <a:pt x="474018" y="1526948"/>
                  </a:lnTo>
                  <a:lnTo>
                    <a:pt x="459056" y="1525133"/>
                  </a:lnTo>
                  <a:lnTo>
                    <a:pt x="444321" y="1523319"/>
                  </a:lnTo>
                  <a:lnTo>
                    <a:pt x="429359" y="1520823"/>
                  </a:lnTo>
                  <a:lnTo>
                    <a:pt x="414851" y="1518328"/>
                  </a:lnTo>
                  <a:lnTo>
                    <a:pt x="400115" y="1515606"/>
                  </a:lnTo>
                  <a:lnTo>
                    <a:pt x="385607" y="1512204"/>
                  </a:lnTo>
                  <a:lnTo>
                    <a:pt x="371325" y="1509028"/>
                  </a:lnTo>
                  <a:lnTo>
                    <a:pt x="357044" y="1505172"/>
                  </a:lnTo>
                  <a:lnTo>
                    <a:pt x="342989" y="1501543"/>
                  </a:lnTo>
                  <a:lnTo>
                    <a:pt x="329160" y="1497233"/>
                  </a:lnTo>
                  <a:lnTo>
                    <a:pt x="315332" y="1492696"/>
                  </a:lnTo>
                  <a:lnTo>
                    <a:pt x="301730" y="1488160"/>
                  </a:lnTo>
                  <a:lnTo>
                    <a:pt x="288129" y="1483170"/>
                  </a:lnTo>
                  <a:lnTo>
                    <a:pt x="274754" y="1477952"/>
                  </a:lnTo>
                  <a:lnTo>
                    <a:pt x="261832" y="1472735"/>
                  </a:lnTo>
                  <a:lnTo>
                    <a:pt x="248910" y="1466838"/>
                  </a:lnTo>
                  <a:lnTo>
                    <a:pt x="235988" y="1460940"/>
                  </a:lnTo>
                  <a:lnTo>
                    <a:pt x="223520" y="1454816"/>
                  </a:lnTo>
                  <a:lnTo>
                    <a:pt x="211505" y="1448238"/>
                  </a:lnTo>
                  <a:lnTo>
                    <a:pt x="199264" y="1441660"/>
                  </a:lnTo>
                  <a:lnTo>
                    <a:pt x="187703" y="1434855"/>
                  </a:lnTo>
                  <a:lnTo>
                    <a:pt x="176141" y="1427596"/>
                  </a:lnTo>
                  <a:lnTo>
                    <a:pt x="164806" y="1420111"/>
                  </a:lnTo>
                  <a:lnTo>
                    <a:pt x="153925" y="1412399"/>
                  </a:lnTo>
                  <a:lnTo>
                    <a:pt x="143497" y="1404233"/>
                  </a:lnTo>
                  <a:lnTo>
                    <a:pt x="132843" y="1396067"/>
                  </a:lnTo>
                  <a:lnTo>
                    <a:pt x="122868" y="1387674"/>
                  </a:lnTo>
                  <a:lnTo>
                    <a:pt x="113120" y="1379055"/>
                  </a:lnTo>
                  <a:lnTo>
                    <a:pt x="103826" y="1370208"/>
                  </a:lnTo>
                  <a:lnTo>
                    <a:pt x="94758" y="1361135"/>
                  </a:lnTo>
                  <a:lnTo>
                    <a:pt x="86144" y="1351608"/>
                  </a:lnTo>
                  <a:lnTo>
                    <a:pt x="77756" y="1342081"/>
                  </a:lnTo>
                  <a:lnTo>
                    <a:pt x="69822" y="1332328"/>
                  </a:lnTo>
                  <a:lnTo>
                    <a:pt x="62341" y="1322120"/>
                  </a:lnTo>
                  <a:lnTo>
                    <a:pt x="55086" y="1311913"/>
                  </a:lnTo>
                  <a:lnTo>
                    <a:pt x="48286" y="1301479"/>
                  </a:lnTo>
                  <a:lnTo>
                    <a:pt x="41711" y="1290591"/>
                  </a:lnTo>
                  <a:lnTo>
                    <a:pt x="35817" y="1279703"/>
                  </a:lnTo>
                  <a:lnTo>
                    <a:pt x="30150" y="1268361"/>
                  </a:lnTo>
                  <a:lnTo>
                    <a:pt x="25163" y="1257020"/>
                  </a:lnTo>
                  <a:lnTo>
                    <a:pt x="20402" y="1245225"/>
                  </a:lnTo>
                  <a:lnTo>
                    <a:pt x="16095" y="1233203"/>
                  </a:lnTo>
                  <a:lnTo>
                    <a:pt x="12468" y="1221181"/>
                  </a:lnTo>
                  <a:lnTo>
                    <a:pt x="9068" y="1208932"/>
                  </a:lnTo>
                  <a:lnTo>
                    <a:pt x="6347" y="1196229"/>
                  </a:lnTo>
                  <a:lnTo>
                    <a:pt x="4080" y="1183527"/>
                  </a:lnTo>
                  <a:lnTo>
                    <a:pt x="2493" y="1170371"/>
                  </a:lnTo>
                  <a:lnTo>
                    <a:pt x="907" y="1157215"/>
                  </a:lnTo>
                  <a:lnTo>
                    <a:pt x="226" y="1143605"/>
                  </a:lnTo>
                  <a:lnTo>
                    <a:pt x="0" y="1129995"/>
                  </a:lnTo>
                  <a:lnTo>
                    <a:pt x="453" y="1116158"/>
                  </a:lnTo>
                  <a:lnTo>
                    <a:pt x="1133" y="1102095"/>
                  </a:lnTo>
                  <a:lnTo>
                    <a:pt x="2947" y="1087805"/>
                  </a:lnTo>
                  <a:lnTo>
                    <a:pt x="4760" y="1073288"/>
                  </a:lnTo>
                  <a:lnTo>
                    <a:pt x="7481" y="1058544"/>
                  </a:lnTo>
                  <a:lnTo>
                    <a:pt x="10654" y="1043573"/>
                  </a:lnTo>
                  <a:lnTo>
                    <a:pt x="14508" y="1028375"/>
                  </a:lnTo>
                  <a:lnTo>
                    <a:pt x="19042" y="1012951"/>
                  </a:lnTo>
                  <a:lnTo>
                    <a:pt x="29697" y="978473"/>
                  </a:lnTo>
                  <a:lnTo>
                    <a:pt x="40578" y="944448"/>
                  </a:lnTo>
                  <a:lnTo>
                    <a:pt x="51233" y="911104"/>
                  </a:lnTo>
                  <a:lnTo>
                    <a:pt x="62114" y="878667"/>
                  </a:lnTo>
                  <a:lnTo>
                    <a:pt x="73222" y="846684"/>
                  </a:lnTo>
                  <a:lnTo>
                    <a:pt x="84557" y="815608"/>
                  </a:lnTo>
                  <a:lnTo>
                    <a:pt x="95891" y="785213"/>
                  </a:lnTo>
                  <a:lnTo>
                    <a:pt x="101785" y="770469"/>
                  </a:lnTo>
                  <a:lnTo>
                    <a:pt x="107679" y="755725"/>
                  </a:lnTo>
                  <a:lnTo>
                    <a:pt x="113574" y="741435"/>
                  </a:lnTo>
                  <a:lnTo>
                    <a:pt x="119468" y="727145"/>
                  </a:lnTo>
                  <a:lnTo>
                    <a:pt x="125588" y="713081"/>
                  </a:lnTo>
                  <a:lnTo>
                    <a:pt x="131936" y="699245"/>
                  </a:lnTo>
                  <a:lnTo>
                    <a:pt x="138283" y="685635"/>
                  </a:lnTo>
                  <a:lnTo>
                    <a:pt x="144631" y="672479"/>
                  </a:lnTo>
                  <a:lnTo>
                    <a:pt x="151205" y="659322"/>
                  </a:lnTo>
                  <a:lnTo>
                    <a:pt x="157552" y="646393"/>
                  </a:lnTo>
                  <a:lnTo>
                    <a:pt x="164353" y="633691"/>
                  </a:lnTo>
                  <a:lnTo>
                    <a:pt x="171381" y="621669"/>
                  </a:lnTo>
                  <a:lnTo>
                    <a:pt x="178181" y="609420"/>
                  </a:lnTo>
                  <a:lnTo>
                    <a:pt x="185436" y="597625"/>
                  </a:lnTo>
                  <a:lnTo>
                    <a:pt x="192463" y="585830"/>
                  </a:lnTo>
                  <a:lnTo>
                    <a:pt x="199944" y="574488"/>
                  </a:lnTo>
                  <a:lnTo>
                    <a:pt x="207425" y="563600"/>
                  </a:lnTo>
                  <a:lnTo>
                    <a:pt x="215133" y="552712"/>
                  </a:lnTo>
                  <a:lnTo>
                    <a:pt x="222840" y="542051"/>
                  </a:lnTo>
                  <a:lnTo>
                    <a:pt x="230774" y="531844"/>
                  </a:lnTo>
                  <a:lnTo>
                    <a:pt x="238935" y="521863"/>
                  </a:lnTo>
                  <a:lnTo>
                    <a:pt x="247324" y="512110"/>
                  </a:lnTo>
                  <a:lnTo>
                    <a:pt x="255711" y="502810"/>
                  </a:lnTo>
                  <a:lnTo>
                    <a:pt x="264326" y="493736"/>
                  </a:lnTo>
                  <a:lnTo>
                    <a:pt x="272940" y="484663"/>
                  </a:lnTo>
                  <a:lnTo>
                    <a:pt x="282008" y="476271"/>
                  </a:lnTo>
                  <a:lnTo>
                    <a:pt x="291076" y="468105"/>
                  </a:lnTo>
                  <a:lnTo>
                    <a:pt x="300597" y="460166"/>
                  </a:lnTo>
                  <a:lnTo>
                    <a:pt x="310118" y="452453"/>
                  </a:lnTo>
                  <a:lnTo>
                    <a:pt x="319639" y="445195"/>
                  </a:lnTo>
                  <a:lnTo>
                    <a:pt x="329840" y="438163"/>
                  </a:lnTo>
                  <a:lnTo>
                    <a:pt x="339815" y="431585"/>
                  </a:lnTo>
                  <a:lnTo>
                    <a:pt x="350243" y="425234"/>
                  </a:lnTo>
                  <a:lnTo>
                    <a:pt x="360897" y="419336"/>
                  </a:lnTo>
                  <a:lnTo>
                    <a:pt x="371552" y="413665"/>
                  </a:lnTo>
                  <a:lnTo>
                    <a:pt x="382660" y="408222"/>
                  </a:lnTo>
                  <a:lnTo>
                    <a:pt x="393995" y="403231"/>
                  </a:lnTo>
                  <a:lnTo>
                    <a:pt x="405556" y="398695"/>
                  </a:lnTo>
                  <a:lnTo>
                    <a:pt x="417344" y="394385"/>
                  </a:lnTo>
                  <a:lnTo>
                    <a:pt x="429359" y="390529"/>
                  </a:lnTo>
                  <a:lnTo>
                    <a:pt x="441601" y="386899"/>
                  </a:lnTo>
                  <a:lnTo>
                    <a:pt x="454069" y="383724"/>
                  </a:lnTo>
                  <a:lnTo>
                    <a:pt x="466764" y="380775"/>
                  </a:lnTo>
                  <a:lnTo>
                    <a:pt x="479912" y="378280"/>
                  </a:lnTo>
                  <a:lnTo>
                    <a:pt x="493287" y="376238"/>
                  </a:lnTo>
                  <a:lnTo>
                    <a:pt x="506888" y="374424"/>
                  </a:lnTo>
                  <a:lnTo>
                    <a:pt x="520717" y="373063"/>
                  </a:lnTo>
                  <a:lnTo>
                    <a:pt x="534772" y="372156"/>
                  </a:lnTo>
                  <a:lnTo>
                    <a:pt x="549280" y="371475"/>
                  </a:lnTo>
                  <a:close/>
                  <a:moveTo>
                    <a:pt x="455387" y="0"/>
                  </a:moveTo>
                  <a:lnTo>
                    <a:pt x="463542" y="227"/>
                  </a:lnTo>
                  <a:lnTo>
                    <a:pt x="471471" y="682"/>
                  </a:lnTo>
                  <a:lnTo>
                    <a:pt x="479174" y="1591"/>
                  </a:lnTo>
                  <a:lnTo>
                    <a:pt x="486423" y="2500"/>
                  </a:lnTo>
                  <a:lnTo>
                    <a:pt x="493446" y="3863"/>
                  </a:lnTo>
                  <a:lnTo>
                    <a:pt x="500242" y="5681"/>
                  </a:lnTo>
                  <a:lnTo>
                    <a:pt x="506812" y="7499"/>
                  </a:lnTo>
                  <a:lnTo>
                    <a:pt x="512702" y="9317"/>
                  </a:lnTo>
                  <a:lnTo>
                    <a:pt x="518592" y="11362"/>
                  </a:lnTo>
                  <a:lnTo>
                    <a:pt x="524256" y="13861"/>
                  </a:lnTo>
                  <a:lnTo>
                    <a:pt x="529466" y="16361"/>
                  </a:lnTo>
                  <a:lnTo>
                    <a:pt x="534450" y="18861"/>
                  </a:lnTo>
                  <a:lnTo>
                    <a:pt x="539207" y="21587"/>
                  </a:lnTo>
                  <a:lnTo>
                    <a:pt x="543738" y="24314"/>
                  </a:lnTo>
                  <a:lnTo>
                    <a:pt x="547816" y="27268"/>
                  </a:lnTo>
                  <a:lnTo>
                    <a:pt x="551894" y="29995"/>
                  </a:lnTo>
                  <a:lnTo>
                    <a:pt x="555292" y="32722"/>
                  </a:lnTo>
                  <a:lnTo>
                    <a:pt x="558916" y="35676"/>
                  </a:lnTo>
                  <a:lnTo>
                    <a:pt x="564807" y="40903"/>
                  </a:lnTo>
                  <a:lnTo>
                    <a:pt x="569790" y="45902"/>
                  </a:lnTo>
                  <a:lnTo>
                    <a:pt x="574095" y="50674"/>
                  </a:lnTo>
                  <a:lnTo>
                    <a:pt x="577040" y="54310"/>
                  </a:lnTo>
                  <a:lnTo>
                    <a:pt x="579079" y="57491"/>
                  </a:lnTo>
                  <a:lnTo>
                    <a:pt x="581118" y="59990"/>
                  </a:lnTo>
                  <a:lnTo>
                    <a:pt x="590406" y="51810"/>
                  </a:lnTo>
                  <a:lnTo>
                    <a:pt x="599467" y="44311"/>
                  </a:lnTo>
                  <a:lnTo>
                    <a:pt x="608076" y="37494"/>
                  </a:lnTo>
                  <a:lnTo>
                    <a:pt x="616685" y="31359"/>
                  </a:lnTo>
                  <a:lnTo>
                    <a:pt x="625293" y="25905"/>
                  </a:lnTo>
                  <a:lnTo>
                    <a:pt x="633449" y="21360"/>
                  </a:lnTo>
                  <a:lnTo>
                    <a:pt x="641151" y="17043"/>
                  </a:lnTo>
                  <a:lnTo>
                    <a:pt x="648854" y="13407"/>
                  </a:lnTo>
                  <a:lnTo>
                    <a:pt x="656103" y="10226"/>
                  </a:lnTo>
                  <a:lnTo>
                    <a:pt x="663126" y="7499"/>
                  </a:lnTo>
                  <a:lnTo>
                    <a:pt x="669922" y="5454"/>
                  </a:lnTo>
                  <a:lnTo>
                    <a:pt x="676492" y="3409"/>
                  </a:lnTo>
                  <a:lnTo>
                    <a:pt x="682608" y="2272"/>
                  </a:lnTo>
                  <a:lnTo>
                    <a:pt x="688498" y="1136"/>
                  </a:lnTo>
                  <a:lnTo>
                    <a:pt x="694162" y="454"/>
                  </a:lnTo>
                  <a:lnTo>
                    <a:pt x="699599" y="227"/>
                  </a:lnTo>
                  <a:lnTo>
                    <a:pt x="704583" y="0"/>
                  </a:lnTo>
                  <a:lnTo>
                    <a:pt x="709340" y="227"/>
                  </a:lnTo>
                  <a:lnTo>
                    <a:pt x="713871" y="454"/>
                  </a:lnTo>
                  <a:lnTo>
                    <a:pt x="717949" y="909"/>
                  </a:lnTo>
                  <a:lnTo>
                    <a:pt x="721800" y="1591"/>
                  </a:lnTo>
                  <a:lnTo>
                    <a:pt x="725198" y="2272"/>
                  </a:lnTo>
                  <a:lnTo>
                    <a:pt x="728596" y="3181"/>
                  </a:lnTo>
                  <a:lnTo>
                    <a:pt x="731315" y="3863"/>
                  </a:lnTo>
                  <a:lnTo>
                    <a:pt x="736299" y="5908"/>
                  </a:lnTo>
                  <a:lnTo>
                    <a:pt x="739697" y="7499"/>
                  </a:lnTo>
                  <a:lnTo>
                    <a:pt x="742415" y="8862"/>
                  </a:lnTo>
                  <a:lnTo>
                    <a:pt x="746720" y="13180"/>
                  </a:lnTo>
                  <a:lnTo>
                    <a:pt x="751024" y="17497"/>
                  </a:lnTo>
                  <a:lnTo>
                    <a:pt x="754875" y="22269"/>
                  </a:lnTo>
                  <a:lnTo>
                    <a:pt x="758726" y="27496"/>
                  </a:lnTo>
                  <a:lnTo>
                    <a:pt x="762124" y="32495"/>
                  </a:lnTo>
                  <a:lnTo>
                    <a:pt x="765523" y="37949"/>
                  </a:lnTo>
                  <a:lnTo>
                    <a:pt x="768694" y="43629"/>
                  </a:lnTo>
                  <a:lnTo>
                    <a:pt x="771639" y="49310"/>
                  </a:lnTo>
                  <a:lnTo>
                    <a:pt x="774584" y="54764"/>
                  </a:lnTo>
                  <a:lnTo>
                    <a:pt x="777076" y="60672"/>
                  </a:lnTo>
                  <a:lnTo>
                    <a:pt x="779342" y="66808"/>
                  </a:lnTo>
                  <a:lnTo>
                    <a:pt x="781834" y="72716"/>
                  </a:lnTo>
                  <a:lnTo>
                    <a:pt x="785911" y="84305"/>
                  </a:lnTo>
                  <a:lnTo>
                    <a:pt x="789536" y="95894"/>
                  </a:lnTo>
                  <a:lnTo>
                    <a:pt x="792481" y="106801"/>
                  </a:lnTo>
                  <a:lnTo>
                    <a:pt x="794973" y="117254"/>
                  </a:lnTo>
                  <a:lnTo>
                    <a:pt x="796785" y="126571"/>
                  </a:lnTo>
                  <a:lnTo>
                    <a:pt x="798371" y="134524"/>
                  </a:lnTo>
                  <a:lnTo>
                    <a:pt x="800183" y="146568"/>
                  </a:lnTo>
                  <a:lnTo>
                    <a:pt x="800636" y="150658"/>
                  </a:lnTo>
                  <a:lnTo>
                    <a:pt x="805847" y="149294"/>
                  </a:lnTo>
                  <a:lnTo>
                    <a:pt x="810831" y="147931"/>
                  </a:lnTo>
                  <a:lnTo>
                    <a:pt x="815362" y="146340"/>
                  </a:lnTo>
                  <a:lnTo>
                    <a:pt x="820119" y="144522"/>
                  </a:lnTo>
                  <a:lnTo>
                    <a:pt x="824197" y="142705"/>
                  </a:lnTo>
                  <a:lnTo>
                    <a:pt x="828275" y="140887"/>
                  </a:lnTo>
                  <a:lnTo>
                    <a:pt x="832352" y="139069"/>
                  </a:lnTo>
                  <a:lnTo>
                    <a:pt x="835750" y="136796"/>
                  </a:lnTo>
                  <a:lnTo>
                    <a:pt x="839375" y="134751"/>
                  </a:lnTo>
                  <a:lnTo>
                    <a:pt x="842547" y="132706"/>
                  </a:lnTo>
                  <a:lnTo>
                    <a:pt x="848663" y="128389"/>
                  </a:lnTo>
                  <a:lnTo>
                    <a:pt x="853647" y="124071"/>
                  </a:lnTo>
                  <a:lnTo>
                    <a:pt x="858405" y="119754"/>
                  </a:lnTo>
                  <a:lnTo>
                    <a:pt x="862482" y="115663"/>
                  </a:lnTo>
                  <a:lnTo>
                    <a:pt x="865654" y="111800"/>
                  </a:lnTo>
                  <a:lnTo>
                    <a:pt x="868372" y="108392"/>
                  </a:lnTo>
                  <a:lnTo>
                    <a:pt x="870638" y="105211"/>
                  </a:lnTo>
                  <a:lnTo>
                    <a:pt x="873130" y="100439"/>
                  </a:lnTo>
                  <a:lnTo>
                    <a:pt x="874036" y="98848"/>
                  </a:lnTo>
                  <a:lnTo>
                    <a:pt x="875395" y="106347"/>
                  </a:lnTo>
                  <a:lnTo>
                    <a:pt x="876755" y="113846"/>
                  </a:lnTo>
                  <a:lnTo>
                    <a:pt x="877434" y="121117"/>
                  </a:lnTo>
                  <a:lnTo>
                    <a:pt x="877887" y="128389"/>
                  </a:lnTo>
                  <a:lnTo>
                    <a:pt x="877887" y="135433"/>
                  </a:lnTo>
                  <a:lnTo>
                    <a:pt x="877434" y="142250"/>
                  </a:lnTo>
                  <a:lnTo>
                    <a:pt x="876755" y="149067"/>
                  </a:lnTo>
                  <a:lnTo>
                    <a:pt x="875622" y="155884"/>
                  </a:lnTo>
                  <a:lnTo>
                    <a:pt x="874263" y="162474"/>
                  </a:lnTo>
                  <a:lnTo>
                    <a:pt x="872903" y="168837"/>
                  </a:lnTo>
                  <a:lnTo>
                    <a:pt x="870864" y="175199"/>
                  </a:lnTo>
                  <a:lnTo>
                    <a:pt x="868599" y="181335"/>
                  </a:lnTo>
                  <a:lnTo>
                    <a:pt x="866334" y="187243"/>
                  </a:lnTo>
                  <a:lnTo>
                    <a:pt x="863615" y="193378"/>
                  </a:lnTo>
                  <a:lnTo>
                    <a:pt x="860670" y="199287"/>
                  </a:lnTo>
                  <a:lnTo>
                    <a:pt x="857725" y="204967"/>
                  </a:lnTo>
                  <a:lnTo>
                    <a:pt x="854327" y="210421"/>
                  </a:lnTo>
                  <a:lnTo>
                    <a:pt x="850702" y="215875"/>
                  </a:lnTo>
                  <a:lnTo>
                    <a:pt x="847078" y="221328"/>
                  </a:lnTo>
                  <a:lnTo>
                    <a:pt x="843000" y="226328"/>
                  </a:lnTo>
                  <a:lnTo>
                    <a:pt x="838922" y="231554"/>
                  </a:lnTo>
                  <a:lnTo>
                    <a:pt x="834844" y="236553"/>
                  </a:lnTo>
                  <a:lnTo>
                    <a:pt x="830313" y="241325"/>
                  </a:lnTo>
                  <a:lnTo>
                    <a:pt x="826009" y="246097"/>
                  </a:lnTo>
                  <a:lnTo>
                    <a:pt x="821252" y="250869"/>
                  </a:lnTo>
                  <a:lnTo>
                    <a:pt x="816494" y="255187"/>
                  </a:lnTo>
                  <a:lnTo>
                    <a:pt x="811737" y="259731"/>
                  </a:lnTo>
                  <a:lnTo>
                    <a:pt x="806753" y="264049"/>
                  </a:lnTo>
                  <a:lnTo>
                    <a:pt x="796785" y="272229"/>
                  </a:lnTo>
                  <a:lnTo>
                    <a:pt x="786364" y="279955"/>
                  </a:lnTo>
                  <a:lnTo>
                    <a:pt x="776170" y="287227"/>
                  </a:lnTo>
                  <a:lnTo>
                    <a:pt x="765749" y="294044"/>
                  </a:lnTo>
                  <a:lnTo>
                    <a:pt x="755328" y="300180"/>
                  </a:lnTo>
                  <a:lnTo>
                    <a:pt x="745360" y="305860"/>
                  </a:lnTo>
                  <a:lnTo>
                    <a:pt x="735619" y="311314"/>
                  </a:lnTo>
                  <a:lnTo>
                    <a:pt x="725878" y="316313"/>
                  </a:lnTo>
                  <a:lnTo>
                    <a:pt x="717043" y="320631"/>
                  </a:lnTo>
                  <a:lnTo>
                    <a:pt x="708661" y="324721"/>
                  </a:lnTo>
                  <a:lnTo>
                    <a:pt x="700732" y="327902"/>
                  </a:lnTo>
                  <a:lnTo>
                    <a:pt x="693709" y="331084"/>
                  </a:lnTo>
                  <a:lnTo>
                    <a:pt x="681929" y="335628"/>
                  </a:lnTo>
                  <a:lnTo>
                    <a:pt x="674453" y="338583"/>
                  </a:lnTo>
                  <a:lnTo>
                    <a:pt x="671961" y="339492"/>
                  </a:lnTo>
                  <a:lnTo>
                    <a:pt x="658142" y="336083"/>
                  </a:lnTo>
                  <a:lnTo>
                    <a:pt x="644776" y="333583"/>
                  </a:lnTo>
                  <a:lnTo>
                    <a:pt x="632089" y="331311"/>
                  </a:lnTo>
                  <a:lnTo>
                    <a:pt x="619630" y="329266"/>
                  </a:lnTo>
                  <a:lnTo>
                    <a:pt x="607623" y="327675"/>
                  </a:lnTo>
                  <a:lnTo>
                    <a:pt x="596069" y="326539"/>
                  </a:lnTo>
                  <a:lnTo>
                    <a:pt x="584969" y="325630"/>
                  </a:lnTo>
                  <a:lnTo>
                    <a:pt x="574548" y="324948"/>
                  </a:lnTo>
                  <a:lnTo>
                    <a:pt x="564127" y="324494"/>
                  </a:lnTo>
                  <a:lnTo>
                    <a:pt x="554612" y="324494"/>
                  </a:lnTo>
                  <a:lnTo>
                    <a:pt x="545324" y="324494"/>
                  </a:lnTo>
                  <a:lnTo>
                    <a:pt x="536715" y="324948"/>
                  </a:lnTo>
                  <a:lnTo>
                    <a:pt x="528333" y="325403"/>
                  </a:lnTo>
                  <a:lnTo>
                    <a:pt x="520178" y="326085"/>
                  </a:lnTo>
                  <a:lnTo>
                    <a:pt x="512702" y="326766"/>
                  </a:lnTo>
                  <a:lnTo>
                    <a:pt x="505679" y="327675"/>
                  </a:lnTo>
                  <a:lnTo>
                    <a:pt x="499109" y="328811"/>
                  </a:lnTo>
                  <a:lnTo>
                    <a:pt x="492993" y="329948"/>
                  </a:lnTo>
                  <a:lnTo>
                    <a:pt x="487329" y="331311"/>
                  </a:lnTo>
                  <a:lnTo>
                    <a:pt x="481892" y="332447"/>
                  </a:lnTo>
                  <a:lnTo>
                    <a:pt x="472604" y="334947"/>
                  </a:lnTo>
                  <a:lnTo>
                    <a:pt x="465128" y="337219"/>
                  </a:lnTo>
                  <a:lnTo>
                    <a:pt x="459012" y="339719"/>
                  </a:lnTo>
                  <a:lnTo>
                    <a:pt x="454934" y="341309"/>
                  </a:lnTo>
                  <a:lnTo>
                    <a:pt x="451536" y="342900"/>
                  </a:lnTo>
                  <a:lnTo>
                    <a:pt x="445646" y="337219"/>
                  </a:lnTo>
                  <a:lnTo>
                    <a:pt x="439529" y="331311"/>
                  </a:lnTo>
                  <a:lnTo>
                    <a:pt x="425710" y="318813"/>
                  </a:lnTo>
                  <a:lnTo>
                    <a:pt x="410532" y="305860"/>
                  </a:lnTo>
                  <a:lnTo>
                    <a:pt x="394221" y="292454"/>
                  </a:lnTo>
                  <a:lnTo>
                    <a:pt x="377456" y="279274"/>
                  </a:lnTo>
                  <a:lnTo>
                    <a:pt x="360239" y="266094"/>
                  </a:lnTo>
                  <a:lnTo>
                    <a:pt x="343249" y="252914"/>
                  </a:lnTo>
                  <a:lnTo>
                    <a:pt x="326258" y="240416"/>
                  </a:lnTo>
                  <a:lnTo>
                    <a:pt x="295222" y="217693"/>
                  </a:lnTo>
                  <a:lnTo>
                    <a:pt x="269849" y="199514"/>
                  </a:lnTo>
                  <a:lnTo>
                    <a:pt x="252405" y="187243"/>
                  </a:lnTo>
                  <a:lnTo>
                    <a:pt x="246062" y="183153"/>
                  </a:lnTo>
                  <a:lnTo>
                    <a:pt x="251726" y="176563"/>
                  </a:lnTo>
                  <a:lnTo>
                    <a:pt x="257616" y="170655"/>
                  </a:lnTo>
                  <a:lnTo>
                    <a:pt x="263506" y="165428"/>
                  </a:lnTo>
                  <a:lnTo>
                    <a:pt x="269623" y="160656"/>
                  </a:lnTo>
                  <a:lnTo>
                    <a:pt x="275286" y="156339"/>
                  </a:lnTo>
                  <a:lnTo>
                    <a:pt x="281629" y="152476"/>
                  </a:lnTo>
                  <a:lnTo>
                    <a:pt x="287746" y="149294"/>
                  </a:lnTo>
                  <a:lnTo>
                    <a:pt x="293863" y="146568"/>
                  </a:lnTo>
                  <a:lnTo>
                    <a:pt x="299979" y="144068"/>
                  </a:lnTo>
                  <a:lnTo>
                    <a:pt x="306096" y="142023"/>
                  </a:lnTo>
                  <a:lnTo>
                    <a:pt x="311986" y="140432"/>
                  </a:lnTo>
                  <a:lnTo>
                    <a:pt x="317876" y="139069"/>
                  </a:lnTo>
                  <a:lnTo>
                    <a:pt x="323766" y="138160"/>
                  </a:lnTo>
                  <a:lnTo>
                    <a:pt x="329656" y="137024"/>
                  </a:lnTo>
                  <a:lnTo>
                    <a:pt x="335093" y="136569"/>
                  </a:lnTo>
                  <a:lnTo>
                    <a:pt x="340530" y="136342"/>
                  </a:lnTo>
                  <a:lnTo>
                    <a:pt x="345967" y="136342"/>
                  </a:lnTo>
                  <a:lnTo>
                    <a:pt x="350951" y="136569"/>
                  </a:lnTo>
                  <a:lnTo>
                    <a:pt x="355708" y="136796"/>
                  </a:lnTo>
                  <a:lnTo>
                    <a:pt x="360466" y="137251"/>
                  </a:lnTo>
                  <a:lnTo>
                    <a:pt x="368848" y="138614"/>
                  </a:lnTo>
                  <a:lnTo>
                    <a:pt x="376097" y="139978"/>
                  </a:lnTo>
                  <a:lnTo>
                    <a:pt x="382214" y="141341"/>
                  </a:lnTo>
                  <a:lnTo>
                    <a:pt x="386518" y="142705"/>
                  </a:lnTo>
                  <a:lnTo>
                    <a:pt x="390369" y="143841"/>
                  </a:lnTo>
                  <a:lnTo>
                    <a:pt x="389916" y="135888"/>
                  </a:lnTo>
                  <a:lnTo>
                    <a:pt x="389916" y="127934"/>
                  </a:lnTo>
                  <a:lnTo>
                    <a:pt x="390369" y="120208"/>
                  </a:lnTo>
                  <a:lnTo>
                    <a:pt x="391049" y="112482"/>
                  </a:lnTo>
                  <a:lnTo>
                    <a:pt x="392182" y="105211"/>
                  </a:lnTo>
                  <a:lnTo>
                    <a:pt x="393767" y="98166"/>
                  </a:lnTo>
                  <a:lnTo>
                    <a:pt x="395580" y="91122"/>
                  </a:lnTo>
                  <a:lnTo>
                    <a:pt x="397619" y="84305"/>
                  </a:lnTo>
                  <a:lnTo>
                    <a:pt x="399884" y="77942"/>
                  </a:lnTo>
                  <a:lnTo>
                    <a:pt x="402376" y="71807"/>
                  </a:lnTo>
                  <a:lnTo>
                    <a:pt x="405095" y="65671"/>
                  </a:lnTo>
                  <a:lnTo>
                    <a:pt x="407813" y="59763"/>
                  </a:lnTo>
                  <a:lnTo>
                    <a:pt x="410985" y="54310"/>
                  </a:lnTo>
                  <a:lnTo>
                    <a:pt x="413930" y="49083"/>
                  </a:lnTo>
                  <a:lnTo>
                    <a:pt x="417101" y="43857"/>
                  </a:lnTo>
                  <a:lnTo>
                    <a:pt x="420273" y="39085"/>
                  </a:lnTo>
                  <a:lnTo>
                    <a:pt x="423444" y="34540"/>
                  </a:lnTo>
                  <a:lnTo>
                    <a:pt x="426616" y="30222"/>
                  </a:lnTo>
                  <a:lnTo>
                    <a:pt x="432959" y="22496"/>
                  </a:lnTo>
                  <a:lnTo>
                    <a:pt x="438849" y="15679"/>
                  </a:lnTo>
                  <a:lnTo>
                    <a:pt x="444060" y="10226"/>
                  </a:lnTo>
                  <a:lnTo>
                    <a:pt x="448817" y="5908"/>
                  </a:lnTo>
                  <a:lnTo>
                    <a:pt x="452215" y="2500"/>
                  </a:lnTo>
                  <a:lnTo>
                    <a:pt x="455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121"/>
          <p:cNvGrpSpPr/>
          <p:nvPr/>
        </p:nvGrpSpPr>
        <p:grpSpPr>
          <a:xfrm>
            <a:off x="6826045" y="2345206"/>
            <a:ext cx="884440" cy="889399"/>
            <a:chOff x="6825156" y="2493329"/>
            <a:chExt cx="884325" cy="889399"/>
          </a:xfrm>
        </p:grpSpPr>
        <p:sp>
          <p:nvSpPr>
            <p:cNvPr id="123" name="Oval 4"/>
            <p:cNvSpPr/>
            <p:nvPr/>
          </p:nvSpPr>
          <p:spPr>
            <a:xfrm>
              <a:off x="6825156" y="2493329"/>
              <a:ext cx="884325" cy="8893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6"/>
            <p:cNvSpPr>
              <a:spLocks noEditPoints="1"/>
            </p:cNvSpPr>
            <p:nvPr/>
          </p:nvSpPr>
          <p:spPr bwMode="auto">
            <a:xfrm>
              <a:off x="7016216" y="2677016"/>
              <a:ext cx="530042" cy="522026"/>
            </a:xfrm>
            <a:custGeom>
              <a:avLst/>
              <a:gdLst>
                <a:gd name="T0" fmla="*/ 63 w 63"/>
                <a:gd name="T1" fmla="*/ 52 h 62"/>
                <a:gd name="T2" fmla="*/ 0 w 63"/>
                <a:gd name="T3" fmla="*/ 52 h 62"/>
                <a:gd name="T4" fmla="*/ 5 w 63"/>
                <a:gd name="T5" fmla="*/ 48 h 62"/>
                <a:gd name="T6" fmla="*/ 58 w 63"/>
                <a:gd name="T7" fmla="*/ 48 h 62"/>
                <a:gd name="T8" fmla="*/ 16 w 63"/>
                <a:gd name="T9" fmla="*/ 2 h 62"/>
                <a:gd name="T10" fmla="*/ 16 w 63"/>
                <a:gd name="T11" fmla="*/ 14 h 62"/>
                <a:gd name="T12" fmla="*/ 16 w 63"/>
                <a:gd name="T13" fmla="*/ 2 h 62"/>
                <a:gd name="T14" fmla="*/ 41 w 63"/>
                <a:gd name="T15" fmla="*/ 8 h 62"/>
                <a:gd name="T16" fmla="*/ 52 w 63"/>
                <a:gd name="T17" fmla="*/ 8 h 62"/>
                <a:gd name="T18" fmla="*/ 41 w 63"/>
                <a:gd name="T19" fmla="*/ 35 h 62"/>
                <a:gd name="T20" fmla="*/ 45 w 63"/>
                <a:gd name="T21" fmla="*/ 50 h 62"/>
                <a:gd name="T22" fmla="*/ 48 w 63"/>
                <a:gd name="T23" fmla="*/ 50 h 62"/>
                <a:gd name="T24" fmla="*/ 53 w 63"/>
                <a:gd name="T25" fmla="*/ 33 h 62"/>
                <a:gd name="T26" fmla="*/ 56 w 63"/>
                <a:gd name="T27" fmla="*/ 20 h 62"/>
                <a:gd name="T28" fmla="*/ 43 w 63"/>
                <a:gd name="T29" fmla="*/ 15 h 62"/>
                <a:gd name="T30" fmla="*/ 44 w 63"/>
                <a:gd name="T31" fmla="*/ 20 h 62"/>
                <a:gd name="T32" fmla="*/ 41 w 63"/>
                <a:gd name="T33" fmla="*/ 35 h 62"/>
                <a:gd name="T34" fmla="*/ 38 w 63"/>
                <a:gd name="T35" fmla="*/ 6 h 62"/>
                <a:gd name="T36" fmla="*/ 25 w 63"/>
                <a:gd name="T37" fmla="*/ 6 h 62"/>
                <a:gd name="T38" fmla="*/ 38 w 63"/>
                <a:gd name="T39" fmla="*/ 34 h 62"/>
                <a:gd name="T40" fmla="*/ 41 w 63"/>
                <a:gd name="T41" fmla="*/ 20 h 62"/>
                <a:gd name="T42" fmla="*/ 28 w 63"/>
                <a:gd name="T43" fmla="*/ 14 h 62"/>
                <a:gd name="T44" fmla="*/ 22 w 63"/>
                <a:gd name="T45" fmla="*/ 29 h 62"/>
                <a:gd name="T46" fmla="*/ 25 w 63"/>
                <a:gd name="T47" fmla="*/ 52 h 62"/>
                <a:gd name="T48" fmla="*/ 31 w 63"/>
                <a:gd name="T49" fmla="*/ 41 h 62"/>
                <a:gd name="T50" fmla="*/ 38 w 63"/>
                <a:gd name="T51" fmla="*/ 52 h 62"/>
                <a:gd name="T52" fmla="*/ 22 w 63"/>
                <a:gd name="T53" fmla="*/ 35 h 62"/>
                <a:gd name="T54" fmla="*/ 19 w 63"/>
                <a:gd name="T55" fmla="*/ 20 h 62"/>
                <a:gd name="T56" fmla="*/ 19 w 63"/>
                <a:gd name="T57" fmla="*/ 15 h 62"/>
                <a:gd name="T58" fmla="*/ 7 w 63"/>
                <a:gd name="T59" fmla="*/ 20 h 62"/>
                <a:gd name="T60" fmla="*/ 10 w 63"/>
                <a:gd name="T61" fmla="*/ 33 h 62"/>
                <a:gd name="T62" fmla="*/ 14 w 63"/>
                <a:gd name="T63" fmla="*/ 50 h 62"/>
                <a:gd name="T64" fmla="*/ 17 w 63"/>
                <a:gd name="T65" fmla="*/ 50 h 62"/>
                <a:gd name="T66" fmla="*/ 22 w 63"/>
                <a:gd name="T67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2">
                  <a:moveTo>
                    <a:pt x="56" y="46"/>
                  </a:moveTo>
                  <a:cubicBezTo>
                    <a:pt x="60" y="48"/>
                    <a:pt x="63" y="50"/>
                    <a:pt x="63" y="52"/>
                  </a:cubicBezTo>
                  <a:cubicBezTo>
                    <a:pt x="63" y="58"/>
                    <a:pt x="49" y="62"/>
                    <a:pt x="31" y="62"/>
                  </a:cubicBezTo>
                  <a:cubicBezTo>
                    <a:pt x="14" y="62"/>
                    <a:pt x="0" y="58"/>
                    <a:pt x="0" y="52"/>
                  </a:cubicBezTo>
                  <a:cubicBezTo>
                    <a:pt x="0" y="50"/>
                    <a:pt x="2" y="48"/>
                    <a:pt x="7" y="46"/>
                  </a:cubicBezTo>
                  <a:cubicBezTo>
                    <a:pt x="6" y="47"/>
                    <a:pt x="5" y="48"/>
                    <a:pt x="5" y="48"/>
                  </a:cubicBezTo>
                  <a:cubicBezTo>
                    <a:pt x="5" y="52"/>
                    <a:pt x="17" y="55"/>
                    <a:pt x="31" y="55"/>
                  </a:cubicBezTo>
                  <a:cubicBezTo>
                    <a:pt x="46" y="55"/>
                    <a:pt x="58" y="52"/>
                    <a:pt x="58" y="48"/>
                  </a:cubicBezTo>
                  <a:cubicBezTo>
                    <a:pt x="58" y="48"/>
                    <a:pt x="57" y="47"/>
                    <a:pt x="56" y="46"/>
                  </a:cubicBezTo>
                  <a:close/>
                  <a:moveTo>
                    <a:pt x="16" y="2"/>
                  </a:moveTo>
                  <a:cubicBezTo>
                    <a:pt x="19" y="2"/>
                    <a:pt x="22" y="5"/>
                    <a:pt x="22" y="8"/>
                  </a:cubicBezTo>
                  <a:cubicBezTo>
                    <a:pt x="22" y="11"/>
                    <a:pt x="19" y="14"/>
                    <a:pt x="16" y="14"/>
                  </a:cubicBezTo>
                  <a:cubicBezTo>
                    <a:pt x="13" y="14"/>
                    <a:pt x="10" y="11"/>
                    <a:pt x="10" y="8"/>
                  </a:cubicBezTo>
                  <a:cubicBezTo>
                    <a:pt x="10" y="5"/>
                    <a:pt x="13" y="2"/>
                    <a:pt x="16" y="2"/>
                  </a:cubicBezTo>
                  <a:close/>
                  <a:moveTo>
                    <a:pt x="47" y="2"/>
                  </a:moveTo>
                  <a:cubicBezTo>
                    <a:pt x="43" y="2"/>
                    <a:pt x="41" y="5"/>
                    <a:pt x="41" y="8"/>
                  </a:cubicBezTo>
                  <a:cubicBezTo>
                    <a:pt x="41" y="11"/>
                    <a:pt x="43" y="14"/>
                    <a:pt x="47" y="14"/>
                  </a:cubicBezTo>
                  <a:cubicBezTo>
                    <a:pt x="50" y="14"/>
                    <a:pt x="52" y="11"/>
                    <a:pt x="52" y="8"/>
                  </a:cubicBezTo>
                  <a:cubicBezTo>
                    <a:pt x="52" y="5"/>
                    <a:pt x="50" y="2"/>
                    <a:pt x="47" y="2"/>
                  </a:cubicBezTo>
                  <a:close/>
                  <a:moveTo>
                    <a:pt x="41" y="35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3"/>
                    <a:pt x="56" y="31"/>
                    <a:pt x="56" y="2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7"/>
                    <a:pt x="53" y="15"/>
                    <a:pt x="5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6"/>
                    <a:pt x="44" y="18"/>
                    <a:pt x="44" y="2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1"/>
                    <a:pt x="43" y="33"/>
                    <a:pt x="41" y="35"/>
                  </a:cubicBezTo>
                  <a:close/>
                  <a:moveTo>
                    <a:pt x="31" y="0"/>
                  </a:moveTo>
                  <a:cubicBezTo>
                    <a:pt x="35" y="0"/>
                    <a:pt x="38" y="3"/>
                    <a:pt x="38" y="6"/>
                  </a:cubicBezTo>
                  <a:cubicBezTo>
                    <a:pt x="38" y="10"/>
                    <a:pt x="35" y="13"/>
                    <a:pt x="31" y="13"/>
                  </a:cubicBezTo>
                  <a:cubicBezTo>
                    <a:pt x="28" y="13"/>
                    <a:pt x="25" y="10"/>
                    <a:pt x="25" y="6"/>
                  </a:cubicBezTo>
                  <a:cubicBezTo>
                    <a:pt x="25" y="3"/>
                    <a:pt x="28" y="0"/>
                    <a:pt x="31" y="0"/>
                  </a:cubicBezTo>
                  <a:close/>
                  <a:moveTo>
                    <a:pt x="38" y="34"/>
                  </a:moveTo>
                  <a:cubicBezTo>
                    <a:pt x="39" y="33"/>
                    <a:pt x="41" y="31"/>
                    <a:pt x="41" y="2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16"/>
                    <a:pt x="38" y="14"/>
                    <a:pt x="35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14"/>
                    <a:pt x="22" y="16"/>
                    <a:pt x="22" y="2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1"/>
                    <a:pt x="23" y="33"/>
                    <a:pt x="25" y="34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22" y="35"/>
                  </a:moveTo>
                  <a:cubicBezTo>
                    <a:pt x="20" y="33"/>
                    <a:pt x="19" y="31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20" y="15"/>
                    <a:pt x="19" y="15"/>
                    <a:pt x="1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9" y="15"/>
                    <a:pt x="7" y="17"/>
                    <a:pt x="7" y="2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1"/>
                    <a:pt x="8" y="33"/>
                    <a:pt x="10" y="3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750"/>
                            </p:stCondLst>
                            <p:childTnLst>
                              <p:par>
                                <p:cTn id="10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250"/>
                            </p:stCondLst>
                            <p:childTnLst>
                              <p:par>
                                <p:cTn id="1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1"/>
          <p:cNvSpPr/>
          <p:nvPr/>
        </p:nvSpPr>
        <p:spPr bwMode="auto">
          <a:xfrm>
            <a:off x="1011767" y="2485734"/>
            <a:ext cx="874184" cy="19415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7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7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1092200" y="3639673"/>
            <a:ext cx="713317" cy="7071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Freeform 23"/>
          <p:cNvSpPr/>
          <p:nvPr/>
        </p:nvSpPr>
        <p:spPr bwMode="auto">
          <a:xfrm>
            <a:off x="3913722" y="3554980"/>
            <a:ext cx="874183" cy="1945819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3996267" y="3639673"/>
            <a:ext cx="711200" cy="7071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25"/>
          <p:cNvSpPr/>
          <p:nvPr/>
        </p:nvSpPr>
        <p:spPr bwMode="auto">
          <a:xfrm>
            <a:off x="2946400" y="2485734"/>
            <a:ext cx="874184" cy="19415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3028951" y="3639673"/>
            <a:ext cx="711200" cy="7071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Freeform 27"/>
          <p:cNvSpPr/>
          <p:nvPr/>
        </p:nvSpPr>
        <p:spPr bwMode="auto">
          <a:xfrm>
            <a:off x="1979089" y="3554980"/>
            <a:ext cx="874183" cy="1945819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061633" y="3639673"/>
            <a:ext cx="711200" cy="7071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Freeform 29"/>
          <p:cNvSpPr/>
          <p:nvPr/>
        </p:nvSpPr>
        <p:spPr bwMode="auto">
          <a:xfrm>
            <a:off x="4881033" y="2485734"/>
            <a:ext cx="874184" cy="19415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963584" y="3639673"/>
            <a:ext cx="711200" cy="7071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Freeform 31"/>
          <p:cNvSpPr>
            <a:spLocks noEditPoints="1"/>
          </p:cNvSpPr>
          <p:nvPr/>
        </p:nvSpPr>
        <p:spPr bwMode="auto">
          <a:xfrm>
            <a:off x="4210056" y="3815412"/>
            <a:ext cx="273049" cy="349357"/>
          </a:xfrm>
          <a:custGeom>
            <a:avLst/>
            <a:gdLst>
              <a:gd name="T0" fmla="*/ 60 w 67"/>
              <a:gd name="T1" fmla="*/ 77 h 86"/>
              <a:gd name="T2" fmla="*/ 55 w 67"/>
              <a:gd name="T3" fmla="*/ 82 h 86"/>
              <a:gd name="T4" fmla="*/ 38 w 67"/>
              <a:gd name="T5" fmla="*/ 86 h 86"/>
              <a:gd name="T6" fmla="*/ 22 w 67"/>
              <a:gd name="T7" fmla="*/ 79 h 86"/>
              <a:gd name="T8" fmla="*/ 22 w 67"/>
              <a:gd name="T9" fmla="*/ 79 h 86"/>
              <a:gd name="T10" fmla="*/ 22 w 67"/>
              <a:gd name="T11" fmla="*/ 79 h 86"/>
              <a:gd name="T12" fmla="*/ 17 w 67"/>
              <a:gd name="T13" fmla="*/ 73 h 86"/>
              <a:gd name="T14" fmla="*/ 8 w 67"/>
              <a:gd name="T15" fmla="*/ 58 h 86"/>
              <a:gd name="T16" fmla="*/ 8 w 67"/>
              <a:gd name="T17" fmla="*/ 58 h 86"/>
              <a:gd name="T18" fmla="*/ 3 w 67"/>
              <a:gd name="T19" fmla="*/ 49 h 86"/>
              <a:gd name="T20" fmla="*/ 9 w 67"/>
              <a:gd name="T21" fmla="*/ 37 h 86"/>
              <a:gd name="T22" fmla="*/ 17 w 67"/>
              <a:gd name="T23" fmla="*/ 41 h 86"/>
              <a:gd name="T24" fmla="*/ 18 w 67"/>
              <a:gd name="T25" fmla="*/ 41 h 86"/>
              <a:gd name="T26" fmla="*/ 18 w 67"/>
              <a:gd name="T27" fmla="*/ 42 h 86"/>
              <a:gd name="T28" fmla="*/ 18 w 67"/>
              <a:gd name="T29" fmla="*/ 14 h 86"/>
              <a:gd name="T30" fmla="*/ 30 w 67"/>
              <a:gd name="T31" fmla="*/ 7 h 86"/>
              <a:gd name="T32" fmla="*/ 44 w 67"/>
              <a:gd name="T33" fmla="*/ 7 h 86"/>
              <a:gd name="T34" fmla="*/ 56 w 67"/>
              <a:gd name="T35" fmla="*/ 14 h 86"/>
              <a:gd name="T36" fmla="*/ 56 w 67"/>
              <a:gd name="T37" fmla="*/ 14 h 86"/>
              <a:gd name="T38" fmla="*/ 56 w 67"/>
              <a:gd name="T39" fmla="*/ 14 h 86"/>
              <a:gd name="T40" fmla="*/ 67 w 67"/>
              <a:gd name="T41" fmla="*/ 21 h 86"/>
              <a:gd name="T42" fmla="*/ 67 w 67"/>
              <a:gd name="T43" fmla="*/ 59 h 86"/>
              <a:gd name="T44" fmla="*/ 65 w 67"/>
              <a:gd name="T45" fmla="*/ 69 h 86"/>
              <a:gd name="T46" fmla="*/ 60 w 67"/>
              <a:gd name="T47" fmla="*/ 77 h 86"/>
              <a:gd name="T48" fmla="*/ 52 w 67"/>
              <a:gd name="T49" fmla="*/ 76 h 86"/>
              <a:gd name="T50" fmla="*/ 52 w 67"/>
              <a:gd name="T51" fmla="*/ 76 h 86"/>
              <a:gd name="T52" fmla="*/ 56 w 67"/>
              <a:gd name="T53" fmla="*/ 73 h 86"/>
              <a:gd name="T54" fmla="*/ 60 w 67"/>
              <a:gd name="T55" fmla="*/ 67 h 86"/>
              <a:gd name="T56" fmla="*/ 61 w 67"/>
              <a:gd name="T57" fmla="*/ 59 h 86"/>
              <a:gd name="T58" fmla="*/ 61 w 67"/>
              <a:gd name="T59" fmla="*/ 21 h 86"/>
              <a:gd name="T60" fmla="*/ 58 w 67"/>
              <a:gd name="T61" fmla="*/ 21 h 86"/>
              <a:gd name="T62" fmla="*/ 58 w 67"/>
              <a:gd name="T63" fmla="*/ 39 h 86"/>
              <a:gd name="T64" fmla="*/ 50 w 67"/>
              <a:gd name="T65" fmla="*/ 39 h 86"/>
              <a:gd name="T66" fmla="*/ 50 w 67"/>
              <a:gd name="T67" fmla="*/ 14 h 86"/>
              <a:gd name="T68" fmla="*/ 47 w 67"/>
              <a:gd name="T69" fmla="*/ 14 h 86"/>
              <a:gd name="T70" fmla="*/ 47 w 67"/>
              <a:gd name="T71" fmla="*/ 14 h 86"/>
              <a:gd name="T72" fmla="*/ 47 w 67"/>
              <a:gd name="T73" fmla="*/ 39 h 86"/>
              <a:gd name="T74" fmla="*/ 39 w 67"/>
              <a:gd name="T75" fmla="*/ 39 h 86"/>
              <a:gd name="T76" fmla="*/ 39 w 67"/>
              <a:gd name="T77" fmla="*/ 10 h 86"/>
              <a:gd name="T78" fmla="*/ 35 w 67"/>
              <a:gd name="T79" fmla="*/ 10 h 86"/>
              <a:gd name="T80" fmla="*/ 35 w 67"/>
              <a:gd name="T81" fmla="*/ 39 h 86"/>
              <a:gd name="T82" fmla="*/ 28 w 67"/>
              <a:gd name="T83" fmla="*/ 39 h 86"/>
              <a:gd name="T84" fmla="*/ 28 w 67"/>
              <a:gd name="T85" fmla="*/ 14 h 86"/>
              <a:gd name="T86" fmla="*/ 24 w 67"/>
              <a:gd name="T87" fmla="*/ 14 h 86"/>
              <a:gd name="T88" fmla="*/ 24 w 67"/>
              <a:gd name="T89" fmla="*/ 49 h 86"/>
              <a:gd name="T90" fmla="*/ 16 w 67"/>
              <a:gd name="T91" fmla="*/ 51 h 86"/>
              <a:gd name="T92" fmla="*/ 12 w 67"/>
              <a:gd name="T93" fmla="*/ 44 h 86"/>
              <a:gd name="T94" fmla="*/ 8 w 67"/>
              <a:gd name="T95" fmla="*/ 46 h 86"/>
              <a:gd name="T96" fmla="*/ 13 w 67"/>
              <a:gd name="T97" fmla="*/ 55 h 86"/>
              <a:gd name="T98" fmla="*/ 13 w 67"/>
              <a:gd name="T99" fmla="*/ 55 h 86"/>
              <a:gd name="T100" fmla="*/ 22 w 67"/>
              <a:gd name="T101" fmla="*/ 70 h 86"/>
              <a:gd name="T102" fmla="*/ 26 w 67"/>
              <a:gd name="T103" fmla="*/ 74 h 86"/>
              <a:gd name="T104" fmla="*/ 38 w 67"/>
              <a:gd name="T105" fmla="*/ 80 h 86"/>
              <a:gd name="T106" fmla="*/ 52 w 67"/>
              <a:gd name="T107" fmla="*/ 7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" h="86">
                <a:moveTo>
                  <a:pt x="60" y="77"/>
                </a:moveTo>
                <a:cubicBezTo>
                  <a:pt x="59" y="79"/>
                  <a:pt x="57" y="80"/>
                  <a:pt x="55" y="82"/>
                </a:cubicBezTo>
                <a:cubicBezTo>
                  <a:pt x="50" y="85"/>
                  <a:pt x="44" y="86"/>
                  <a:pt x="38" y="86"/>
                </a:cubicBezTo>
                <a:cubicBezTo>
                  <a:pt x="32" y="85"/>
                  <a:pt x="26" y="83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0" y="77"/>
                  <a:pt x="18" y="75"/>
                  <a:pt x="17" y="73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3" y="49"/>
                  <a:pt x="3" y="49"/>
                  <a:pt x="3" y="49"/>
                </a:cubicBezTo>
                <a:cubicBezTo>
                  <a:pt x="0" y="44"/>
                  <a:pt x="3" y="38"/>
                  <a:pt x="9" y="37"/>
                </a:cubicBezTo>
                <a:cubicBezTo>
                  <a:pt x="12" y="37"/>
                  <a:pt x="15" y="38"/>
                  <a:pt x="17" y="41"/>
                </a:cubicBezTo>
                <a:cubicBezTo>
                  <a:pt x="17" y="41"/>
                  <a:pt x="18" y="41"/>
                  <a:pt x="18" y="41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8"/>
                  <a:pt x="25" y="4"/>
                  <a:pt x="30" y="7"/>
                </a:cubicBezTo>
                <a:cubicBezTo>
                  <a:pt x="32" y="0"/>
                  <a:pt x="42" y="0"/>
                  <a:pt x="44" y="7"/>
                </a:cubicBezTo>
                <a:cubicBezTo>
                  <a:pt x="49" y="4"/>
                  <a:pt x="56" y="8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61" y="12"/>
                  <a:pt x="67" y="15"/>
                  <a:pt x="67" y="21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62"/>
                  <a:pt x="66" y="66"/>
                  <a:pt x="65" y="69"/>
                </a:cubicBezTo>
                <a:cubicBezTo>
                  <a:pt x="64" y="72"/>
                  <a:pt x="63" y="75"/>
                  <a:pt x="60" y="77"/>
                </a:cubicBezTo>
                <a:close/>
                <a:moveTo>
                  <a:pt x="52" y="76"/>
                </a:moveTo>
                <a:cubicBezTo>
                  <a:pt x="52" y="76"/>
                  <a:pt x="52" y="76"/>
                  <a:pt x="52" y="76"/>
                </a:cubicBezTo>
                <a:cubicBezTo>
                  <a:pt x="53" y="76"/>
                  <a:pt x="55" y="74"/>
                  <a:pt x="56" y="73"/>
                </a:cubicBezTo>
                <a:cubicBezTo>
                  <a:pt x="58" y="71"/>
                  <a:pt x="59" y="69"/>
                  <a:pt x="60" y="67"/>
                </a:cubicBezTo>
                <a:cubicBezTo>
                  <a:pt x="61" y="64"/>
                  <a:pt x="61" y="62"/>
                  <a:pt x="61" y="5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58" y="19"/>
                  <a:pt x="58" y="21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0" y="44"/>
                  <a:pt x="50" y="39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2"/>
                  <a:pt x="47" y="12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4"/>
                  <a:pt x="39" y="44"/>
                  <a:pt x="39" y="39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7"/>
                  <a:pt x="35" y="7"/>
                  <a:pt x="35" y="10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4"/>
                  <a:pt x="28" y="44"/>
                  <a:pt x="28" y="39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4" y="12"/>
                  <a:pt x="24" y="14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3"/>
                  <a:pt x="19" y="55"/>
                  <a:pt x="16" y="51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7" y="43"/>
                  <a:pt x="8" y="46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2"/>
                  <a:pt x="24" y="73"/>
                  <a:pt x="26" y="74"/>
                </a:cubicBezTo>
                <a:cubicBezTo>
                  <a:pt x="29" y="77"/>
                  <a:pt x="34" y="79"/>
                  <a:pt x="38" y="80"/>
                </a:cubicBezTo>
                <a:cubicBezTo>
                  <a:pt x="43" y="80"/>
                  <a:pt x="48" y="79"/>
                  <a:pt x="52" y="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Freeform 32"/>
          <p:cNvSpPr>
            <a:spLocks noEditPoints="1"/>
          </p:cNvSpPr>
          <p:nvPr/>
        </p:nvSpPr>
        <p:spPr bwMode="auto">
          <a:xfrm>
            <a:off x="2260605" y="3847171"/>
            <a:ext cx="311151" cy="292191"/>
          </a:xfrm>
          <a:custGeom>
            <a:avLst/>
            <a:gdLst>
              <a:gd name="T0" fmla="*/ 38 w 77"/>
              <a:gd name="T1" fmla="*/ 18 h 72"/>
              <a:gd name="T2" fmla="*/ 39 w 77"/>
              <a:gd name="T3" fmla="*/ 41 h 72"/>
              <a:gd name="T4" fmla="*/ 41 w 77"/>
              <a:gd name="T5" fmla="*/ 13 h 72"/>
              <a:gd name="T6" fmla="*/ 38 w 77"/>
              <a:gd name="T7" fmla="*/ 12 h 72"/>
              <a:gd name="T8" fmla="*/ 32 w 77"/>
              <a:gd name="T9" fmla="*/ 22 h 72"/>
              <a:gd name="T10" fmla="*/ 74 w 77"/>
              <a:gd name="T11" fmla="*/ 9 h 72"/>
              <a:gd name="T12" fmla="*/ 66 w 77"/>
              <a:gd name="T13" fmla="*/ 9 h 72"/>
              <a:gd name="T14" fmla="*/ 63 w 77"/>
              <a:gd name="T15" fmla="*/ 0 h 72"/>
              <a:gd name="T16" fmla="*/ 11 w 77"/>
              <a:gd name="T17" fmla="*/ 3 h 72"/>
              <a:gd name="T18" fmla="*/ 3 w 77"/>
              <a:gd name="T19" fmla="*/ 9 h 72"/>
              <a:gd name="T20" fmla="*/ 0 w 77"/>
              <a:gd name="T21" fmla="*/ 29 h 72"/>
              <a:gd name="T22" fmla="*/ 5 w 77"/>
              <a:gd name="T23" fmla="*/ 41 h 72"/>
              <a:gd name="T24" fmla="*/ 36 w 77"/>
              <a:gd name="T25" fmla="*/ 59 h 72"/>
              <a:gd name="T26" fmla="*/ 23 w 77"/>
              <a:gd name="T27" fmla="*/ 66 h 72"/>
              <a:gd name="T28" fmla="*/ 23 w 77"/>
              <a:gd name="T29" fmla="*/ 72 h 72"/>
              <a:gd name="T30" fmla="*/ 57 w 77"/>
              <a:gd name="T31" fmla="*/ 69 h 72"/>
              <a:gd name="T32" fmla="*/ 41 w 77"/>
              <a:gd name="T33" fmla="*/ 66 h 72"/>
              <a:gd name="T34" fmla="*/ 62 w 77"/>
              <a:gd name="T35" fmla="*/ 46 h 72"/>
              <a:gd name="T36" fmla="*/ 72 w 77"/>
              <a:gd name="T37" fmla="*/ 41 h 72"/>
              <a:gd name="T38" fmla="*/ 77 w 77"/>
              <a:gd name="T39" fmla="*/ 12 h 72"/>
              <a:gd name="T40" fmla="*/ 9 w 77"/>
              <a:gd name="T41" fmla="*/ 37 h 72"/>
              <a:gd name="T42" fmla="*/ 9 w 77"/>
              <a:gd name="T43" fmla="*/ 37 h 72"/>
              <a:gd name="T44" fmla="*/ 6 w 77"/>
              <a:gd name="T45" fmla="*/ 15 h 72"/>
              <a:gd name="T46" fmla="*/ 11 w 77"/>
              <a:gd name="T47" fmla="*/ 32 h 72"/>
              <a:gd name="T48" fmla="*/ 9 w 77"/>
              <a:gd name="T49" fmla="*/ 37 h 72"/>
              <a:gd name="T50" fmla="*/ 60 w 77"/>
              <a:gd name="T51" fmla="*/ 31 h 72"/>
              <a:gd name="T52" fmla="*/ 58 w 77"/>
              <a:gd name="T53" fmla="*/ 41 h 72"/>
              <a:gd name="T54" fmla="*/ 38 w 77"/>
              <a:gd name="T55" fmla="*/ 53 h 72"/>
              <a:gd name="T56" fmla="*/ 19 w 77"/>
              <a:gd name="T57" fmla="*/ 41 h 72"/>
              <a:gd name="T58" fmla="*/ 17 w 77"/>
              <a:gd name="T59" fmla="*/ 6 h 72"/>
              <a:gd name="T60" fmla="*/ 60 w 77"/>
              <a:gd name="T61" fmla="*/ 31 h 72"/>
              <a:gd name="T62" fmla="*/ 71 w 77"/>
              <a:gd name="T63" fmla="*/ 29 h 72"/>
              <a:gd name="T64" fmla="*/ 68 w 77"/>
              <a:gd name="T65" fmla="*/ 37 h 72"/>
              <a:gd name="T66" fmla="*/ 66 w 77"/>
              <a:gd name="T67" fmla="*/ 32 h 72"/>
              <a:gd name="T68" fmla="*/ 66 w 77"/>
              <a:gd name="T69" fmla="*/ 31 h 72"/>
              <a:gd name="T70" fmla="*/ 71 w 77"/>
              <a:gd name="T71" fmla="*/ 1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2">
                <a:moveTo>
                  <a:pt x="35" y="22"/>
                </a:moveTo>
                <a:cubicBezTo>
                  <a:pt x="38" y="18"/>
                  <a:pt x="38" y="18"/>
                  <a:pt x="38" y="18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9" y="41"/>
                </a:cubicBezTo>
                <a:cubicBezTo>
                  <a:pt x="40" y="41"/>
                  <a:pt x="41" y="41"/>
                  <a:pt x="41" y="40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0" y="11"/>
                  <a:pt x="39" y="11"/>
                </a:cubicBezTo>
                <a:cubicBezTo>
                  <a:pt x="39" y="11"/>
                  <a:pt x="38" y="12"/>
                  <a:pt x="38" y="12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1"/>
                  <a:pt x="32" y="22"/>
                </a:cubicBezTo>
                <a:cubicBezTo>
                  <a:pt x="33" y="23"/>
                  <a:pt x="34" y="22"/>
                  <a:pt x="35" y="22"/>
                </a:cubicBezTo>
                <a:close/>
                <a:moveTo>
                  <a:pt x="74" y="9"/>
                </a:moveTo>
                <a:cubicBezTo>
                  <a:pt x="74" y="9"/>
                  <a:pt x="74" y="9"/>
                  <a:pt x="74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1"/>
                  <a:pt x="65" y="0"/>
                  <a:pt x="6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11" y="1"/>
                  <a:pt x="11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3" y="9"/>
                  <a:pt x="3" y="9"/>
                  <a:pt x="3" y="9"/>
                </a:cubicBezTo>
                <a:cubicBezTo>
                  <a:pt x="1" y="9"/>
                  <a:pt x="0" y="11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2" y="38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8" y="44"/>
                  <a:pt x="11" y="46"/>
                  <a:pt x="15" y="46"/>
                </a:cubicBezTo>
                <a:cubicBezTo>
                  <a:pt x="20" y="53"/>
                  <a:pt x="27" y="58"/>
                  <a:pt x="36" y="59"/>
                </a:cubicBezTo>
                <a:cubicBezTo>
                  <a:pt x="36" y="66"/>
                  <a:pt x="36" y="66"/>
                  <a:pt x="36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1" y="66"/>
                  <a:pt x="20" y="67"/>
                  <a:pt x="20" y="69"/>
                </a:cubicBezTo>
                <a:cubicBezTo>
                  <a:pt x="20" y="71"/>
                  <a:pt x="21" y="72"/>
                  <a:pt x="23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6" y="72"/>
                  <a:pt x="57" y="71"/>
                  <a:pt x="57" y="69"/>
                </a:cubicBezTo>
                <a:cubicBezTo>
                  <a:pt x="57" y="67"/>
                  <a:pt x="56" y="66"/>
                  <a:pt x="54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59"/>
                  <a:pt x="41" y="59"/>
                  <a:pt x="41" y="59"/>
                </a:cubicBezTo>
                <a:cubicBezTo>
                  <a:pt x="50" y="58"/>
                  <a:pt x="57" y="53"/>
                  <a:pt x="62" y="46"/>
                </a:cubicBezTo>
                <a:cubicBezTo>
                  <a:pt x="66" y="46"/>
                  <a:pt x="69" y="44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5" y="38"/>
                  <a:pt x="77" y="33"/>
                  <a:pt x="77" y="29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11"/>
                  <a:pt x="76" y="9"/>
                  <a:pt x="74" y="9"/>
                </a:cubicBezTo>
                <a:close/>
                <a:moveTo>
                  <a:pt x="9" y="37"/>
                </a:move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5"/>
                  <a:pt x="6" y="32"/>
                  <a:pt x="6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2" y="39"/>
                </a:cubicBezTo>
                <a:cubicBezTo>
                  <a:pt x="11" y="38"/>
                  <a:pt x="10" y="38"/>
                  <a:pt x="9" y="37"/>
                </a:cubicBezTo>
                <a:close/>
                <a:moveTo>
                  <a:pt x="60" y="31"/>
                </a:moveTo>
                <a:cubicBezTo>
                  <a:pt x="60" y="31"/>
                  <a:pt x="60" y="31"/>
                  <a:pt x="60" y="31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8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4" y="48"/>
                  <a:pt x="47" y="53"/>
                  <a:pt x="38" y="53"/>
                </a:cubicBezTo>
                <a:cubicBezTo>
                  <a:pt x="30" y="53"/>
                  <a:pt x="23" y="48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38"/>
                  <a:pt x="17" y="35"/>
                  <a:pt x="17" y="31"/>
                </a:cubicBezTo>
                <a:cubicBezTo>
                  <a:pt x="17" y="6"/>
                  <a:pt x="17" y="6"/>
                  <a:pt x="17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1"/>
                  <a:pt x="60" y="31"/>
                  <a:pt x="60" y="31"/>
                </a:cubicBezTo>
                <a:close/>
                <a:moveTo>
                  <a:pt x="71" y="29"/>
                </a:moveTo>
                <a:cubicBezTo>
                  <a:pt x="71" y="29"/>
                  <a:pt x="71" y="29"/>
                  <a:pt x="71" y="29"/>
                </a:cubicBezTo>
                <a:cubicBezTo>
                  <a:pt x="71" y="32"/>
                  <a:pt x="70" y="35"/>
                  <a:pt x="68" y="37"/>
                </a:cubicBezTo>
                <a:cubicBezTo>
                  <a:pt x="68" y="37"/>
                  <a:pt x="68" y="37"/>
                  <a:pt x="68" y="37"/>
                </a:cubicBezTo>
                <a:cubicBezTo>
                  <a:pt x="67" y="38"/>
                  <a:pt x="66" y="38"/>
                  <a:pt x="65" y="39"/>
                </a:cubicBezTo>
                <a:cubicBezTo>
                  <a:pt x="66" y="36"/>
                  <a:pt x="66" y="34"/>
                  <a:pt x="66" y="32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15"/>
                  <a:pt x="66" y="15"/>
                  <a:pt x="66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9"/>
                  <a:pt x="71" y="29"/>
                  <a:pt x="7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Freeform 33"/>
          <p:cNvSpPr>
            <a:spLocks noEditPoints="1"/>
          </p:cNvSpPr>
          <p:nvPr/>
        </p:nvSpPr>
        <p:spPr bwMode="auto">
          <a:xfrm>
            <a:off x="1293284" y="3834467"/>
            <a:ext cx="311149" cy="317599"/>
          </a:xfrm>
          <a:custGeom>
            <a:avLst/>
            <a:gdLst>
              <a:gd name="T0" fmla="*/ 66 w 77"/>
              <a:gd name="T1" fmla="*/ 12 h 78"/>
              <a:gd name="T2" fmla="*/ 66 w 77"/>
              <a:gd name="T3" fmla="*/ 66 h 78"/>
              <a:gd name="T4" fmla="*/ 11 w 77"/>
              <a:gd name="T5" fmla="*/ 66 h 78"/>
              <a:gd name="T6" fmla="*/ 11 w 77"/>
              <a:gd name="T7" fmla="*/ 12 h 78"/>
              <a:gd name="T8" fmla="*/ 37 w 77"/>
              <a:gd name="T9" fmla="*/ 72 h 78"/>
              <a:gd name="T10" fmla="*/ 37 w 77"/>
              <a:gd name="T11" fmla="*/ 59 h 78"/>
              <a:gd name="T12" fmla="*/ 25 w 77"/>
              <a:gd name="T13" fmla="*/ 62 h 78"/>
              <a:gd name="T14" fmla="*/ 33 w 77"/>
              <a:gd name="T15" fmla="*/ 71 h 78"/>
              <a:gd name="T16" fmla="*/ 62 w 77"/>
              <a:gd name="T17" fmla="*/ 16 h 78"/>
              <a:gd name="T18" fmla="*/ 61 w 77"/>
              <a:gd name="T19" fmla="*/ 15 h 78"/>
              <a:gd name="T20" fmla="*/ 60 w 77"/>
              <a:gd name="T21" fmla="*/ 37 h 78"/>
              <a:gd name="T22" fmla="*/ 62 w 77"/>
              <a:gd name="T23" fmla="*/ 16 h 78"/>
              <a:gd name="T24" fmla="*/ 58 w 77"/>
              <a:gd name="T25" fmla="*/ 13 h 78"/>
              <a:gd name="T26" fmla="*/ 54 w 77"/>
              <a:gd name="T27" fmla="*/ 13 h 78"/>
              <a:gd name="T28" fmla="*/ 58 w 77"/>
              <a:gd name="T29" fmla="*/ 13 h 78"/>
              <a:gd name="T30" fmla="*/ 44 w 77"/>
              <a:gd name="T31" fmla="*/ 7 h 78"/>
              <a:gd name="T32" fmla="*/ 40 w 77"/>
              <a:gd name="T33" fmla="*/ 19 h 78"/>
              <a:gd name="T34" fmla="*/ 52 w 77"/>
              <a:gd name="T35" fmla="*/ 16 h 78"/>
              <a:gd name="T36" fmla="*/ 44 w 77"/>
              <a:gd name="T37" fmla="*/ 7 h 78"/>
              <a:gd name="T38" fmla="*/ 37 w 77"/>
              <a:gd name="T39" fmla="*/ 6 h 78"/>
              <a:gd name="T40" fmla="*/ 26 w 77"/>
              <a:gd name="T41" fmla="*/ 14 h 78"/>
              <a:gd name="T42" fmla="*/ 27 w 77"/>
              <a:gd name="T43" fmla="*/ 17 h 78"/>
              <a:gd name="T44" fmla="*/ 37 w 77"/>
              <a:gd name="T45" fmla="*/ 6 h 78"/>
              <a:gd name="T46" fmla="*/ 26 w 77"/>
              <a:gd name="T47" fmla="*/ 9 h 78"/>
              <a:gd name="T48" fmla="*/ 22 w 77"/>
              <a:gd name="T49" fmla="*/ 15 h 78"/>
              <a:gd name="T50" fmla="*/ 26 w 77"/>
              <a:gd name="T51" fmla="*/ 9 h 78"/>
              <a:gd name="T52" fmla="*/ 16 w 77"/>
              <a:gd name="T53" fmla="*/ 15 h 78"/>
              <a:gd name="T54" fmla="*/ 6 w 77"/>
              <a:gd name="T55" fmla="*/ 37 h 78"/>
              <a:gd name="T56" fmla="*/ 21 w 77"/>
              <a:gd name="T57" fmla="*/ 18 h 78"/>
              <a:gd name="T58" fmla="*/ 6 w 77"/>
              <a:gd name="T59" fmla="*/ 41 h 78"/>
              <a:gd name="T60" fmla="*/ 15 w 77"/>
              <a:gd name="T61" fmla="*/ 62 h 78"/>
              <a:gd name="T62" fmla="*/ 21 w 77"/>
              <a:gd name="T63" fmla="*/ 60 h 78"/>
              <a:gd name="T64" fmla="*/ 6 w 77"/>
              <a:gd name="T65" fmla="*/ 41 h 78"/>
              <a:gd name="T66" fmla="*/ 19 w 77"/>
              <a:gd name="T67" fmla="*/ 65 h 78"/>
              <a:gd name="T68" fmla="*/ 23 w 77"/>
              <a:gd name="T69" fmla="*/ 65 h 78"/>
              <a:gd name="T70" fmla="*/ 19 w 77"/>
              <a:gd name="T71" fmla="*/ 65 h 78"/>
              <a:gd name="T72" fmla="*/ 40 w 77"/>
              <a:gd name="T73" fmla="*/ 72 h 78"/>
              <a:gd name="T74" fmla="*/ 51 w 77"/>
              <a:gd name="T75" fmla="*/ 63 h 78"/>
              <a:gd name="T76" fmla="*/ 50 w 77"/>
              <a:gd name="T77" fmla="*/ 61 h 78"/>
              <a:gd name="T78" fmla="*/ 40 w 77"/>
              <a:gd name="T79" fmla="*/ 72 h 78"/>
              <a:gd name="T80" fmla="*/ 51 w 77"/>
              <a:gd name="T81" fmla="*/ 69 h 78"/>
              <a:gd name="T82" fmla="*/ 55 w 77"/>
              <a:gd name="T83" fmla="*/ 63 h 78"/>
              <a:gd name="T84" fmla="*/ 51 w 77"/>
              <a:gd name="T85" fmla="*/ 69 h 78"/>
              <a:gd name="T86" fmla="*/ 61 w 77"/>
              <a:gd name="T87" fmla="*/ 63 h 78"/>
              <a:gd name="T88" fmla="*/ 71 w 77"/>
              <a:gd name="T89" fmla="*/ 41 h 78"/>
              <a:gd name="T90" fmla="*/ 56 w 77"/>
              <a:gd name="T91" fmla="*/ 60 h 78"/>
              <a:gd name="T92" fmla="*/ 53 w 77"/>
              <a:gd name="T93" fmla="*/ 19 h 78"/>
              <a:gd name="T94" fmla="*/ 52 w 77"/>
              <a:gd name="T95" fmla="*/ 20 h 78"/>
              <a:gd name="T96" fmla="*/ 40 w 77"/>
              <a:gd name="T97" fmla="*/ 37 h 78"/>
              <a:gd name="T98" fmla="*/ 53 w 77"/>
              <a:gd name="T99" fmla="*/ 19 h 78"/>
              <a:gd name="T100" fmla="*/ 37 w 77"/>
              <a:gd name="T101" fmla="*/ 22 h 78"/>
              <a:gd name="T102" fmla="*/ 24 w 77"/>
              <a:gd name="T103" fmla="*/ 19 h 78"/>
              <a:gd name="T104" fmla="*/ 37 w 77"/>
              <a:gd name="T105" fmla="*/ 37 h 78"/>
              <a:gd name="T106" fmla="*/ 37 w 77"/>
              <a:gd name="T107" fmla="*/ 56 h 78"/>
              <a:gd name="T108" fmla="*/ 37 w 77"/>
              <a:gd name="T109" fmla="*/ 41 h 78"/>
              <a:gd name="T110" fmla="*/ 24 w 77"/>
              <a:gd name="T111" fmla="*/ 58 h 78"/>
              <a:gd name="T112" fmla="*/ 37 w 77"/>
              <a:gd name="T113" fmla="*/ 56 h 78"/>
              <a:gd name="T114" fmla="*/ 40 w 77"/>
              <a:gd name="T115" fmla="*/ 56 h 78"/>
              <a:gd name="T116" fmla="*/ 53 w 77"/>
              <a:gd name="T117" fmla="*/ 58 h 78"/>
              <a:gd name="T118" fmla="*/ 40 w 77"/>
              <a:gd name="T11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" h="78">
                <a:moveTo>
                  <a:pt x="39" y="0"/>
                </a:moveTo>
                <a:cubicBezTo>
                  <a:pt x="49" y="0"/>
                  <a:pt x="59" y="5"/>
                  <a:pt x="66" y="12"/>
                </a:cubicBezTo>
                <a:cubicBezTo>
                  <a:pt x="73" y="19"/>
                  <a:pt x="77" y="28"/>
                  <a:pt x="77" y="39"/>
                </a:cubicBezTo>
                <a:cubicBezTo>
                  <a:pt x="77" y="50"/>
                  <a:pt x="73" y="59"/>
                  <a:pt x="66" y="66"/>
                </a:cubicBezTo>
                <a:cubicBezTo>
                  <a:pt x="59" y="73"/>
                  <a:pt x="49" y="78"/>
                  <a:pt x="39" y="78"/>
                </a:cubicBezTo>
                <a:cubicBezTo>
                  <a:pt x="28" y="78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ubicBezTo>
                  <a:pt x="0" y="28"/>
                  <a:pt x="4" y="19"/>
                  <a:pt x="11" y="12"/>
                </a:cubicBezTo>
                <a:cubicBezTo>
                  <a:pt x="18" y="5"/>
                  <a:pt x="28" y="0"/>
                  <a:pt x="39" y="0"/>
                </a:cubicBezTo>
                <a:close/>
                <a:moveTo>
                  <a:pt x="37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0" y="60"/>
                  <a:pt x="27" y="61"/>
                </a:cubicBezTo>
                <a:cubicBezTo>
                  <a:pt x="26" y="61"/>
                  <a:pt x="26" y="62"/>
                  <a:pt x="25" y="62"/>
                </a:cubicBezTo>
                <a:cubicBezTo>
                  <a:pt x="26" y="62"/>
                  <a:pt x="26" y="63"/>
                  <a:pt x="26" y="63"/>
                </a:cubicBezTo>
                <a:cubicBezTo>
                  <a:pt x="28" y="67"/>
                  <a:pt x="30" y="70"/>
                  <a:pt x="33" y="71"/>
                </a:cubicBezTo>
                <a:cubicBezTo>
                  <a:pt x="34" y="71"/>
                  <a:pt x="35" y="72"/>
                  <a:pt x="37" y="72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1" y="16"/>
                  <a:pt x="61" y="15"/>
                  <a:pt x="61" y="15"/>
                </a:cubicBezTo>
                <a:cubicBezTo>
                  <a:pt x="59" y="16"/>
                  <a:pt x="58" y="17"/>
                  <a:pt x="56" y="18"/>
                </a:cubicBezTo>
                <a:cubicBezTo>
                  <a:pt x="58" y="23"/>
                  <a:pt x="60" y="30"/>
                  <a:pt x="60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29"/>
                  <a:pt x="67" y="21"/>
                  <a:pt x="62" y="16"/>
                </a:cubicBezTo>
                <a:close/>
                <a:moveTo>
                  <a:pt x="58" y="13"/>
                </a:moveTo>
                <a:cubicBezTo>
                  <a:pt x="58" y="13"/>
                  <a:pt x="58" y="13"/>
                  <a:pt x="58" y="13"/>
                </a:cubicBezTo>
                <a:cubicBezTo>
                  <a:pt x="56" y="11"/>
                  <a:pt x="54" y="10"/>
                  <a:pt x="51" y="9"/>
                </a:cubicBezTo>
                <a:cubicBezTo>
                  <a:pt x="52" y="10"/>
                  <a:pt x="53" y="11"/>
                  <a:pt x="54" y="13"/>
                </a:cubicBezTo>
                <a:cubicBezTo>
                  <a:pt x="54" y="13"/>
                  <a:pt x="55" y="14"/>
                  <a:pt x="55" y="15"/>
                </a:cubicBezTo>
                <a:cubicBezTo>
                  <a:pt x="56" y="14"/>
                  <a:pt x="57" y="13"/>
                  <a:pt x="58" y="13"/>
                </a:cubicBezTo>
                <a:close/>
                <a:moveTo>
                  <a:pt x="44" y="7"/>
                </a:moveTo>
                <a:cubicBezTo>
                  <a:pt x="44" y="7"/>
                  <a:pt x="44" y="7"/>
                  <a:pt x="44" y="7"/>
                </a:cubicBezTo>
                <a:cubicBezTo>
                  <a:pt x="43" y="6"/>
                  <a:pt x="42" y="6"/>
                  <a:pt x="40" y="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7" y="18"/>
                  <a:pt x="50" y="17"/>
                </a:cubicBezTo>
                <a:cubicBezTo>
                  <a:pt x="51" y="17"/>
                  <a:pt x="51" y="16"/>
                  <a:pt x="52" y="16"/>
                </a:cubicBezTo>
                <a:cubicBezTo>
                  <a:pt x="51" y="16"/>
                  <a:pt x="51" y="15"/>
                  <a:pt x="51" y="14"/>
                </a:cubicBezTo>
                <a:cubicBezTo>
                  <a:pt x="49" y="11"/>
                  <a:pt x="47" y="8"/>
                  <a:pt x="44" y="7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6"/>
                  <a:pt x="33" y="7"/>
                </a:cubicBezTo>
                <a:cubicBezTo>
                  <a:pt x="30" y="8"/>
                  <a:pt x="28" y="11"/>
                  <a:pt x="26" y="14"/>
                </a:cubicBezTo>
                <a:cubicBezTo>
                  <a:pt x="26" y="15"/>
                  <a:pt x="26" y="16"/>
                  <a:pt x="25" y="16"/>
                </a:cubicBezTo>
                <a:cubicBezTo>
                  <a:pt x="26" y="16"/>
                  <a:pt x="26" y="17"/>
                  <a:pt x="27" y="17"/>
                </a:cubicBezTo>
                <a:cubicBezTo>
                  <a:pt x="30" y="18"/>
                  <a:pt x="33" y="19"/>
                  <a:pt x="37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26" y="9"/>
                </a:moveTo>
                <a:cubicBezTo>
                  <a:pt x="26" y="9"/>
                  <a:pt x="26" y="9"/>
                  <a:pt x="26" y="9"/>
                </a:cubicBezTo>
                <a:cubicBezTo>
                  <a:pt x="23" y="10"/>
                  <a:pt x="21" y="11"/>
                  <a:pt x="19" y="13"/>
                </a:cubicBezTo>
                <a:cubicBezTo>
                  <a:pt x="20" y="13"/>
                  <a:pt x="21" y="14"/>
                  <a:pt x="22" y="15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1"/>
                  <a:pt x="25" y="10"/>
                  <a:pt x="26" y="9"/>
                </a:cubicBezTo>
                <a:close/>
                <a:moveTo>
                  <a:pt x="16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5" y="16"/>
                </a:cubicBezTo>
                <a:cubicBezTo>
                  <a:pt x="10" y="21"/>
                  <a:pt x="6" y="29"/>
                  <a:pt x="6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0"/>
                  <a:pt x="19" y="23"/>
                  <a:pt x="21" y="18"/>
                </a:cubicBezTo>
                <a:cubicBezTo>
                  <a:pt x="19" y="17"/>
                  <a:pt x="18" y="16"/>
                  <a:pt x="16" y="15"/>
                </a:cubicBezTo>
                <a:close/>
                <a:moveTo>
                  <a:pt x="6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49"/>
                  <a:pt x="10" y="57"/>
                  <a:pt x="15" y="62"/>
                </a:cubicBezTo>
                <a:cubicBezTo>
                  <a:pt x="16" y="63"/>
                  <a:pt x="16" y="63"/>
                  <a:pt x="16" y="63"/>
                </a:cubicBezTo>
                <a:cubicBezTo>
                  <a:pt x="18" y="62"/>
                  <a:pt x="19" y="61"/>
                  <a:pt x="21" y="60"/>
                </a:cubicBezTo>
                <a:cubicBezTo>
                  <a:pt x="19" y="54"/>
                  <a:pt x="17" y="48"/>
                  <a:pt x="17" y="41"/>
                </a:cubicBezTo>
                <a:cubicBezTo>
                  <a:pt x="6" y="41"/>
                  <a:pt x="6" y="41"/>
                  <a:pt x="6" y="41"/>
                </a:cubicBezTo>
                <a:close/>
                <a:moveTo>
                  <a:pt x="19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21" y="67"/>
                  <a:pt x="23" y="68"/>
                  <a:pt x="26" y="69"/>
                </a:cubicBezTo>
                <a:cubicBezTo>
                  <a:pt x="25" y="68"/>
                  <a:pt x="24" y="67"/>
                  <a:pt x="23" y="65"/>
                </a:cubicBezTo>
                <a:cubicBezTo>
                  <a:pt x="23" y="65"/>
                  <a:pt x="22" y="64"/>
                  <a:pt x="22" y="63"/>
                </a:cubicBezTo>
                <a:cubicBezTo>
                  <a:pt x="21" y="64"/>
                  <a:pt x="20" y="65"/>
                  <a:pt x="19" y="65"/>
                </a:cubicBezTo>
                <a:close/>
                <a:moveTo>
                  <a:pt x="40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2" y="72"/>
                  <a:pt x="43" y="71"/>
                  <a:pt x="44" y="71"/>
                </a:cubicBezTo>
                <a:cubicBezTo>
                  <a:pt x="47" y="70"/>
                  <a:pt x="49" y="67"/>
                  <a:pt x="51" y="63"/>
                </a:cubicBezTo>
                <a:cubicBezTo>
                  <a:pt x="51" y="63"/>
                  <a:pt x="51" y="62"/>
                  <a:pt x="52" y="62"/>
                </a:cubicBezTo>
                <a:cubicBezTo>
                  <a:pt x="51" y="62"/>
                  <a:pt x="51" y="61"/>
                  <a:pt x="50" y="61"/>
                </a:cubicBezTo>
                <a:cubicBezTo>
                  <a:pt x="47" y="60"/>
                  <a:pt x="44" y="59"/>
                  <a:pt x="40" y="59"/>
                </a:cubicBezTo>
                <a:cubicBezTo>
                  <a:pt x="40" y="72"/>
                  <a:pt x="40" y="72"/>
                  <a:pt x="40" y="72"/>
                </a:cubicBezTo>
                <a:close/>
                <a:moveTo>
                  <a:pt x="51" y="69"/>
                </a:moveTo>
                <a:cubicBezTo>
                  <a:pt x="51" y="69"/>
                  <a:pt x="51" y="69"/>
                  <a:pt x="51" y="69"/>
                </a:cubicBezTo>
                <a:cubicBezTo>
                  <a:pt x="54" y="68"/>
                  <a:pt x="56" y="67"/>
                  <a:pt x="58" y="65"/>
                </a:cubicBezTo>
                <a:cubicBezTo>
                  <a:pt x="57" y="65"/>
                  <a:pt x="56" y="64"/>
                  <a:pt x="55" y="63"/>
                </a:cubicBezTo>
                <a:cubicBezTo>
                  <a:pt x="55" y="64"/>
                  <a:pt x="54" y="65"/>
                  <a:pt x="54" y="65"/>
                </a:cubicBezTo>
                <a:cubicBezTo>
                  <a:pt x="53" y="67"/>
                  <a:pt x="52" y="68"/>
                  <a:pt x="51" y="69"/>
                </a:cubicBezTo>
                <a:close/>
                <a:moveTo>
                  <a:pt x="61" y="63"/>
                </a:moveTo>
                <a:cubicBezTo>
                  <a:pt x="61" y="63"/>
                  <a:pt x="61" y="63"/>
                  <a:pt x="61" y="63"/>
                </a:cubicBezTo>
                <a:cubicBezTo>
                  <a:pt x="62" y="62"/>
                  <a:pt x="62" y="62"/>
                  <a:pt x="62" y="62"/>
                </a:cubicBezTo>
                <a:cubicBezTo>
                  <a:pt x="67" y="57"/>
                  <a:pt x="71" y="49"/>
                  <a:pt x="71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8"/>
                  <a:pt x="58" y="54"/>
                  <a:pt x="56" y="60"/>
                </a:cubicBezTo>
                <a:cubicBezTo>
                  <a:pt x="58" y="61"/>
                  <a:pt x="59" y="62"/>
                  <a:pt x="61" y="63"/>
                </a:cubicBezTo>
                <a:close/>
                <a:moveTo>
                  <a:pt x="53" y="19"/>
                </a:moveTo>
                <a:cubicBezTo>
                  <a:pt x="53" y="19"/>
                  <a:pt x="53" y="19"/>
                  <a:pt x="53" y="19"/>
                </a:cubicBezTo>
                <a:cubicBezTo>
                  <a:pt x="53" y="20"/>
                  <a:pt x="52" y="20"/>
                  <a:pt x="52" y="20"/>
                </a:cubicBezTo>
                <a:cubicBezTo>
                  <a:pt x="48" y="21"/>
                  <a:pt x="44" y="22"/>
                  <a:pt x="40" y="22"/>
                </a:cubicBezTo>
                <a:cubicBezTo>
                  <a:pt x="40" y="37"/>
                  <a:pt x="40" y="37"/>
                  <a:pt x="40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1"/>
                  <a:pt x="55" y="24"/>
                  <a:pt x="53" y="19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3" y="22"/>
                  <a:pt x="29" y="21"/>
                  <a:pt x="25" y="20"/>
                </a:cubicBezTo>
                <a:cubicBezTo>
                  <a:pt x="25" y="20"/>
                  <a:pt x="24" y="20"/>
                  <a:pt x="24" y="19"/>
                </a:cubicBezTo>
                <a:cubicBezTo>
                  <a:pt x="22" y="24"/>
                  <a:pt x="21" y="31"/>
                  <a:pt x="21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7" y="56"/>
                </a:moveTo>
                <a:cubicBezTo>
                  <a:pt x="37" y="56"/>
                  <a:pt x="37" y="56"/>
                  <a:pt x="37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7"/>
                  <a:pt x="22" y="53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9" y="57"/>
                  <a:pt x="33" y="56"/>
                  <a:pt x="37" y="56"/>
                </a:cubicBezTo>
                <a:close/>
                <a:moveTo>
                  <a:pt x="40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8" y="57"/>
                  <a:pt x="52" y="58"/>
                </a:cubicBezTo>
                <a:cubicBezTo>
                  <a:pt x="52" y="58"/>
                  <a:pt x="53" y="58"/>
                  <a:pt x="53" y="58"/>
                </a:cubicBezTo>
                <a:cubicBezTo>
                  <a:pt x="55" y="53"/>
                  <a:pt x="56" y="47"/>
                  <a:pt x="56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56"/>
                  <a:pt x="40" y="56"/>
                  <a:pt x="4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Freeform 34"/>
          <p:cNvSpPr>
            <a:spLocks noEditPoints="1"/>
          </p:cNvSpPr>
          <p:nvPr/>
        </p:nvSpPr>
        <p:spPr bwMode="auto">
          <a:xfrm>
            <a:off x="3227918" y="3834467"/>
            <a:ext cx="311149" cy="317599"/>
          </a:xfrm>
          <a:custGeom>
            <a:avLst/>
            <a:gdLst>
              <a:gd name="T0" fmla="*/ 39 w 77"/>
              <a:gd name="T1" fmla="*/ 57 h 78"/>
              <a:gd name="T2" fmla="*/ 48 w 77"/>
              <a:gd name="T3" fmla="*/ 8 h 78"/>
              <a:gd name="T4" fmla="*/ 53 w 77"/>
              <a:gd name="T5" fmla="*/ 10 h 78"/>
              <a:gd name="T6" fmla="*/ 61 w 77"/>
              <a:gd name="T7" fmla="*/ 7 h 78"/>
              <a:gd name="T8" fmla="*/ 71 w 77"/>
              <a:gd name="T9" fmla="*/ 20 h 78"/>
              <a:gd name="T10" fmla="*/ 69 w 77"/>
              <a:gd name="T11" fmla="*/ 29 h 78"/>
              <a:gd name="T12" fmla="*/ 77 w 77"/>
              <a:gd name="T13" fmla="*/ 32 h 78"/>
              <a:gd name="T14" fmla="*/ 74 w 77"/>
              <a:gd name="T15" fmla="*/ 48 h 78"/>
              <a:gd name="T16" fmla="*/ 67 w 77"/>
              <a:gd name="T17" fmla="*/ 53 h 78"/>
              <a:gd name="T18" fmla="*/ 71 w 77"/>
              <a:gd name="T19" fmla="*/ 61 h 78"/>
              <a:gd name="T20" fmla="*/ 57 w 77"/>
              <a:gd name="T21" fmla="*/ 71 h 78"/>
              <a:gd name="T22" fmla="*/ 51 w 77"/>
              <a:gd name="T23" fmla="*/ 68 h 78"/>
              <a:gd name="T24" fmla="*/ 45 w 77"/>
              <a:gd name="T25" fmla="*/ 78 h 78"/>
              <a:gd name="T26" fmla="*/ 29 w 77"/>
              <a:gd name="T27" fmla="*/ 75 h 78"/>
              <a:gd name="T28" fmla="*/ 26 w 77"/>
              <a:gd name="T29" fmla="*/ 68 h 78"/>
              <a:gd name="T30" fmla="*/ 24 w 77"/>
              <a:gd name="T31" fmla="*/ 67 h 78"/>
              <a:gd name="T32" fmla="*/ 16 w 77"/>
              <a:gd name="T33" fmla="*/ 71 h 78"/>
              <a:gd name="T34" fmla="*/ 6 w 77"/>
              <a:gd name="T35" fmla="*/ 57 h 78"/>
              <a:gd name="T36" fmla="*/ 8 w 77"/>
              <a:gd name="T37" fmla="*/ 48 h 78"/>
              <a:gd name="T38" fmla="*/ 0 w 77"/>
              <a:gd name="T39" fmla="*/ 45 h 78"/>
              <a:gd name="T40" fmla="*/ 8 w 77"/>
              <a:gd name="T41" fmla="*/ 29 h 78"/>
              <a:gd name="T42" fmla="*/ 6 w 77"/>
              <a:gd name="T43" fmla="*/ 20 h 78"/>
              <a:gd name="T44" fmla="*/ 6 w 77"/>
              <a:gd name="T45" fmla="*/ 16 h 78"/>
              <a:gd name="T46" fmla="*/ 24 w 77"/>
              <a:gd name="T47" fmla="*/ 10 h 78"/>
              <a:gd name="T48" fmla="*/ 32 w 77"/>
              <a:gd name="T49" fmla="*/ 0 h 78"/>
              <a:gd name="T50" fmla="*/ 48 w 77"/>
              <a:gd name="T51" fmla="*/ 3 h 78"/>
              <a:gd name="T52" fmla="*/ 48 w 77"/>
              <a:gd name="T53" fmla="*/ 15 h 78"/>
              <a:gd name="T54" fmla="*/ 42 w 77"/>
              <a:gd name="T55" fmla="*/ 11 h 78"/>
              <a:gd name="T56" fmla="*/ 35 w 77"/>
              <a:gd name="T57" fmla="*/ 11 h 78"/>
              <a:gd name="T58" fmla="*/ 25 w 77"/>
              <a:gd name="T59" fmla="*/ 17 h 78"/>
              <a:gd name="T60" fmla="*/ 13 w 77"/>
              <a:gd name="T61" fmla="*/ 18 h 78"/>
              <a:gd name="T62" fmla="*/ 14 w 77"/>
              <a:gd name="T63" fmla="*/ 29 h 78"/>
              <a:gd name="T64" fmla="*/ 6 w 77"/>
              <a:gd name="T65" fmla="*/ 35 h 78"/>
              <a:gd name="T66" fmla="*/ 13 w 77"/>
              <a:gd name="T67" fmla="*/ 45 h 78"/>
              <a:gd name="T68" fmla="*/ 16 w 77"/>
              <a:gd name="T69" fmla="*/ 56 h 78"/>
              <a:gd name="T70" fmla="*/ 21 w 77"/>
              <a:gd name="T71" fmla="*/ 61 h 78"/>
              <a:gd name="T72" fmla="*/ 32 w 77"/>
              <a:gd name="T73" fmla="*/ 64 h 78"/>
              <a:gd name="T74" fmla="*/ 42 w 77"/>
              <a:gd name="T75" fmla="*/ 72 h 78"/>
              <a:gd name="T76" fmla="*/ 44 w 77"/>
              <a:gd name="T77" fmla="*/ 64 h 78"/>
              <a:gd name="T78" fmla="*/ 52 w 77"/>
              <a:gd name="T79" fmla="*/ 61 h 78"/>
              <a:gd name="T80" fmla="*/ 64 w 77"/>
              <a:gd name="T81" fmla="*/ 59 h 78"/>
              <a:gd name="T82" fmla="*/ 63 w 77"/>
              <a:gd name="T83" fmla="*/ 49 h 78"/>
              <a:gd name="T84" fmla="*/ 71 w 77"/>
              <a:gd name="T85" fmla="*/ 42 h 78"/>
              <a:gd name="T86" fmla="*/ 64 w 77"/>
              <a:gd name="T87" fmla="*/ 33 h 78"/>
              <a:gd name="T88" fmla="*/ 61 w 77"/>
              <a:gd name="T89" fmla="*/ 21 h 78"/>
              <a:gd name="T90" fmla="*/ 56 w 77"/>
              <a:gd name="T91" fmla="*/ 16 h 78"/>
              <a:gd name="T92" fmla="*/ 39 w 77"/>
              <a:gd name="T93" fmla="*/ 24 h 78"/>
              <a:gd name="T94" fmla="*/ 39 w 77"/>
              <a:gd name="T95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" h="78">
                <a:moveTo>
                  <a:pt x="39" y="20"/>
                </a:moveTo>
                <a:cubicBezTo>
                  <a:pt x="49" y="20"/>
                  <a:pt x="57" y="29"/>
                  <a:pt x="57" y="39"/>
                </a:cubicBezTo>
                <a:cubicBezTo>
                  <a:pt x="57" y="49"/>
                  <a:pt x="49" y="57"/>
                  <a:pt x="39" y="57"/>
                </a:cubicBezTo>
                <a:cubicBezTo>
                  <a:pt x="28" y="57"/>
                  <a:pt x="20" y="49"/>
                  <a:pt x="20" y="39"/>
                </a:cubicBezTo>
                <a:cubicBezTo>
                  <a:pt x="20" y="29"/>
                  <a:pt x="28" y="20"/>
                  <a:pt x="39" y="20"/>
                </a:cubicBezTo>
                <a:close/>
                <a:moveTo>
                  <a:pt x="48" y="8"/>
                </a:moveTo>
                <a:cubicBezTo>
                  <a:pt x="48" y="8"/>
                  <a:pt x="48" y="8"/>
                  <a:pt x="48" y="8"/>
                </a:cubicBezTo>
                <a:cubicBezTo>
                  <a:pt x="49" y="9"/>
                  <a:pt x="50" y="9"/>
                  <a:pt x="51" y="9"/>
                </a:cubicBezTo>
                <a:cubicBezTo>
                  <a:pt x="52" y="10"/>
                  <a:pt x="52" y="10"/>
                  <a:pt x="53" y="10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5"/>
                  <a:pt x="60" y="5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7"/>
                  <a:pt x="72" y="19"/>
                  <a:pt x="71" y="2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5"/>
                  <a:pt x="68" y="26"/>
                  <a:pt x="68" y="26"/>
                </a:cubicBezTo>
                <a:cubicBezTo>
                  <a:pt x="68" y="27"/>
                  <a:pt x="69" y="28"/>
                  <a:pt x="69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6" y="29"/>
                  <a:pt x="77" y="30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7"/>
                  <a:pt x="76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9"/>
                  <a:pt x="68" y="50"/>
                  <a:pt x="68" y="51"/>
                </a:cubicBezTo>
                <a:cubicBezTo>
                  <a:pt x="68" y="52"/>
                  <a:pt x="67" y="53"/>
                  <a:pt x="67" y="53"/>
                </a:cubicBezTo>
                <a:cubicBezTo>
                  <a:pt x="71" y="57"/>
                  <a:pt x="71" y="57"/>
                  <a:pt x="71" y="57"/>
                </a:cubicBezTo>
                <a:cubicBezTo>
                  <a:pt x="72" y="58"/>
                  <a:pt x="72" y="60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72"/>
                  <a:pt x="58" y="72"/>
                  <a:pt x="57" y="71"/>
                </a:cubicBezTo>
                <a:cubicBezTo>
                  <a:pt x="53" y="67"/>
                  <a:pt x="53" y="67"/>
                  <a:pt x="53" y="67"/>
                </a:cubicBezTo>
                <a:cubicBezTo>
                  <a:pt x="52" y="68"/>
                  <a:pt x="52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9"/>
                  <a:pt x="49" y="69"/>
                  <a:pt x="48" y="69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7" y="78"/>
                  <a:pt x="45" y="78"/>
                </a:cubicBezTo>
                <a:cubicBezTo>
                  <a:pt x="45" y="77"/>
                  <a:pt x="45" y="77"/>
                  <a:pt x="45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0" y="77"/>
                  <a:pt x="29" y="76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7" y="69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5" y="67"/>
                  <a:pt x="24" y="67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2"/>
                  <a:pt x="17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1"/>
                  <a:pt x="6" y="61"/>
                  <a:pt x="6" y="61"/>
                </a:cubicBezTo>
                <a:cubicBezTo>
                  <a:pt x="5" y="60"/>
                  <a:pt x="5" y="58"/>
                  <a:pt x="6" y="57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9" y="52"/>
                  <a:pt x="9" y="51"/>
                </a:cubicBezTo>
                <a:cubicBezTo>
                  <a:pt x="9" y="50"/>
                  <a:pt x="8" y="49"/>
                  <a:pt x="8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1" y="29"/>
                  <a:pt x="3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26"/>
                  <a:pt x="10" y="25"/>
                  <a:pt x="10" y="24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9"/>
                  <a:pt x="5" y="17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5"/>
                  <a:pt x="19" y="5"/>
                  <a:pt x="20" y="7"/>
                </a:cubicBezTo>
                <a:cubicBezTo>
                  <a:pt x="24" y="10"/>
                  <a:pt x="24" y="10"/>
                  <a:pt x="24" y="10"/>
                </a:cubicBezTo>
                <a:cubicBezTo>
                  <a:pt x="25" y="10"/>
                  <a:pt x="27" y="9"/>
                  <a:pt x="29" y="8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30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8"/>
                  <a:pt x="48" y="8"/>
                  <a:pt x="48" y="8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7" y="14"/>
                  <a:pt x="46" y="14"/>
                  <a:pt x="45" y="13"/>
                </a:cubicBezTo>
                <a:cubicBezTo>
                  <a:pt x="43" y="13"/>
                  <a:pt x="42" y="12"/>
                  <a:pt x="42" y="11"/>
                </a:cubicBezTo>
                <a:cubicBezTo>
                  <a:pt x="42" y="6"/>
                  <a:pt x="42" y="6"/>
                  <a:pt x="42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4" y="13"/>
                  <a:pt x="33" y="13"/>
                </a:cubicBezTo>
                <a:cubicBezTo>
                  <a:pt x="30" y="14"/>
                  <a:pt x="27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2" y="17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4"/>
                  <a:pt x="16" y="25"/>
                </a:cubicBezTo>
                <a:cubicBezTo>
                  <a:pt x="16" y="26"/>
                  <a:pt x="15" y="27"/>
                  <a:pt x="14" y="29"/>
                </a:cubicBezTo>
                <a:cubicBezTo>
                  <a:pt x="14" y="30"/>
                  <a:pt x="14" y="31"/>
                  <a:pt x="13" y="33"/>
                </a:cubicBezTo>
                <a:cubicBezTo>
                  <a:pt x="13" y="34"/>
                  <a:pt x="12" y="35"/>
                  <a:pt x="10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42"/>
                  <a:pt x="6" y="42"/>
                  <a:pt x="6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2" y="42"/>
                  <a:pt x="13" y="43"/>
                  <a:pt x="13" y="45"/>
                </a:cubicBezTo>
                <a:cubicBezTo>
                  <a:pt x="13" y="46"/>
                  <a:pt x="14" y="47"/>
                  <a:pt x="14" y="49"/>
                </a:cubicBezTo>
                <a:cubicBezTo>
                  <a:pt x="15" y="50"/>
                  <a:pt x="16" y="51"/>
                  <a:pt x="16" y="52"/>
                </a:cubicBezTo>
                <a:cubicBezTo>
                  <a:pt x="17" y="54"/>
                  <a:pt x="17" y="55"/>
                  <a:pt x="16" y="56"/>
                </a:cubicBezTo>
                <a:cubicBezTo>
                  <a:pt x="13" y="59"/>
                  <a:pt x="13" y="59"/>
                  <a:pt x="13" y="59"/>
                </a:cubicBezTo>
                <a:cubicBezTo>
                  <a:pt x="18" y="64"/>
                  <a:pt x="18" y="64"/>
                  <a:pt x="18" y="64"/>
                </a:cubicBezTo>
                <a:cubicBezTo>
                  <a:pt x="21" y="61"/>
                  <a:pt x="21" y="61"/>
                  <a:pt x="21" y="61"/>
                </a:cubicBezTo>
                <a:cubicBezTo>
                  <a:pt x="22" y="60"/>
                  <a:pt x="24" y="60"/>
                  <a:pt x="25" y="61"/>
                </a:cubicBezTo>
                <a:cubicBezTo>
                  <a:pt x="26" y="62"/>
                  <a:pt x="27" y="62"/>
                  <a:pt x="29" y="63"/>
                </a:cubicBezTo>
                <a:cubicBezTo>
                  <a:pt x="30" y="63"/>
                  <a:pt x="31" y="64"/>
                  <a:pt x="32" y="64"/>
                </a:cubicBezTo>
                <a:cubicBezTo>
                  <a:pt x="34" y="64"/>
                  <a:pt x="35" y="66"/>
                  <a:pt x="35" y="67"/>
                </a:cubicBezTo>
                <a:cubicBezTo>
                  <a:pt x="35" y="72"/>
                  <a:pt x="35" y="72"/>
                  <a:pt x="3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6"/>
                  <a:pt x="43" y="64"/>
                  <a:pt x="44" y="64"/>
                </a:cubicBezTo>
                <a:cubicBezTo>
                  <a:pt x="46" y="64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1" y="62"/>
                  <a:pt x="52" y="61"/>
                </a:cubicBezTo>
                <a:cubicBezTo>
                  <a:pt x="53" y="60"/>
                  <a:pt x="55" y="60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4"/>
                  <a:pt x="61" y="52"/>
                </a:cubicBezTo>
                <a:cubicBezTo>
                  <a:pt x="61" y="51"/>
                  <a:pt x="62" y="50"/>
                  <a:pt x="63" y="49"/>
                </a:cubicBezTo>
                <a:cubicBezTo>
                  <a:pt x="63" y="47"/>
                  <a:pt x="64" y="46"/>
                  <a:pt x="64" y="45"/>
                </a:cubicBezTo>
                <a:cubicBezTo>
                  <a:pt x="64" y="43"/>
                  <a:pt x="65" y="42"/>
                  <a:pt x="67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5"/>
                  <a:pt x="71" y="35"/>
                  <a:pt x="71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5" y="35"/>
                  <a:pt x="64" y="34"/>
                  <a:pt x="64" y="33"/>
                </a:cubicBezTo>
                <a:cubicBezTo>
                  <a:pt x="64" y="31"/>
                  <a:pt x="63" y="30"/>
                  <a:pt x="63" y="29"/>
                </a:cubicBezTo>
                <a:cubicBezTo>
                  <a:pt x="62" y="27"/>
                  <a:pt x="61" y="26"/>
                  <a:pt x="61" y="25"/>
                </a:cubicBezTo>
                <a:cubicBezTo>
                  <a:pt x="60" y="24"/>
                  <a:pt x="60" y="22"/>
                  <a:pt x="61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3"/>
                  <a:pt x="59" y="13"/>
                  <a:pt x="59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55" y="17"/>
                  <a:pt x="53" y="17"/>
                  <a:pt x="52" y="17"/>
                </a:cubicBezTo>
                <a:cubicBezTo>
                  <a:pt x="51" y="16"/>
                  <a:pt x="50" y="15"/>
                  <a:pt x="48" y="15"/>
                </a:cubicBezTo>
                <a:close/>
                <a:moveTo>
                  <a:pt x="39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30" y="24"/>
                  <a:pt x="24" y="31"/>
                  <a:pt x="24" y="39"/>
                </a:cubicBezTo>
                <a:cubicBezTo>
                  <a:pt x="24" y="47"/>
                  <a:pt x="30" y="54"/>
                  <a:pt x="39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1"/>
                  <a:pt x="47" y="24"/>
                  <a:pt x="39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1" name="Freeform 35"/>
          <p:cNvSpPr/>
          <p:nvPr/>
        </p:nvSpPr>
        <p:spPr bwMode="auto">
          <a:xfrm>
            <a:off x="5158317" y="3847171"/>
            <a:ext cx="319616" cy="292191"/>
          </a:xfrm>
          <a:custGeom>
            <a:avLst/>
            <a:gdLst>
              <a:gd name="T0" fmla="*/ 39 w 79"/>
              <a:gd name="T1" fmla="*/ 20 h 72"/>
              <a:gd name="T2" fmla="*/ 36 w 79"/>
              <a:gd name="T3" fmla="*/ 17 h 72"/>
              <a:gd name="T4" fmla="*/ 39 w 79"/>
              <a:gd name="T5" fmla="*/ 14 h 72"/>
              <a:gd name="T6" fmla="*/ 49 w 79"/>
              <a:gd name="T7" fmla="*/ 14 h 72"/>
              <a:gd name="T8" fmla="*/ 49 w 79"/>
              <a:gd name="T9" fmla="*/ 3 h 72"/>
              <a:gd name="T10" fmla="*/ 52 w 79"/>
              <a:gd name="T11" fmla="*/ 0 h 72"/>
              <a:gd name="T12" fmla="*/ 54 w 79"/>
              <a:gd name="T13" fmla="*/ 1 h 72"/>
              <a:gd name="T14" fmla="*/ 77 w 79"/>
              <a:gd name="T15" fmla="*/ 24 h 72"/>
              <a:gd name="T16" fmla="*/ 77 w 79"/>
              <a:gd name="T17" fmla="*/ 29 h 72"/>
              <a:gd name="T18" fmla="*/ 77 w 79"/>
              <a:gd name="T19" fmla="*/ 29 h 72"/>
              <a:gd name="T20" fmla="*/ 54 w 79"/>
              <a:gd name="T21" fmla="*/ 52 h 72"/>
              <a:gd name="T22" fmla="*/ 50 w 79"/>
              <a:gd name="T23" fmla="*/ 52 h 72"/>
              <a:gd name="T24" fmla="*/ 49 w 79"/>
              <a:gd name="T25" fmla="*/ 50 h 72"/>
              <a:gd name="T26" fmla="*/ 49 w 79"/>
              <a:gd name="T27" fmla="*/ 50 h 72"/>
              <a:gd name="T28" fmla="*/ 49 w 79"/>
              <a:gd name="T29" fmla="*/ 39 h 72"/>
              <a:gd name="T30" fmla="*/ 27 w 79"/>
              <a:gd name="T31" fmla="*/ 39 h 72"/>
              <a:gd name="T32" fmla="*/ 24 w 79"/>
              <a:gd name="T33" fmla="*/ 36 h 72"/>
              <a:gd name="T34" fmla="*/ 24 w 79"/>
              <a:gd name="T35" fmla="*/ 36 h 72"/>
              <a:gd name="T36" fmla="*/ 24 w 79"/>
              <a:gd name="T37" fmla="*/ 29 h 72"/>
              <a:gd name="T38" fmla="*/ 8 w 79"/>
              <a:gd name="T39" fmla="*/ 45 h 72"/>
              <a:gd name="T40" fmla="*/ 24 w 79"/>
              <a:gd name="T41" fmla="*/ 62 h 72"/>
              <a:gd name="T42" fmla="*/ 24 w 79"/>
              <a:gd name="T43" fmla="*/ 55 h 72"/>
              <a:gd name="T44" fmla="*/ 27 w 79"/>
              <a:gd name="T45" fmla="*/ 52 h 72"/>
              <a:gd name="T46" fmla="*/ 27 w 79"/>
              <a:gd name="T47" fmla="*/ 52 h 72"/>
              <a:gd name="T48" fmla="*/ 40 w 79"/>
              <a:gd name="T49" fmla="*/ 52 h 72"/>
              <a:gd name="T50" fmla="*/ 43 w 79"/>
              <a:gd name="T51" fmla="*/ 55 h 72"/>
              <a:gd name="T52" fmla="*/ 40 w 79"/>
              <a:gd name="T53" fmla="*/ 58 h 72"/>
              <a:gd name="T54" fmla="*/ 30 w 79"/>
              <a:gd name="T55" fmla="*/ 58 h 72"/>
              <a:gd name="T56" fmla="*/ 30 w 79"/>
              <a:gd name="T57" fmla="*/ 69 h 72"/>
              <a:gd name="T58" fmla="*/ 30 w 79"/>
              <a:gd name="T59" fmla="*/ 69 h 72"/>
              <a:gd name="T60" fmla="*/ 29 w 79"/>
              <a:gd name="T61" fmla="*/ 71 h 72"/>
              <a:gd name="T62" fmla="*/ 25 w 79"/>
              <a:gd name="T63" fmla="*/ 71 h 72"/>
              <a:gd name="T64" fmla="*/ 2 w 79"/>
              <a:gd name="T65" fmla="*/ 48 h 72"/>
              <a:gd name="T66" fmla="*/ 2 w 79"/>
              <a:gd name="T67" fmla="*/ 43 h 72"/>
              <a:gd name="T68" fmla="*/ 25 w 79"/>
              <a:gd name="T69" fmla="*/ 20 h 72"/>
              <a:gd name="T70" fmla="*/ 27 w 79"/>
              <a:gd name="T71" fmla="*/ 19 h 72"/>
              <a:gd name="T72" fmla="*/ 30 w 79"/>
              <a:gd name="T73" fmla="*/ 22 h 72"/>
              <a:gd name="T74" fmla="*/ 30 w 79"/>
              <a:gd name="T75" fmla="*/ 33 h 72"/>
              <a:gd name="T76" fmla="*/ 52 w 79"/>
              <a:gd name="T77" fmla="*/ 33 h 72"/>
              <a:gd name="T78" fmla="*/ 52 w 79"/>
              <a:gd name="T79" fmla="*/ 33 h 72"/>
              <a:gd name="T80" fmla="*/ 55 w 79"/>
              <a:gd name="T81" fmla="*/ 36 h 72"/>
              <a:gd name="T82" fmla="*/ 55 w 79"/>
              <a:gd name="T83" fmla="*/ 36 h 72"/>
              <a:gd name="T84" fmla="*/ 55 w 79"/>
              <a:gd name="T85" fmla="*/ 43 h 72"/>
              <a:gd name="T86" fmla="*/ 71 w 79"/>
              <a:gd name="T87" fmla="*/ 26 h 72"/>
              <a:gd name="T88" fmla="*/ 55 w 79"/>
              <a:gd name="T89" fmla="*/ 10 h 72"/>
              <a:gd name="T90" fmla="*/ 55 w 79"/>
              <a:gd name="T91" fmla="*/ 17 h 72"/>
              <a:gd name="T92" fmla="*/ 55 w 79"/>
              <a:gd name="T93" fmla="*/ 17 h 72"/>
              <a:gd name="T94" fmla="*/ 52 w 79"/>
              <a:gd name="T95" fmla="*/ 20 h 72"/>
              <a:gd name="T96" fmla="*/ 39 w 79"/>
              <a:gd name="T9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" h="72">
                <a:moveTo>
                  <a:pt x="39" y="20"/>
                </a:moveTo>
                <a:cubicBezTo>
                  <a:pt x="37" y="20"/>
                  <a:pt x="36" y="18"/>
                  <a:pt x="36" y="17"/>
                </a:cubicBezTo>
                <a:cubicBezTo>
                  <a:pt x="36" y="15"/>
                  <a:pt x="37" y="14"/>
                  <a:pt x="3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3" y="0"/>
                  <a:pt x="54" y="1"/>
                </a:cubicBezTo>
                <a:cubicBezTo>
                  <a:pt x="77" y="24"/>
                  <a:pt x="77" y="24"/>
                  <a:pt x="77" y="24"/>
                </a:cubicBezTo>
                <a:cubicBezTo>
                  <a:pt x="79" y="25"/>
                  <a:pt x="79" y="27"/>
                  <a:pt x="77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54" y="52"/>
                  <a:pt x="54" y="52"/>
                  <a:pt x="54" y="52"/>
                </a:cubicBezTo>
                <a:cubicBezTo>
                  <a:pt x="53" y="53"/>
                  <a:pt x="51" y="53"/>
                  <a:pt x="50" y="52"/>
                </a:cubicBezTo>
                <a:cubicBezTo>
                  <a:pt x="49" y="51"/>
                  <a:pt x="49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39"/>
                  <a:pt x="49" y="39"/>
                  <a:pt x="4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5" y="39"/>
                  <a:pt x="24" y="38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9"/>
                  <a:pt x="24" y="29"/>
                  <a:pt x="24" y="29"/>
                </a:cubicBezTo>
                <a:cubicBezTo>
                  <a:pt x="8" y="45"/>
                  <a:pt x="8" y="45"/>
                  <a:pt x="8" y="45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3"/>
                  <a:pt x="25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3" y="53"/>
                  <a:pt x="43" y="55"/>
                </a:cubicBezTo>
                <a:cubicBezTo>
                  <a:pt x="43" y="57"/>
                  <a:pt x="42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0"/>
                  <a:pt x="30" y="70"/>
                  <a:pt x="29" y="71"/>
                </a:cubicBezTo>
                <a:cubicBezTo>
                  <a:pt x="28" y="72"/>
                  <a:pt x="26" y="72"/>
                  <a:pt x="25" y="71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46"/>
                  <a:pt x="0" y="45"/>
                  <a:pt x="2" y="43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9"/>
                  <a:pt x="27" y="19"/>
                </a:cubicBezTo>
                <a:cubicBezTo>
                  <a:pt x="29" y="19"/>
                  <a:pt x="30" y="20"/>
                  <a:pt x="30" y="22"/>
                </a:cubicBezTo>
                <a:cubicBezTo>
                  <a:pt x="30" y="33"/>
                  <a:pt x="30" y="33"/>
                  <a:pt x="30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4" y="33"/>
                  <a:pt x="55" y="34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3"/>
                  <a:pt x="55" y="43"/>
                  <a:pt x="55" y="43"/>
                </a:cubicBezTo>
                <a:cubicBezTo>
                  <a:pt x="71" y="26"/>
                  <a:pt x="71" y="26"/>
                  <a:pt x="71" y="26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4" y="20"/>
                  <a:pt x="52" y="20"/>
                </a:cubicBezTo>
                <a:cubicBezTo>
                  <a:pt x="39" y="20"/>
                  <a:pt x="39" y="20"/>
                  <a:pt x="39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911428" y="2782159"/>
            <a:ext cx="1005403" cy="3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2848180" y="2782159"/>
            <a:ext cx="1005403" cy="3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4778580" y="2782159"/>
            <a:ext cx="1005403" cy="3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80861" y="4965116"/>
            <a:ext cx="1005403" cy="3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3811261" y="4965116"/>
            <a:ext cx="1005403" cy="3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6383867" y="4022910"/>
            <a:ext cx="528108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您的内容打在这里，或者通过复制您的文本后，在此框中选择粘贴，并选择只保留文字。您的内容打在这里，或者通过复制您的文本后，在此框中选择粘贴，并选择只保留文字。您的内容打在这里您的内容打在这里，或者通过复制您的文本后，在此框中选择粘贴，并选择只保留文字。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394307" y="3639673"/>
            <a:ext cx="2817284" cy="2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5094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添加您的标题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394307" y="2998634"/>
            <a:ext cx="15367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920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3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85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92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0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14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0442" y="5041753"/>
            <a:ext cx="8435325" cy="615427"/>
          </a:xfrm>
          <a:prstGeom prst="rect">
            <a:avLst/>
          </a:prstGeom>
        </p:spPr>
        <p:txBody>
          <a:bodyPr wrap="square" lIns="121923" tIns="60961" rIns="121923" bIns="60961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957774" y="1641173"/>
            <a:ext cx="3021028" cy="2824615"/>
            <a:chOff x="957770" y="1467711"/>
            <a:chExt cx="3021028" cy="2825105"/>
          </a:xfrm>
        </p:grpSpPr>
        <p:grpSp>
          <p:nvGrpSpPr>
            <p:cNvPr id="5" name="组合 5"/>
            <p:cNvGrpSpPr/>
            <p:nvPr/>
          </p:nvGrpSpPr>
          <p:grpSpPr>
            <a:xfrm>
              <a:off x="957770" y="1467711"/>
              <a:ext cx="3021028" cy="2825105"/>
              <a:chOff x="1570902" y="3815673"/>
              <a:chExt cx="2534920" cy="237052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570902" y="4544008"/>
                <a:ext cx="2534920" cy="164218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305774" y="3815673"/>
                <a:ext cx="1065176" cy="10651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32819" y="2853592"/>
              <a:ext cx="2270928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单击编辑标题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2211" y="3386853"/>
              <a:ext cx="2241535" cy="7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单击此处可编辑内容，根据您的需要自由拉伸文本框大小</a:t>
              </a:r>
              <a:endPara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394"/>
            <p:cNvSpPr>
              <a:spLocks noEditPoints="1"/>
            </p:cNvSpPr>
            <p:nvPr/>
          </p:nvSpPr>
          <p:spPr bwMode="auto">
            <a:xfrm>
              <a:off x="2217458" y="1884941"/>
              <a:ext cx="501650" cy="434975"/>
            </a:xfrm>
            <a:custGeom>
              <a:avLst/>
              <a:gdLst>
                <a:gd name="T0" fmla="*/ 39 w 183"/>
                <a:gd name="T1" fmla="*/ 1 h 159"/>
                <a:gd name="T2" fmla="*/ 57 w 183"/>
                <a:gd name="T3" fmla="*/ 16 h 159"/>
                <a:gd name="T4" fmla="*/ 22 w 183"/>
                <a:gd name="T5" fmla="*/ 16 h 159"/>
                <a:gd name="T6" fmla="*/ 39 w 183"/>
                <a:gd name="T7" fmla="*/ 1 h 159"/>
                <a:gd name="T8" fmla="*/ 106 w 183"/>
                <a:gd name="T9" fmla="*/ 32 h 159"/>
                <a:gd name="T10" fmla="*/ 147 w 183"/>
                <a:gd name="T11" fmla="*/ 49 h 159"/>
                <a:gd name="T12" fmla="*/ 163 w 183"/>
                <a:gd name="T13" fmla="*/ 90 h 159"/>
                <a:gd name="T14" fmla="*/ 147 w 183"/>
                <a:gd name="T15" fmla="*/ 130 h 159"/>
                <a:gd name="T16" fmla="*/ 106 w 183"/>
                <a:gd name="T17" fmla="*/ 147 h 159"/>
                <a:gd name="T18" fmla="*/ 66 w 183"/>
                <a:gd name="T19" fmla="*/ 130 h 159"/>
                <a:gd name="T20" fmla="*/ 49 w 183"/>
                <a:gd name="T21" fmla="*/ 90 h 159"/>
                <a:gd name="T22" fmla="*/ 66 w 183"/>
                <a:gd name="T23" fmla="*/ 49 h 159"/>
                <a:gd name="T24" fmla="*/ 106 w 183"/>
                <a:gd name="T25" fmla="*/ 32 h 159"/>
                <a:gd name="T26" fmla="*/ 99 w 183"/>
                <a:gd name="T27" fmla="*/ 62 h 159"/>
                <a:gd name="T28" fmla="*/ 76 w 183"/>
                <a:gd name="T29" fmla="*/ 71 h 159"/>
                <a:gd name="T30" fmla="*/ 79 w 183"/>
                <a:gd name="T31" fmla="*/ 96 h 159"/>
                <a:gd name="T32" fmla="*/ 95 w 183"/>
                <a:gd name="T33" fmla="*/ 82 h 159"/>
                <a:gd name="T34" fmla="*/ 99 w 183"/>
                <a:gd name="T35" fmla="*/ 62 h 159"/>
                <a:gd name="T36" fmla="*/ 134 w 183"/>
                <a:gd name="T37" fmla="*/ 62 h 159"/>
                <a:gd name="T38" fmla="*/ 106 w 183"/>
                <a:gd name="T39" fmla="*/ 50 h 159"/>
                <a:gd name="T40" fmla="*/ 79 w 183"/>
                <a:gd name="T41" fmla="*/ 62 h 159"/>
                <a:gd name="T42" fmla="*/ 67 w 183"/>
                <a:gd name="T43" fmla="*/ 90 h 159"/>
                <a:gd name="T44" fmla="*/ 79 w 183"/>
                <a:gd name="T45" fmla="*/ 117 h 159"/>
                <a:gd name="T46" fmla="*/ 106 w 183"/>
                <a:gd name="T47" fmla="*/ 129 h 159"/>
                <a:gd name="T48" fmla="*/ 134 w 183"/>
                <a:gd name="T49" fmla="*/ 117 h 159"/>
                <a:gd name="T50" fmla="*/ 145 w 183"/>
                <a:gd name="T51" fmla="*/ 90 h 159"/>
                <a:gd name="T52" fmla="*/ 134 w 183"/>
                <a:gd name="T53" fmla="*/ 62 h 159"/>
                <a:gd name="T54" fmla="*/ 77 w 183"/>
                <a:gd name="T55" fmla="*/ 0 h 159"/>
                <a:gd name="T56" fmla="*/ 64 w 183"/>
                <a:gd name="T57" fmla="*/ 24 h 159"/>
                <a:gd name="T58" fmla="*/ 21 w 183"/>
                <a:gd name="T59" fmla="*/ 24 h 159"/>
                <a:gd name="T60" fmla="*/ 0 w 183"/>
                <a:gd name="T61" fmla="*/ 45 h 159"/>
                <a:gd name="T62" fmla="*/ 0 w 183"/>
                <a:gd name="T63" fmla="*/ 137 h 159"/>
                <a:gd name="T64" fmla="*/ 21 w 183"/>
                <a:gd name="T65" fmla="*/ 159 h 159"/>
                <a:gd name="T66" fmla="*/ 161 w 183"/>
                <a:gd name="T67" fmla="*/ 159 h 159"/>
                <a:gd name="T68" fmla="*/ 183 w 183"/>
                <a:gd name="T69" fmla="*/ 137 h 159"/>
                <a:gd name="T70" fmla="*/ 183 w 183"/>
                <a:gd name="T71" fmla="*/ 45 h 159"/>
                <a:gd name="T72" fmla="*/ 161 w 183"/>
                <a:gd name="T73" fmla="*/ 24 h 159"/>
                <a:gd name="T74" fmla="*/ 154 w 183"/>
                <a:gd name="T75" fmla="*/ 24 h 159"/>
                <a:gd name="T76" fmla="*/ 140 w 183"/>
                <a:gd name="T77" fmla="*/ 0 h 159"/>
                <a:gd name="T78" fmla="*/ 77 w 183"/>
                <a:gd name="T7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3" h="159">
                  <a:moveTo>
                    <a:pt x="39" y="1"/>
                  </a:moveTo>
                  <a:cubicBezTo>
                    <a:pt x="48" y="1"/>
                    <a:pt x="55" y="8"/>
                    <a:pt x="57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8"/>
                    <a:pt x="30" y="1"/>
                    <a:pt x="39" y="1"/>
                  </a:cubicBezTo>
                  <a:close/>
                  <a:moveTo>
                    <a:pt x="106" y="32"/>
                  </a:moveTo>
                  <a:cubicBezTo>
                    <a:pt x="122" y="32"/>
                    <a:pt x="136" y="39"/>
                    <a:pt x="147" y="49"/>
                  </a:cubicBezTo>
                  <a:cubicBezTo>
                    <a:pt x="157" y="59"/>
                    <a:pt x="163" y="74"/>
                    <a:pt x="163" y="90"/>
                  </a:cubicBezTo>
                  <a:cubicBezTo>
                    <a:pt x="163" y="105"/>
                    <a:pt x="157" y="120"/>
                    <a:pt x="147" y="130"/>
                  </a:cubicBezTo>
                  <a:cubicBezTo>
                    <a:pt x="136" y="140"/>
                    <a:pt x="122" y="147"/>
                    <a:pt x="106" y="147"/>
                  </a:cubicBezTo>
                  <a:cubicBezTo>
                    <a:pt x="90" y="147"/>
                    <a:pt x="76" y="140"/>
                    <a:pt x="66" y="130"/>
                  </a:cubicBezTo>
                  <a:cubicBezTo>
                    <a:pt x="55" y="120"/>
                    <a:pt x="49" y="105"/>
                    <a:pt x="49" y="90"/>
                  </a:cubicBezTo>
                  <a:cubicBezTo>
                    <a:pt x="49" y="74"/>
                    <a:pt x="55" y="59"/>
                    <a:pt x="66" y="49"/>
                  </a:cubicBezTo>
                  <a:cubicBezTo>
                    <a:pt x="76" y="39"/>
                    <a:pt x="90" y="32"/>
                    <a:pt x="106" y="32"/>
                  </a:cubicBezTo>
                  <a:close/>
                  <a:moveTo>
                    <a:pt x="99" y="62"/>
                  </a:moveTo>
                  <a:cubicBezTo>
                    <a:pt x="92" y="57"/>
                    <a:pt x="81" y="62"/>
                    <a:pt x="76" y="71"/>
                  </a:cubicBezTo>
                  <a:cubicBezTo>
                    <a:pt x="70" y="81"/>
                    <a:pt x="72" y="92"/>
                    <a:pt x="79" y="96"/>
                  </a:cubicBezTo>
                  <a:cubicBezTo>
                    <a:pt x="86" y="100"/>
                    <a:pt x="90" y="92"/>
                    <a:pt x="95" y="82"/>
                  </a:cubicBezTo>
                  <a:cubicBezTo>
                    <a:pt x="101" y="73"/>
                    <a:pt x="106" y="66"/>
                    <a:pt x="99" y="62"/>
                  </a:cubicBezTo>
                  <a:close/>
                  <a:moveTo>
                    <a:pt x="134" y="62"/>
                  </a:moveTo>
                  <a:cubicBezTo>
                    <a:pt x="127" y="55"/>
                    <a:pt x="117" y="50"/>
                    <a:pt x="106" y="50"/>
                  </a:cubicBezTo>
                  <a:cubicBezTo>
                    <a:pt x="95" y="50"/>
                    <a:pt x="86" y="55"/>
                    <a:pt x="79" y="62"/>
                  </a:cubicBezTo>
                  <a:cubicBezTo>
                    <a:pt x="72" y="69"/>
                    <a:pt x="67" y="79"/>
                    <a:pt x="67" y="90"/>
                  </a:cubicBezTo>
                  <a:cubicBezTo>
                    <a:pt x="67" y="100"/>
                    <a:pt x="72" y="110"/>
                    <a:pt x="79" y="117"/>
                  </a:cubicBezTo>
                  <a:cubicBezTo>
                    <a:pt x="86" y="124"/>
                    <a:pt x="95" y="129"/>
                    <a:pt x="106" y="129"/>
                  </a:cubicBezTo>
                  <a:cubicBezTo>
                    <a:pt x="117" y="129"/>
                    <a:pt x="127" y="124"/>
                    <a:pt x="134" y="117"/>
                  </a:cubicBezTo>
                  <a:cubicBezTo>
                    <a:pt x="141" y="110"/>
                    <a:pt x="145" y="100"/>
                    <a:pt x="145" y="90"/>
                  </a:cubicBezTo>
                  <a:cubicBezTo>
                    <a:pt x="145" y="79"/>
                    <a:pt x="141" y="69"/>
                    <a:pt x="134" y="62"/>
                  </a:cubicBezTo>
                  <a:close/>
                  <a:moveTo>
                    <a:pt x="77" y="0"/>
                  </a:moveTo>
                  <a:cubicBezTo>
                    <a:pt x="64" y="24"/>
                    <a:pt x="64" y="24"/>
                    <a:pt x="6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9" y="24"/>
                    <a:pt x="0" y="34"/>
                    <a:pt x="0" y="4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9" y="159"/>
                    <a:pt x="21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73" y="159"/>
                    <a:pt x="183" y="149"/>
                    <a:pt x="183" y="13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34"/>
                    <a:pt x="173" y="24"/>
                    <a:pt x="161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40" y="0"/>
                    <a:pt x="140" y="0"/>
                    <a:pt x="140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83" tIns="40141" rIns="80283" bIns="40141"/>
            <a:lstStyle/>
            <a:p>
              <a:pPr>
                <a:defRPr/>
              </a:pPr>
              <a:endParaRPr lang="zh-CN" altLang="en-US" sz="16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11"/>
          <p:cNvGrpSpPr/>
          <p:nvPr/>
        </p:nvGrpSpPr>
        <p:grpSpPr>
          <a:xfrm>
            <a:off x="4557146" y="1641173"/>
            <a:ext cx="3021028" cy="2824614"/>
            <a:chOff x="4557142" y="1467711"/>
            <a:chExt cx="3021028" cy="2825105"/>
          </a:xfrm>
        </p:grpSpPr>
        <p:grpSp>
          <p:nvGrpSpPr>
            <p:cNvPr id="12" name="组合 12"/>
            <p:cNvGrpSpPr/>
            <p:nvPr/>
          </p:nvGrpSpPr>
          <p:grpSpPr>
            <a:xfrm>
              <a:off x="4557142" y="1467711"/>
              <a:ext cx="3021028" cy="2825105"/>
              <a:chOff x="1570902" y="3815673"/>
              <a:chExt cx="2534920" cy="237052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570902" y="4544008"/>
                <a:ext cx="2534920" cy="16421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2305774" y="3815673"/>
                <a:ext cx="1065176" cy="10651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932191" y="2853592"/>
              <a:ext cx="2270928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单击编辑标题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6433" y="3417632"/>
              <a:ext cx="2241535" cy="7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单击此处可编辑内容，根据您的需要自由拉伸文本框大小</a:t>
              </a:r>
              <a:endPara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871599" y="1884941"/>
              <a:ext cx="392112" cy="466725"/>
            </a:xfrm>
            <a:custGeom>
              <a:avLst/>
              <a:gdLst>
                <a:gd name="T0" fmla="*/ 323 w 671"/>
                <a:gd name="T1" fmla="*/ 326 h 798"/>
                <a:gd name="T2" fmla="*/ 323 w 671"/>
                <a:gd name="T3" fmla="*/ 798 h 798"/>
                <a:gd name="T4" fmla="*/ 671 w 671"/>
                <a:gd name="T5" fmla="*/ 675 h 798"/>
                <a:gd name="T6" fmla="*/ 671 w 671"/>
                <a:gd name="T7" fmla="*/ 203 h 798"/>
                <a:gd name="T8" fmla="*/ 323 w 671"/>
                <a:gd name="T9" fmla="*/ 326 h 798"/>
                <a:gd name="T10" fmla="*/ 292 w 671"/>
                <a:gd name="T11" fmla="*/ 356 h 798"/>
                <a:gd name="T12" fmla="*/ 292 w 671"/>
                <a:gd name="T13" fmla="*/ 422 h 798"/>
                <a:gd name="T14" fmla="*/ 228 w 671"/>
                <a:gd name="T15" fmla="*/ 391 h 798"/>
                <a:gd name="T16" fmla="*/ 228 w 671"/>
                <a:gd name="T17" fmla="*/ 320 h 798"/>
                <a:gd name="T18" fmla="*/ 292 w 671"/>
                <a:gd name="T19" fmla="*/ 356 h 798"/>
                <a:gd name="T20" fmla="*/ 577 w 671"/>
                <a:gd name="T21" fmla="*/ 152 h 798"/>
                <a:gd name="T22" fmla="*/ 559 w 671"/>
                <a:gd name="T23" fmla="*/ 143 h 798"/>
                <a:gd name="T24" fmla="*/ 224 w 671"/>
                <a:gd name="T25" fmla="*/ 260 h 798"/>
                <a:gd name="T26" fmla="*/ 214 w 671"/>
                <a:gd name="T27" fmla="*/ 269 h 798"/>
                <a:gd name="T28" fmla="*/ 214 w 671"/>
                <a:gd name="T29" fmla="*/ 748 h 798"/>
                <a:gd name="T30" fmla="*/ 305 w 671"/>
                <a:gd name="T31" fmla="*/ 797 h 798"/>
                <a:gd name="T32" fmla="*/ 305 w 671"/>
                <a:gd name="T33" fmla="*/ 326 h 798"/>
                <a:gd name="T34" fmla="*/ 231 w 671"/>
                <a:gd name="T35" fmla="*/ 287 h 798"/>
                <a:gd name="T36" fmla="*/ 232 w 671"/>
                <a:gd name="T37" fmla="*/ 286 h 798"/>
                <a:gd name="T38" fmla="*/ 568 w 671"/>
                <a:gd name="T39" fmla="*/ 170 h 798"/>
                <a:gd name="T40" fmla="*/ 577 w 671"/>
                <a:gd name="T41" fmla="*/ 152 h 798"/>
                <a:gd name="T42" fmla="*/ 78 w 671"/>
                <a:gd name="T43" fmla="*/ 216 h 798"/>
                <a:gd name="T44" fmla="*/ 78 w 671"/>
                <a:gd name="T45" fmla="*/ 281 h 798"/>
                <a:gd name="T46" fmla="*/ 14 w 671"/>
                <a:gd name="T47" fmla="*/ 250 h 798"/>
                <a:gd name="T48" fmla="*/ 14 w 671"/>
                <a:gd name="T49" fmla="*/ 180 h 798"/>
                <a:gd name="T50" fmla="*/ 78 w 671"/>
                <a:gd name="T51" fmla="*/ 216 h 798"/>
                <a:gd name="T52" fmla="*/ 363 w 671"/>
                <a:gd name="T53" fmla="*/ 11 h 798"/>
                <a:gd name="T54" fmla="*/ 346 w 671"/>
                <a:gd name="T55" fmla="*/ 2 h 798"/>
                <a:gd name="T56" fmla="*/ 10 w 671"/>
                <a:gd name="T57" fmla="*/ 119 h 798"/>
                <a:gd name="T58" fmla="*/ 0 w 671"/>
                <a:gd name="T59" fmla="*/ 128 h 798"/>
                <a:gd name="T60" fmla="*/ 0 w 671"/>
                <a:gd name="T61" fmla="*/ 608 h 798"/>
                <a:gd name="T62" fmla="*/ 92 w 671"/>
                <a:gd name="T63" fmla="*/ 656 h 798"/>
                <a:gd name="T64" fmla="*/ 92 w 671"/>
                <a:gd name="T65" fmla="*/ 186 h 798"/>
                <a:gd name="T66" fmla="*/ 17 w 671"/>
                <a:gd name="T67" fmla="*/ 146 h 798"/>
                <a:gd name="T68" fmla="*/ 18 w 671"/>
                <a:gd name="T69" fmla="*/ 146 h 798"/>
                <a:gd name="T70" fmla="*/ 354 w 671"/>
                <a:gd name="T71" fmla="*/ 29 h 798"/>
                <a:gd name="T72" fmla="*/ 363 w 671"/>
                <a:gd name="T73" fmla="*/ 11 h 798"/>
                <a:gd name="T74" fmla="*/ 185 w 671"/>
                <a:gd name="T75" fmla="*/ 290 h 798"/>
                <a:gd name="T76" fmla="*/ 185 w 671"/>
                <a:gd name="T77" fmla="*/ 355 h 798"/>
                <a:gd name="T78" fmla="*/ 121 w 671"/>
                <a:gd name="T79" fmla="*/ 324 h 798"/>
                <a:gd name="T80" fmla="*/ 121 w 671"/>
                <a:gd name="T81" fmla="*/ 254 h 798"/>
                <a:gd name="T82" fmla="*/ 185 w 671"/>
                <a:gd name="T83" fmla="*/ 290 h 798"/>
                <a:gd name="T84" fmla="*/ 470 w 671"/>
                <a:gd name="T85" fmla="*/ 85 h 798"/>
                <a:gd name="T86" fmla="*/ 453 w 671"/>
                <a:gd name="T87" fmla="*/ 76 h 798"/>
                <a:gd name="T88" fmla="*/ 117 w 671"/>
                <a:gd name="T89" fmla="*/ 193 h 798"/>
                <a:gd name="T90" fmla="*/ 107 w 671"/>
                <a:gd name="T91" fmla="*/ 202 h 798"/>
                <a:gd name="T92" fmla="*/ 107 w 671"/>
                <a:gd name="T93" fmla="*/ 682 h 798"/>
                <a:gd name="T94" fmla="*/ 199 w 671"/>
                <a:gd name="T95" fmla="*/ 730 h 798"/>
                <a:gd name="T96" fmla="*/ 199 w 671"/>
                <a:gd name="T97" fmla="*/ 260 h 798"/>
                <a:gd name="T98" fmla="*/ 124 w 671"/>
                <a:gd name="T99" fmla="*/ 220 h 798"/>
                <a:gd name="T100" fmla="*/ 125 w 671"/>
                <a:gd name="T101" fmla="*/ 219 h 798"/>
                <a:gd name="T102" fmla="*/ 461 w 671"/>
                <a:gd name="T103" fmla="*/ 103 h 798"/>
                <a:gd name="T104" fmla="*/ 470 w 671"/>
                <a:gd name="T105" fmla="*/ 85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1" h="798">
                  <a:moveTo>
                    <a:pt x="323" y="326"/>
                  </a:moveTo>
                  <a:lnTo>
                    <a:pt x="323" y="798"/>
                  </a:lnTo>
                  <a:lnTo>
                    <a:pt x="671" y="675"/>
                  </a:lnTo>
                  <a:lnTo>
                    <a:pt x="671" y="203"/>
                  </a:lnTo>
                  <a:lnTo>
                    <a:pt x="323" y="326"/>
                  </a:lnTo>
                  <a:close/>
                  <a:moveTo>
                    <a:pt x="292" y="356"/>
                  </a:moveTo>
                  <a:lnTo>
                    <a:pt x="292" y="422"/>
                  </a:lnTo>
                  <a:cubicBezTo>
                    <a:pt x="260" y="416"/>
                    <a:pt x="228" y="391"/>
                    <a:pt x="228" y="391"/>
                  </a:cubicBezTo>
                  <a:lnTo>
                    <a:pt x="228" y="320"/>
                  </a:lnTo>
                  <a:cubicBezTo>
                    <a:pt x="267" y="352"/>
                    <a:pt x="292" y="356"/>
                    <a:pt x="292" y="356"/>
                  </a:cubicBezTo>
                  <a:close/>
                  <a:moveTo>
                    <a:pt x="577" y="152"/>
                  </a:moveTo>
                  <a:cubicBezTo>
                    <a:pt x="575" y="145"/>
                    <a:pt x="567" y="141"/>
                    <a:pt x="559" y="143"/>
                  </a:cubicBezTo>
                  <a:lnTo>
                    <a:pt x="224" y="260"/>
                  </a:lnTo>
                  <a:cubicBezTo>
                    <a:pt x="219" y="261"/>
                    <a:pt x="215" y="265"/>
                    <a:pt x="214" y="269"/>
                  </a:cubicBezTo>
                  <a:lnTo>
                    <a:pt x="214" y="748"/>
                  </a:lnTo>
                  <a:cubicBezTo>
                    <a:pt x="226" y="772"/>
                    <a:pt x="275" y="797"/>
                    <a:pt x="305" y="797"/>
                  </a:cubicBezTo>
                  <a:lnTo>
                    <a:pt x="305" y="326"/>
                  </a:lnTo>
                  <a:cubicBezTo>
                    <a:pt x="289" y="324"/>
                    <a:pt x="253" y="305"/>
                    <a:pt x="231" y="287"/>
                  </a:cubicBezTo>
                  <a:cubicBezTo>
                    <a:pt x="231" y="286"/>
                    <a:pt x="232" y="286"/>
                    <a:pt x="232" y="286"/>
                  </a:cubicBezTo>
                  <a:lnTo>
                    <a:pt x="568" y="170"/>
                  </a:lnTo>
                  <a:cubicBezTo>
                    <a:pt x="575" y="167"/>
                    <a:pt x="579" y="159"/>
                    <a:pt x="577" y="152"/>
                  </a:cubicBezTo>
                  <a:close/>
                  <a:moveTo>
                    <a:pt x="78" y="216"/>
                  </a:moveTo>
                  <a:lnTo>
                    <a:pt x="78" y="281"/>
                  </a:lnTo>
                  <a:cubicBezTo>
                    <a:pt x="46" y="275"/>
                    <a:pt x="14" y="250"/>
                    <a:pt x="14" y="250"/>
                  </a:cubicBezTo>
                  <a:lnTo>
                    <a:pt x="14" y="180"/>
                  </a:lnTo>
                  <a:cubicBezTo>
                    <a:pt x="53" y="212"/>
                    <a:pt x="78" y="216"/>
                    <a:pt x="78" y="216"/>
                  </a:cubicBezTo>
                  <a:close/>
                  <a:moveTo>
                    <a:pt x="363" y="11"/>
                  </a:moveTo>
                  <a:cubicBezTo>
                    <a:pt x="361" y="4"/>
                    <a:pt x="353" y="0"/>
                    <a:pt x="346" y="2"/>
                  </a:cubicBezTo>
                  <a:lnTo>
                    <a:pt x="10" y="119"/>
                  </a:lnTo>
                  <a:cubicBezTo>
                    <a:pt x="5" y="121"/>
                    <a:pt x="2" y="124"/>
                    <a:pt x="0" y="128"/>
                  </a:cubicBezTo>
                  <a:lnTo>
                    <a:pt x="0" y="608"/>
                  </a:lnTo>
                  <a:cubicBezTo>
                    <a:pt x="12" y="631"/>
                    <a:pt x="61" y="656"/>
                    <a:pt x="92" y="656"/>
                  </a:cubicBezTo>
                  <a:lnTo>
                    <a:pt x="92" y="186"/>
                  </a:lnTo>
                  <a:cubicBezTo>
                    <a:pt x="76" y="183"/>
                    <a:pt x="40" y="164"/>
                    <a:pt x="17" y="146"/>
                  </a:cubicBezTo>
                  <a:cubicBezTo>
                    <a:pt x="18" y="146"/>
                    <a:pt x="18" y="146"/>
                    <a:pt x="18" y="146"/>
                  </a:cubicBezTo>
                  <a:lnTo>
                    <a:pt x="354" y="29"/>
                  </a:lnTo>
                  <a:cubicBezTo>
                    <a:pt x="362" y="26"/>
                    <a:pt x="366" y="19"/>
                    <a:pt x="363" y="11"/>
                  </a:cubicBezTo>
                  <a:close/>
                  <a:moveTo>
                    <a:pt x="185" y="290"/>
                  </a:moveTo>
                  <a:lnTo>
                    <a:pt x="185" y="355"/>
                  </a:lnTo>
                  <a:cubicBezTo>
                    <a:pt x="153" y="349"/>
                    <a:pt x="121" y="324"/>
                    <a:pt x="121" y="324"/>
                  </a:cubicBezTo>
                  <a:lnTo>
                    <a:pt x="121" y="254"/>
                  </a:lnTo>
                  <a:cubicBezTo>
                    <a:pt x="160" y="286"/>
                    <a:pt x="185" y="290"/>
                    <a:pt x="185" y="290"/>
                  </a:cubicBezTo>
                  <a:close/>
                  <a:moveTo>
                    <a:pt x="470" y="85"/>
                  </a:moveTo>
                  <a:cubicBezTo>
                    <a:pt x="468" y="78"/>
                    <a:pt x="460" y="74"/>
                    <a:pt x="453" y="76"/>
                  </a:cubicBezTo>
                  <a:lnTo>
                    <a:pt x="117" y="193"/>
                  </a:lnTo>
                  <a:cubicBezTo>
                    <a:pt x="112" y="195"/>
                    <a:pt x="108" y="198"/>
                    <a:pt x="107" y="202"/>
                  </a:cubicBezTo>
                  <a:lnTo>
                    <a:pt x="107" y="682"/>
                  </a:lnTo>
                  <a:cubicBezTo>
                    <a:pt x="119" y="705"/>
                    <a:pt x="168" y="730"/>
                    <a:pt x="199" y="730"/>
                  </a:cubicBezTo>
                  <a:lnTo>
                    <a:pt x="199" y="260"/>
                  </a:lnTo>
                  <a:cubicBezTo>
                    <a:pt x="183" y="257"/>
                    <a:pt x="146" y="238"/>
                    <a:pt x="124" y="220"/>
                  </a:cubicBezTo>
                  <a:cubicBezTo>
                    <a:pt x="125" y="220"/>
                    <a:pt x="125" y="220"/>
                    <a:pt x="125" y="219"/>
                  </a:cubicBezTo>
                  <a:lnTo>
                    <a:pt x="461" y="103"/>
                  </a:lnTo>
                  <a:cubicBezTo>
                    <a:pt x="469" y="100"/>
                    <a:pt x="473" y="93"/>
                    <a:pt x="470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33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8"/>
          <p:cNvGrpSpPr/>
          <p:nvPr/>
        </p:nvGrpSpPr>
        <p:grpSpPr>
          <a:xfrm>
            <a:off x="8156518" y="1641171"/>
            <a:ext cx="3021028" cy="2824614"/>
            <a:chOff x="8156513" y="1467710"/>
            <a:chExt cx="3021028" cy="2825105"/>
          </a:xfrm>
        </p:grpSpPr>
        <p:sp>
          <p:nvSpPr>
            <p:cNvPr id="20" name="矩形 19"/>
            <p:cNvSpPr/>
            <p:nvPr/>
          </p:nvSpPr>
          <p:spPr>
            <a:xfrm>
              <a:off x="8156513" y="2335714"/>
              <a:ext cx="3021028" cy="195710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032308" y="1467710"/>
              <a:ext cx="1269439" cy="126943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3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31564" y="2862267"/>
              <a:ext cx="2270928" cy="3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单击编辑标题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60956" y="3417632"/>
              <a:ext cx="2241535" cy="7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单击此处可编辑内容，根据您的需要自由拉伸文本框大小</a:t>
              </a:r>
              <a:endPara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9"/>
            <p:cNvGrpSpPr>
              <a:grpSpLocks noChangeAspect="1"/>
            </p:cNvGrpSpPr>
            <p:nvPr/>
          </p:nvGrpSpPr>
          <p:grpSpPr bwMode="auto">
            <a:xfrm>
              <a:off x="9398496" y="1847624"/>
              <a:ext cx="509607" cy="509607"/>
              <a:chOff x="1437735" y="704204"/>
              <a:chExt cx="492531" cy="493274"/>
            </a:xfrm>
            <a:solidFill>
              <a:schemeClr val="bg1"/>
            </a:solidFill>
          </p:grpSpPr>
          <p:sp>
            <p:nvSpPr>
              <p:cNvPr id="25" name="饼形 24"/>
              <p:cNvSpPr/>
              <p:nvPr/>
            </p:nvSpPr>
            <p:spPr>
              <a:xfrm flipH="1">
                <a:off x="1483162" y="752095"/>
                <a:ext cx="447104" cy="44538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1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34"/>
              <p:cNvSpPr>
                <a:spLocks noChangeAspect="1"/>
              </p:cNvSpPr>
              <p:nvPr/>
            </p:nvSpPr>
            <p:spPr>
              <a:xfrm>
                <a:off x="1437735" y="704204"/>
                <a:ext cx="222355" cy="222692"/>
              </a:xfrm>
              <a:custGeom>
                <a:avLst/>
                <a:gdLst/>
                <a:ahLst/>
                <a:cxnLst/>
                <a:rect l="l" t="t" r="r" b="b"/>
                <a:pathLst>
                  <a:path w="223200" h="223200">
                    <a:moveTo>
                      <a:pt x="223200" y="0"/>
                    </a:moveTo>
                    <a:lnTo>
                      <a:pt x="223200" y="223200"/>
                    </a:lnTo>
                    <a:lnTo>
                      <a:pt x="0" y="223200"/>
                    </a:lnTo>
                    <a:cubicBezTo>
                      <a:pt x="0" y="99930"/>
                      <a:pt x="99930" y="0"/>
                      <a:pt x="22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133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8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1222798" y="158001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7275719" y="2401303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智能导入课表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108907" y="247100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108908" y="4057095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7275719" y="398739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全面新闻推送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11 Rectángulo redondeado"/>
          <p:cNvSpPr>
            <a:spLocks noChangeAspect="1"/>
          </p:cNvSpPr>
          <p:nvPr/>
        </p:nvSpPr>
        <p:spPr>
          <a:xfrm rot="16200000">
            <a:off x="7108907" y="3047979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108908" y="4634071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7275719" y="2977189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便捷安排时间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7275719" y="4563281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创意学生互动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11 Rectángulo redondeado"/>
          <p:cNvSpPr>
            <a:spLocks noChangeAspect="1"/>
          </p:cNvSpPr>
          <p:nvPr/>
        </p:nvSpPr>
        <p:spPr>
          <a:xfrm rot="16200000">
            <a:off x="7108907" y="3613822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7275719" y="350508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贴心事务提醒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22" y="416004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23" y="4097952"/>
            <a:ext cx="1400175" cy="2600325"/>
          </a:xfrm>
          <a:prstGeom prst="rect">
            <a:avLst/>
          </a:prstGeom>
        </p:spPr>
      </p:pic>
      <p:sp>
        <p:nvSpPr>
          <p:cNvPr id="16" name="Rectángulo 49">
            <a:extLst>
              <a:ext uri="{FF2B5EF4-FFF2-40B4-BE49-F238E27FC236}">
                <a16:creationId xmlns:a16="http://schemas.microsoft.com/office/drawing/2014/main" id="{37AB3687-CAE7-4240-A2DC-76B4EDB7745D}"/>
              </a:ext>
            </a:extLst>
          </p:cNvPr>
          <p:cNvSpPr/>
          <p:nvPr/>
        </p:nvSpPr>
        <p:spPr>
          <a:xfrm>
            <a:off x="1222798" y="3820523"/>
            <a:ext cx="4429917" cy="219776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工智能，大数据，机器学习等等，对于五个一点也不厉害的、拼命于课程安排的人来说，都是对着天窗说梦话，我们深知自己能力不足，所以我们想通过我们自己的手做一点点实际的、有用的东西，通过这个课程我们重点在于体验团队开发，提高自己开发能力，为之后打下一定基础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成员：龙行超、刘志新、苟光耀、张和平、刘昊天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CA2BCB-8958-4762-B8E4-AB9BD98DF9D0}"/>
              </a:ext>
            </a:extLst>
          </p:cNvPr>
          <p:cNvSpPr/>
          <p:nvPr/>
        </p:nvSpPr>
        <p:spPr>
          <a:xfrm>
            <a:off x="5857652" y="3343801"/>
            <a:ext cx="957039" cy="7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16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24"/>
          <p:cNvSpPr>
            <a:spLocks noChangeShapeType="1"/>
          </p:cNvSpPr>
          <p:nvPr/>
        </p:nvSpPr>
        <p:spPr bwMode="auto">
          <a:xfrm>
            <a:off x="1135214" y="3266321"/>
            <a:ext cx="10118455" cy="158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7" tIns="45723" rIns="91447" bIns="45723"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5072725" y="2196593"/>
            <a:ext cx="2052904" cy="2052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47" tIns="45723" rIns="91447" bIns="45723" anchor="ctr"/>
          <a:lstStyle/>
          <a:p>
            <a:pPr algn="ctr" eaLnBrk="1" hangingPunct="1"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2918209" y="2558458"/>
            <a:ext cx="1308271" cy="13077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47" tIns="45723" rIns="91447" bIns="45723" anchor="ctr"/>
          <a:lstStyle/>
          <a:p>
            <a:pPr algn="ctr" eaLnBrk="1" hangingPunct="1"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椭圆 4"/>
          <p:cNvSpPr>
            <a:spLocks noChangeArrowheads="1"/>
          </p:cNvSpPr>
          <p:nvPr/>
        </p:nvSpPr>
        <p:spPr bwMode="auto">
          <a:xfrm>
            <a:off x="770042" y="2569569"/>
            <a:ext cx="1308271" cy="1307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7" tIns="45723" rIns="91447" bIns="45723" anchor="ctr"/>
          <a:lstStyle/>
          <a:p>
            <a:pPr algn="ctr" eaLnBrk="1" hangingPunct="1"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椭圆 5"/>
          <p:cNvSpPr>
            <a:spLocks noChangeArrowheads="1"/>
          </p:cNvSpPr>
          <p:nvPr/>
        </p:nvSpPr>
        <p:spPr bwMode="auto">
          <a:xfrm>
            <a:off x="7968703" y="2567982"/>
            <a:ext cx="1308271" cy="1307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91447" tIns="45723" rIns="91447" bIns="45723" anchor="ctr"/>
          <a:lstStyle/>
          <a:p>
            <a:pPr algn="ctr" eaLnBrk="1" hangingPunct="1"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椭圆 6"/>
          <p:cNvSpPr>
            <a:spLocks noChangeArrowheads="1"/>
          </p:cNvSpPr>
          <p:nvPr/>
        </p:nvSpPr>
        <p:spPr bwMode="auto">
          <a:xfrm>
            <a:off x="10118458" y="2569569"/>
            <a:ext cx="1308271" cy="1307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47" tIns="45723" rIns="91447" bIns="45723" anchor="ctr"/>
          <a:lstStyle/>
          <a:p>
            <a:pPr algn="ctr" eaLnBrk="1" hangingPunct="1"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3"/>
          <p:cNvSpPr>
            <a:spLocks noChangeArrowheads="1"/>
          </p:cNvSpPr>
          <p:nvPr/>
        </p:nvSpPr>
        <p:spPr bwMode="auto">
          <a:xfrm>
            <a:off x="431856" y="4570942"/>
            <a:ext cx="2116299" cy="12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7" tIns="45723" rIns="91447" bIns="4572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输入文本内容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you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to the  center of the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narrative thought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4"/>
          <p:cNvSpPr>
            <a:spLocks noChangeArrowheads="1"/>
          </p:cNvSpPr>
          <p:nvPr/>
        </p:nvSpPr>
        <p:spPr bwMode="auto">
          <a:xfrm>
            <a:off x="2600665" y="4553484"/>
            <a:ext cx="2116299" cy="12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7" tIns="45723" rIns="91447" bIns="4572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输入文本内容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you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to the  center of the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narrative thought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5"/>
          <p:cNvSpPr>
            <a:spLocks noChangeArrowheads="1"/>
          </p:cNvSpPr>
          <p:nvPr/>
        </p:nvSpPr>
        <p:spPr bwMode="auto">
          <a:xfrm>
            <a:off x="7660685" y="4539198"/>
            <a:ext cx="2116299" cy="12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7" tIns="45723" rIns="91447" bIns="4572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输入文本内容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you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to the  center of the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narrative thought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9785039" y="4553484"/>
            <a:ext cx="2116299" cy="12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7" tIns="45723" rIns="91447" bIns="4572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输入文本内容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you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to the  center of the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narrative thought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5069549" y="4550313"/>
            <a:ext cx="2111490" cy="110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7" tIns="45723" rIns="91447" bIns="45723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输入文本内容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you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to the  center of the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narrative thought</a:t>
            </a:r>
            <a:endParaRPr lang="zh-CN" altLang="en-US" sz="1333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图片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43" y="2952069"/>
            <a:ext cx="568399" cy="53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93" y="2898107"/>
            <a:ext cx="662073" cy="64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930" y="2925089"/>
            <a:ext cx="600153" cy="60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52" y="2788595"/>
            <a:ext cx="1052651" cy="75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20" y="2925088"/>
            <a:ext cx="574749" cy="57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6"/>
          <p:cNvSpPr>
            <a:spLocks noChangeArrowheads="1"/>
          </p:cNvSpPr>
          <p:nvPr/>
        </p:nvSpPr>
        <p:spPr bwMode="auto">
          <a:xfrm>
            <a:off x="941989" y="2771599"/>
            <a:ext cx="1464896" cy="146482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9" rIns="0" bIns="45719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CONTENTS HERE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Oval 102"/>
          <p:cNvSpPr>
            <a:spLocks noChangeArrowheads="1"/>
          </p:cNvSpPr>
          <p:nvPr/>
        </p:nvSpPr>
        <p:spPr bwMode="auto">
          <a:xfrm>
            <a:off x="4804367" y="2850959"/>
            <a:ext cx="1464896" cy="146482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9" rIns="0" bIns="45719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CONTENTS HERE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108"/>
          <p:cNvSpPr>
            <a:spLocks noChangeArrowheads="1"/>
          </p:cNvSpPr>
          <p:nvPr/>
        </p:nvSpPr>
        <p:spPr bwMode="auto">
          <a:xfrm>
            <a:off x="2832831" y="2203680"/>
            <a:ext cx="1464784" cy="146452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9" rIns="0" bIns="45719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CONTENTS HERE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AutoShape 46"/>
          <p:cNvSpPr>
            <a:spLocks noChangeArrowheads="1"/>
          </p:cNvSpPr>
          <p:nvPr/>
        </p:nvSpPr>
        <p:spPr bwMode="auto">
          <a:xfrm>
            <a:off x="3140563" y="3471457"/>
            <a:ext cx="914400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latinLnBrk="1">
              <a:defRPr/>
            </a:pPr>
            <a:endParaRPr kumimoji="1" lang="ko-KR" altLang="ko-KR" sz="2400">
              <a:cs typeface="+mn-ea"/>
              <a:sym typeface="+mn-lt"/>
            </a:endParaRPr>
          </a:p>
        </p:txBody>
      </p:sp>
      <p:sp>
        <p:nvSpPr>
          <p:cNvPr id="10" name="AutoShape 65"/>
          <p:cNvSpPr>
            <a:spLocks noChangeArrowheads="1"/>
          </p:cNvSpPr>
          <p:nvPr/>
        </p:nvSpPr>
        <p:spPr bwMode="auto">
          <a:xfrm rot="-2367420">
            <a:off x="1837331" y="3815969"/>
            <a:ext cx="914400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latinLnBrk="1">
              <a:defRPr/>
            </a:pPr>
            <a:endParaRPr kumimoji="1" lang="ko-KR" altLang="ko-KR" sz="2400">
              <a:cs typeface="+mn-ea"/>
              <a:sym typeface="+mn-lt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 rot="2480061">
            <a:off x="4386845" y="3814379"/>
            <a:ext cx="914400" cy="75393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latinLnBrk="1">
              <a:defRPr/>
            </a:pPr>
            <a:endParaRPr kumimoji="1" lang="ko-KR" altLang="ko-KR" sz="240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1993" y="4847444"/>
            <a:ext cx="5327273" cy="81252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此处添加详细文本描述，建议与标题相关并符合整体语言风格。此处添加详细文本描述，建议与标题相关并符合整体语言风格。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890849" y="2385733"/>
            <a:ext cx="0" cy="305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64716" y="2657178"/>
            <a:ext cx="3981313" cy="175849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75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6540" y="1327576"/>
            <a:ext cx="1013892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上述图表的综合描述说明，在此录入上述图表的综合描述说明。在此录入上述图表的综合描述说明，在此录入上述图表的综合描述说明。在此录入上述图表的综合描述说明，在此录入上述图表的综合描述说明。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lvl="0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MH_Text_5"/>
          <p:cNvSpPr/>
          <p:nvPr>
            <p:custDataLst>
              <p:tags r:id="rId2"/>
            </p:custDataLst>
          </p:nvPr>
        </p:nvSpPr>
        <p:spPr>
          <a:xfrm>
            <a:off x="8796900" y="4587422"/>
            <a:ext cx="2187797" cy="498625"/>
          </a:xfrm>
          <a:custGeom>
            <a:avLst/>
            <a:gdLst>
              <a:gd name="connsiteX0" fmla="*/ 0 w 1488119"/>
              <a:gd name="connsiteY0" fmla="*/ 0 h 504000"/>
              <a:gd name="connsiteX1" fmla="*/ 1236119 w 1488119"/>
              <a:gd name="connsiteY1" fmla="*/ 0 h 504000"/>
              <a:gd name="connsiteX2" fmla="*/ 1488119 w 1488119"/>
              <a:gd name="connsiteY2" fmla="*/ 252000 h 504000"/>
              <a:gd name="connsiteX3" fmla="*/ 1236119 w 1488119"/>
              <a:gd name="connsiteY3" fmla="*/ 504000 h 504000"/>
              <a:gd name="connsiteX4" fmla="*/ 0 w 1488119"/>
              <a:gd name="connsiteY4" fmla="*/ 504000 h 504000"/>
              <a:gd name="connsiteX5" fmla="*/ 252000 w 1488119"/>
              <a:gd name="connsiteY5" fmla="*/ 252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119" h="504000">
                <a:moveTo>
                  <a:pt x="0" y="0"/>
                </a:moveTo>
                <a:lnTo>
                  <a:pt x="1236119" y="0"/>
                </a:lnTo>
                <a:lnTo>
                  <a:pt x="1488119" y="252000"/>
                </a:lnTo>
                <a:lnTo>
                  <a:pt x="1236119" y="504000"/>
                </a:lnTo>
                <a:lnTo>
                  <a:pt x="0" y="504000"/>
                </a:lnTo>
                <a:lnTo>
                  <a:pt x="252000" y="2520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20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667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MH_Text_3"/>
          <p:cNvSpPr/>
          <p:nvPr>
            <p:custDataLst>
              <p:tags r:id="rId3"/>
            </p:custDataLst>
          </p:nvPr>
        </p:nvSpPr>
        <p:spPr>
          <a:xfrm>
            <a:off x="5426572" y="4587422"/>
            <a:ext cx="3741179" cy="498625"/>
          </a:xfrm>
          <a:custGeom>
            <a:avLst/>
            <a:gdLst>
              <a:gd name="connsiteX0" fmla="*/ 0 w 2546477"/>
              <a:gd name="connsiteY0" fmla="*/ 0 h 504000"/>
              <a:gd name="connsiteX1" fmla="*/ 2294477 w 2546477"/>
              <a:gd name="connsiteY1" fmla="*/ 0 h 504000"/>
              <a:gd name="connsiteX2" fmla="*/ 2546477 w 2546477"/>
              <a:gd name="connsiteY2" fmla="*/ 252000 h 504000"/>
              <a:gd name="connsiteX3" fmla="*/ 2294477 w 2546477"/>
              <a:gd name="connsiteY3" fmla="*/ 504000 h 504000"/>
              <a:gd name="connsiteX4" fmla="*/ 0 w 2546477"/>
              <a:gd name="connsiteY4" fmla="*/ 504000 h 504000"/>
              <a:gd name="connsiteX5" fmla="*/ 252000 w 2546477"/>
              <a:gd name="connsiteY5" fmla="*/ 252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6477" h="504000">
                <a:moveTo>
                  <a:pt x="0" y="0"/>
                </a:moveTo>
                <a:lnTo>
                  <a:pt x="2294477" y="0"/>
                </a:lnTo>
                <a:lnTo>
                  <a:pt x="2546477" y="252000"/>
                </a:lnTo>
                <a:lnTo>
                  <a:pt x="2294477" y="504000"/>
                </a:lnTo>
                <a:lnTo>
                  <a:pt x="0" y="504000"/>
                </a:lnTo>
                <a:lnTo>
                  <a:pt x="252000" y="252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32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1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MH_Text_1"/>
          <p:cNvSpPr/>
          <p:nvPr>
            <p:custDataLst>
              <p:tags r:id="rId4"/>
            </p:custDataLst>
          </p:nvPr>
        </p:nvSpPr>
        <p:spPr>
          <a:xfrm>
            <a:off x="1298215" y="4587422"/>
            <a:ext cx="4499212" cy="49862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48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1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MH_Text_6"/>
          <p:cNvSpPr/>
          <p:nvPr>
            <p:custDataLst>
              <p:tags r:id="rId5"/>
            </p:custDataLst>
          </p:nvPr>
        </p:nvSpPr>
        <p:spPr>
          <a:xfrm>
            <a:off x="6186936" y="5478297"/>
            <a:ext cx="4797760" cy="497056"/>
          </a:xfrm>
          <a:custGeom>
            <a:avLst/>
            <a:gdLst>
              <a:gd name="connsiteX0" fmla="*/ 0 w 3265011"/>
              <a:gd name="connsiteY0" fmla="*/ 0 h 504000"/>
              <a:gd name="connsiteX1" fmla="*/ 3013011 w 3265011"/>
              <a:gd name="connsiteY1" fmla="*/ 0 h 504000"/>
              <a:gd name="connsiteX2" fmla="*/ 3265011 w 3265011"/>
              <a:gd name="connsiteY2" fmla="*/ 252000 h 504000"/>
              <a:gd name="connsiteX3" fmla="*/ 3013011 w 3265011"/>
              <a:gd name="connsiteY3" fmla="*/ 504000 h 504000"/>
              <a:gd name="connsiteX4" fmla="*/ 0 w 3265011"/>
              <a:gd name="connsiteY4" fmla="*/ 504000 h 504000"/>
              <a:gd name="connsiteX5" fmla="*/ 252000 w 3265011"/>
              <a:gd name="connsiteY5" fmla="*/ 252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011" h="504000">
                <a:moveTo>
                  <a:pt x="0" y="0"/>
                </a:moveTo>
                <a:lnTo>
                  <a:pt x="3013011" y="0"/>
                </a:lnTo>
                <a:lnTo>
                  <a:pt x="3265011" y="252000"/>
                </a:lnTo>
                <a:lnTo>
                  <a:pt x="3013011" y="504000"/>
                </a:lnTo>
                <a:lnTo>
                  <a:pt x="0" y="504000"/>
                </a:lnTo>
                <a:lnTo>
                  <a:pt x="252000" y="2520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50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1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MH_Text_4"/>
          <p:cNvSpPr/>
          <p:nvPr>
            <p:custDataLst>
              <p:tags r:id="rId6"/>
            </p:custDataLst>
          </p:nvPr>
        </p:nvSpPr>
        <p:spPr>
          <a:xfrm>
            <a:off x="3805553" y="5478297"/>
            <a:ext cx="2752239" cy="497056"/>
          </a:xfrm>
          <a:custGeom>
            <a:avLst/>
            <a:gdLst>
              <a:gd name="connsiteX0" fmla="*/ 0 w 1873766"/>
              <a:gd name="connsiteY0" fmla="*/ 0 h 504000"/>
              <a:gd name="connsiteX1" fmla="*/ 1621766 w 1873766"/>
              <a:gd name="connsiteY1" fmla="*/ 0 h 504000"/>
              <a:gd name="connsiteX2" fmla="*/ 1873766 w 1873766"/>
              <a:gd name="connsiteY2" fmla="*/ 252000 h 504000"/>
              <a:gd name="connsiteX3" fmla="*/ 1621766 w 1873766"/>
              <a:gd name="connsiteY3" fmla="*/ 504000 h 504000"/>
              <a:gd name="connsiteX4" fmla="*/ 0 w 1873766"/>
              <a:gd name="connsiteY4" fmla="*/ 504000 h 504000"/>
              <a:gd name="connsiteX5" fmla="*/ 252000 w 1873766"/>
              <a:gd name="connsiteY5" fmla="*/ 252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766" h="504000">
                <a:moveTo>
                  <a:pt x="0" y="0"/>
                </a:moveTo>
                <a:lnTo>
                  <a:pt x="1621766" y="0"/>
                </a:lnTo>
                <a:lnTo>
                  <a:pt x="1873766" y="252000"/>
                </a:lnTo>
                <a:lnTo>
                  <a:pt x="1621766" y="504000"/>
                </a:lnTo>
                <a:lnTo>
                  <a:pt x="0" y="504000"/>
                </a:lnTo>
                <a:lnTo>
                  <a:pt x="252000" y="252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25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1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MH_Text_2"/>
          <p:cNvSpPr/>
          <p:nvPr>
            <p:custDataLst>
              <p:tags r:id="rId7"/>
            </p:custDataLst>
          </p:nvPr>
        </p:nvSpPr>
        <p:spPr>
          <a:xfrm>
            <a:off x="1298212" y="5478297"/>
            <a:ext cx="2875859" cy="497056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zh-CN" sz="2667" kern="0" dirty="0">
                <a:solidFill>
                  <a:srgbClr val="FFFFFF"/>
                </a:solidFill>
                <a:cs typeface="+mn-ea"/>
                <a:sym typeface="+mn-lt"/>
              </a:rPr>
              <a:t>25</a:t>
            </a:r>
            <a:r>
              <a:rPr lang="en-US" altLang="zh-CN" sz="2133" kern="0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zh-CN" altLang="en-US" sz="2667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519" y="4228827"/>
            <a:ext cx="1415772" cy="33855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4109519" y="5128075"/>
            <a:ext cx="1415772" cy="33855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12870" y="2434710"/>
            <a:ext cx="2058930" cy="1201485"/>
            <a:chOff x="2212865" y="2434710"/>
            <a:chExt cx="2058928" cy="1201485"/>
          </a:xfrm>
        </p:grpSpPr>
        <p:sp>
          <p:nvSpPr>
            <p:cNvPr id="21" name="矩形 20"/>
            <p:cNvSpPr/>
            <p:nvPr/>
          </p:nvSpPr>
          <p:spPr>
            <a:xfrm>
              <a:off x="2609301" y="2434710"/>
              <a:ext cx="1415771" cy="338554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212865" y="2989864"/>
              <a:ext cx="2058928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在此录入上述图表的综合描述说明，在此录入上述图表的综合描述说明。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86849" y="2434710"/>
            <a:ext cx="1961284" cy="1201485"/>
            <a:chOff x="5286843" y="2434710"/>
            <a:chExt cx="1961284" cy="1201485"/>
          </a:xfrm>
        </p:grpSpPr>
        <p:sp>
          <p:nvSpPr>
            <p:cNvPr id="31" name="矩形 30"/>
            <p:cNvSpPr/>
            <p:nvPr/>
          </p:nvSpPr>
          <p:spPr>
            <a:xfrm>
              <a:off x="5587266" y="2434710"/>
              <a:ext cx="1415772" cy="338554"/>
            </a:xfrm>
            <a:prstGeom prst="rect">
              <a:avLst/>
            </a:prstGeom>
            <a:solidFill>
              <a:schemeClr val="accent2"/>
            </a:solidFill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286843" y="2989864"/>
              <a:ext cx="1961284" cy="6463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在此录入上述图表的综合描述说明，在此录入上述图表的综合描述说明。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04247" y="2434710"/>
            <a:ext cx="2064230" cy="1201485"/>
            <a:chOff x="8304237" y="2434710"/>
            <a:chExt cx="2064228" cy="1201485"/>
          </a:xfrm>
        </p:grpSpPr>
        <p:sp>
          <p:nvSpPr>
            <p:cNvPr id="34" name="矩形 33"/>
            <p:cNvSpPr/>
            <p:nvPr/>
          </p:nvSpPr>
          <p:spPr>
            <a:xfrm>
              <a:off x="8565229" y="2434710"/>
              <a:ext cx="1415771" cy="338554"/>
            </a:xfrm>
            <a:prstGeom prst="rect">
              <a:avLst/>
            </a:prstGeom>
            <a:solidFill>
              <a:schemeClr val="accent4"/>
            </a:solidFill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8304237" y="2989864"/>
              <a:ext cx="2064228" cy="646331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在此录入上述图表的综合描述说明，在此录入上述图表的综合描述说明。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2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952845" y="2146751"/>
            <a:ext cx="1513865" cy="1513317"/>
            <a:chOff x="2019765" y="1757191"/>
            <a:chExt cx="1513668" cy="1513668"/>
          </a:xfrm>
          <a:solidFill>
            <a:schemeClr val="accent1"/>
          </a:solidFill>
        </p:grpSpPr>
        <p:grpSp>
          <p:nvGrpSpPr>
            <p:cNvPr id="3" name="Group 20"/>
            <p:cNvGrpSpPr/>
            <p:nvPr/>
          </p:nvGrpSpPr>
          <p:grpSpPr>
            <a:xfrm>
              <a:off x="2019765" y="1757191"/>
              <a:ext cx="1513668" cy="1513668"/>
              <a:chOff x="2019765" y="1694131"/>
              <a:chExt cx="1513668" cy="1513668"/>
            </a:xfrm>
            <a:grpFill/>
          </p:grpSpPr>
          <p:sp>
            <p:nvSpPr>
              <p:cNvPr id="13" name="Teardrop 9"/>
              <p:cNvSpPr/>
              <p:nvPr/>
            </p:nvSpPr>
            <p:spPr>
              <a:xfrm rot="8028697">
                <a:off x="20197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Teardrop 3"/>
              <p:cNvSpPr/>
              <p:nvPr/>
            </p:nvSpPr>
            <p:spPr>
              <a:xfrm rot="8028697">
                <a:off x="2084879" y="1759244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Rectangle 60"/>
            <p:cNvSpPr/>
            <p:nvPr/>
          </p:nvSpPr>
          <p:spPr>
            <a:xfrm>
              <a:off x="2130457" y="2294437"/>
              <a:ext cx="1247977" cy="58491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8F8F8"/>
                  </a:solidFill>
                  <a:cs typeface="+mn-ea"/>
                  <a:sym typeface="+mn-lt"/>
                </a:rPr>
                <a:t>此处添加标题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5296561" y="2115642"/>
            <a:ext cx="1513865" cy="1513317"/>
            <a:chOff x="5339165" y="1757191"/>
            <a:chExt cx="1513668" cy="1513668"/>
          </a:xfrm>
          <a:solidFill>
            <a:schemeClr val="accent2"/>
          </a:solidFill>
        </p:grpSpPr>
        <p:grpSp>
          <p:nvGrpSpPr>
            <p:cNvPr id="5" name="Group 19"/>
            <p:cNvGrpSpPr/>
            <p:nvPr/>
          </p:nvGrpSpPr>
          <p:grpSpPr>
            <a:xfrm>
              <a:off x="5339165" y="1757191"/>
              <a:ext cx="1513668" cy="1513668"/>
              <a:chOff x="5339165" y="1694131"/>
              <a:chExt cx="1513668" cy="1513668"/>
            </a:xfrm>
            <a:grpFill/>
          </p:grpSpPr>
          <p:sp>
            <p:nvSpPr>
              <p:cNvPr id="18" name="Teardrop 10"/>
              <p:cNvSpPr/>
              <p:nvPr/>
            </p:nvSpPr>
            <p:spPr>
              <a:xfrm rot="8028697">
                <a:off x="5339165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24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ardrop 4"/>
              <p:cNvSpPr/>
              <p:nvPr/>
            </p:nvSpPr>
            <p:spPr>
              <a:xfrm rot="8028697">
                <a:off x="5404278" y="1759242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24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Rectangle 61"/>
            <p:cNvSpPr/>
            <p:nvPr/>
          </p:nvSpPr>
          <p:spPr>
            <a:xfrm>
              <a:off x="5422645" y="2252752"/>
              <a:ext cx="1291848" cy="54399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67" dirty="0">
                  <a:solidFill>
                    <a:srgbClr val="F8F8F8"/>
                  </a:solidFill>
                  <a:cs typeface="+mn-ea"/>
                  <a:sym typeface="+mn-lt"/>
                </a:rPr>
                <a:t>此处添加标题</a:t>
              </a: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8592497" y="2146751"/>
            <a:ext cx="1513864" cy="1513317"/>
            <a:chOff x="8658562" y="1757191"/>
            <a:chExt cx="1513668" cy="1513668"/>
          </a:xfrm>
          <a:solidFill>
            <a:schemeClr val="accent3"/>
          </a:solidFill>
        </p:grpSpPr>
        <p:grpSp>
          <p:nvGrpSpPr>
            <p:cNvPr id="9" name="Group 18"/>
            <p:cNvGrpSpPr/>
            <p:nvPr/>
          </p:nvGrpSpPr>
          <p:grpSpPr>
            <a:xfrm>
              <a:off x="8658562" y="1757191"/>
              <a:ext cx="1513668" cy="1513668"/>
              <a:chOff x="8658562" y="1694131"/>
              <a:chExt cx="1513668" cy="1513668"/>
            </a:xfrm>
            <a:grpFill/>
          </p:grpSpPr>
          <p:sp>
            <p:nvSpPr>
              <p:cNvPr id="23" name="Teardrop 11"/>
              <p:cNvSpPr/>
              <p:nvPr/>
            </p:nvSpPr>
            <p:spPr>
              <a:xfrm rot="8028697">
                <a:off x="8658562" y="1694131"/>
                <a:ext cx="1513668" cy="151366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ardrop 5"/>
              <p:cNvSpPr/>
              <p:nvPr/>
            </p:nvSpPr>
            <p:spPr>
              <a:xfrm rot="8028697">
                <a:off x="8723676" y="1759244"/>
                <a:ext cx="1383446" cy="138344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Rectangle 62"/>
            <p:cNvSpPr/>
            <p:nvPr/>
          </p:nvSpPr>
          <p:spPr>
            <a:xfrm>
              <a:off x="8740377" y="2225007"/>
              <a:ext cx="1357936" cy="58491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8F8F8"/>
                  </a:solidFill>
                  <a:cs typeface="+mn-ea"/>
                  <a:sym typeface="+mn-lt"/>
                </a:rPr>
                <a:t>此处添加标题</a:t>
              </a:r>
            </a:p>
          </p:txBody>
        </p:sp>
      </p:grpSp>
      <p:grpSp>
        <p:nvGrpSpPr>
          <p:cNvPr id="10" name="组合 24"/>
          <p:cNvGrpSpPr/>
          <p:nvPr/>
        </p:nvGrpSpPr>
        <p:grpSpPr>
          <a:xfrm>
            <a:off x="1256238" y="4004363"/>
            <a:ext cx="3026393" cy="465011"/>
            <a:chOff x="3002037" y="1465798"/>
            <a:chExt cx="7067433" cy="369332"/>
          </a:xfrm>
          <a:solidFill>
            <a:schemeClr val="accent1"/>
          </a:solidFill>
          <a:effectLst/>
        </p:grpSpPr>
        <p:sp>
          <p:nvSpPr>
            <p:cNvPr id="26" name="矩形 25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62560" tIns="81280" rIns="162560" bIns="8128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33" dirty="0">
                <a:cs typeface="+mn-ea"/>
                <a:sym typeface="+mn-lt"/>
              </a:endParaRPr>
            </a:p>
          </p:txBody>
        </p:sp>
        <p:sp>
          <p:nvSpPr>
            <p:cNvPr id="27" name="TextBox 4"/>
            <p:cNvSpPr txBox="1"/>
            <p:nvPr/>
          </p:nvSpPr>
          <p:spPr>
            <a:xfrm>
              <a:off x="3691436" y="1500686"/>
              <a:ext cx="5688629" cy="3015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单击此处添加标题</a:t>
              </a: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56238" y="4568281"/>
            <a:ext cx="3026393" cy="1373074"/>
          </a:xfrm>
          <a:prstGeom prst="rect">
            <a:avLst/>
          </a:prstGeom>
          <a:noFill/>
        </p:spPr>
        <p:txBody>
          <a:bodyPr wrap="square" lIns="91447" tIns="45723" rIns="91447" bIns="4572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grpSp>
        <p:nvGrpSpPr>
          <p:cNvPr id="11" name="组合 28"/>
          <p:cNvGrpSpPr/>
          <p:nvPr/>
        </p:nvGrpSpPr>
        <p:grpSpPr>
          <a:xfrm>
            <a:off x="4568581" y="4004363"/>
            <a:ext cx="3026393" cy="465011"/>
            <a:chOff x="3002037" y="1465798"/>
            <a:chExt cx="7067433" cy="369332"/>
          </a:xfrm>
          <a:solidFill>
            <a:schemeClr val="accent1">
              <a:lumMod val="75000"/>
            </a:schemeClr>
          </a:solidFill>
          <a:effectLst/>
        </p:grpSpPr>
        <p:sp>
          <p:nvSpPr>
            <p:cNvPr id="30" name="矩形 29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62560" tIns="81280" rIns="162560" bIns="8128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33" dirty="0">
                <a:cs typeface="+mn-ea"/>
                <a:sym typeface="+mn-lt"/>
              </a:endParaRPr>
            </a:p>
          </p:txBody>
        </p:sp>
        <p:sp>
          <p:nvSpPr>
            <p:cNvPr id="31" name="TextBox 4"/>
            <p:cNvSpPr txBox="1"/>
            <p:nvPr/>
          </p:nvSpPr>
          <p:spPr>
            <a:xfrm>
              <a:off x="3691436" y="1500686"/>
              <a:ext cx="5688629" cy="3015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单击此处添加标题</a:t>
              </a:r>
            </a:p>
          </p:txBody>
        </p:sp>
      </p:grpSp>
      <p:sp>
        <p:nvSpPr>
          <p:cNvPr id="32" name="TextBox 9"/>
          <p:cNvSpPr txBox="1"/>
          <p:nvPr/>
        </p:nvSpPr>
        <p:spPr>
          <a:xfrm>
            <a:off x="4568581" y="4568281"/>
            <a:ext cx="3026393" cy="1373074"/>
          </a:xfrm>
          <a:prstGeom prst="rect">
            <a:avLst/>
          </a:prstGeom>
          <a:noFill/>
        </p:spPr>
        <p:txBody>
          <a:bodyPr wrap="square" lIns="91447" tIns="45723" rIns="91447" bIns="4572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grpSp>
        <p:nvGrpSpPr>
          <p:cNvPr id="15" name="组合 32"/>
          <p:cNvGrpSpPr/>
          <p:nvPr/>
        </p:nvGrpSpPr>
        <p:grpSpPr>
          <a:xfrm>
            <a:off x="7847465" y="4004363"/>
            <a:ext cx="3026393" cy="465011"/>
            <a:chOff x="3002037" y="1465798"/>
            <a:chExt cx="7067433" cy="369332"/>
          </a:xfrm>
          <a:solidFill>
            <a:schemeClr val="accent3"/>
          </a:solidFill>
          <a:effectLst/>
        </p:grpSpPr>
        <p:sp>
          <p:nvSpPr>
            <p:cNvPr id="34" name="矩形 3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62560" tIns="81280" rIns="162560" bIns="81280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33" dirty="0">
                <a:cs typeface="+mn-ea"/>
                <a:sym typeface="+mn-lt"/>
              </a:endParaRPr>
            </a:p>
          </p:txBody>
        </p:sp>
        <p:sp>
          <p:nvSpPr>
            <p:cNvPr id="35" name="TextBox 4"/>
            <p:cNvSpPr txBox="1"/>
            <p:nvPr/>
          </p:nvSpPr>
          <p:spPr>
            <a:xfrm>
              <a:off x="3691436" y="1500686"/>
              <a:ext cx="5688629" cy="30154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单击此处添加标题</a:t>
              </a:r>
            </a:p>
          </p:txBody>
        </p:sp>
      </p:grpSp>
      <p:sp>
        <p:nvSpPr>
          <p:cNvPr id="36" name="TextBox 9"/>
          <p:cNvSpPr txBox="1"/>
          <p:nvPr/>
        </p:nvSpPr>
        <p:spPr>
          <a:xfrm>
            <a:off x="7847465" y="4568281"/>
            <a:ext cx="3026393" cy="1373074"/>
          </a:xfrm>
          <a:prstGeom prst="rect">
            <a:avLst/>
          </a:prstGeom>
          <a:noFill/>
        </p:spPr>
        <p:txBody>
          <a:bodyPr wrap="square" lIns="91447" tIns="45723" rIns="91447" bIns="45723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0400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1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65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31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481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"/>
          <p:cNvSpPr>
            <a:spLocks/>
          </p:cNvSpPr>
          <p:nvPr/>
        </p:nvSpPr>
        <p:spPr bwMode="auto">
          <a:xfrm rot="16200000">
            <a:off x="2458121" y="1515680"/>
            <a:ext cx="1867411" cy="3664933"/>
          </a:xfrm>
          <a:custGeom>
            <a:avLst/>
            <a:gdLst>
              <a:gd name="T0" fmla="*/ 0 w 21600"/>
              <a:gd name="T1" fmla="*/ 681 h 21600"/>
              <a:gd name="T2" fmla="*/ 177 w 21600"/>
              <a:gd name="T3" fmla="*/ 34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925" y="21600"/>
                  <a:pt x="21600" y="16767"/>
                  <a:pt x="21600" y="10804"/>
                </a:cubicBezTo>
                <a:cubicBezTo>
                  <a:pt x="21600" y="4840"/>
                  <a:pt x="11925" y="0"/>
                  <a:pt x="0" y="0"/>
                </a:cubicBezTo>
              </a:path>
            </a:pathLst>
          </a:custGeom>
          <a:noFill/>
          <a:ln w="19050" cap="flat">
            <a:solidFill>
              <a:srgbClr val="546E7A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2400" dirty="0">
              <a:gradFill>
                <a:gsLst>
                  <a:gs pos="0">
                    <a:srgbClr val="3F5096"/>
                  </a:gs>
                  <a:gs pos="100000">
                    <a:srgbClr val="3F50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1" name="Oval 82"/>
          <p:cNvSpPr>
            <a:spLocks noChangeAspect="1"/>
          </p:cNvSpPr>
          <p:nvPr/>
        </p:nvSpPr>
        <p:spPr>
          <a:xfrm>
            <a:off x="7034983" y="3731381"/>
            <a:ext cx="633853" cy="633855"/>
          </a:xfrm>
          <a:prstGeom prst="ellipse">
            <a:avLst/>
          </a:prstGeom>
          <a:solidFill>
            <a:schemeClr val="accent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0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en-US" sz="20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Oval 83"/>
          <p:cNvSpPr>
            <a:spLocks noChangeAspect="1"/>
          </p:cNvSpPr>
          <p:nvPr/>
        </p:nvSpPr>
        <p:spPr>
          <a:xfrm>
            <a:off x="7034983" y="4632254"/>
            <a:ext cx="633853" cy="633855"/>
          </a:xfrm>
          <a:prstGeom prst="ellipse">
            <a:avLst/>
          </a:prstGeom>
          <a:solidFill>
            <a:schemeClr val="accent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000" b="1" kern="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en-US" sz="20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Oval 85"/>
          <p:cNvSpPr>
            <a:spLocks noChangeAspect="1"/>
          </p:cNvSpPr>
          <p:nvPr/>
        </p:nvSpPr>
        <p:spPr>
          <a:xfrm>
            <a:off x="7034983" y="1929637"/>
            <a:ext cx="633853" cy="633855"/>
          </a:xfrm>
          <a:prstGeom prst="ellipse">
            <a:avLst/>
          </a:prstGeom>
          <a:solidFill>
            <a:schemeClr val="accent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Oval 86"/>
          <p:cNvSpPr>
            <a:spLocks noChangeAspect="1"/>
          </p:cNvSpPr>
          <p:nvPr/>
        </p:nvSpPr>
        <p:spPr>
          <a:xfrm>
            <a:off x="7034983" y="2830509"/>
            <a:ext cx="633853" cy="633855"/>
          </a:xfrm>
          <a:prstGeom prst="ellipse">
            <a:avLst/>
          </a:prstGeom>
          <a:solidFill>
            <a:schemeClr val="accent2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000" b="1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en-US" sz="20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" name="组合 45"/>
          <p:cNvGrpSpPr/>
          <p:nvPr/>
        </p:nvGrpSpPr>
        <p:grpSpPr>
          <a:xfrm>
            <a:off x="671767" y="3992757"/>
            <a:ext cx="1164807" cy="646331"/>
            <a:chOff x="819208" y="3881731"/>
            <a:chExt cx="1164806" cy="646331"/>
          </a:xfrm>
        </p:grpSpPr>
        <p:sp>
          <p:nvSpPr>
            <p:cNvPr id="47" name="AutoShape 7"/>
            <p:cNvSpPr>
              <a:spLocks/>
            </p:cNvSpPr>
            <p:nvPr/>
          </p:nvSpPr>
          <p:spPr bwMode="auto">
            <a:xfrm>
              <a:off x="1436281" y="3967265"/>
              <a:ext cx="547733" cy="551431"/>
            </a:xfrm>
            <a:custGeom>
              <a:avLst/>
              <a:gdLst>
                <a:gd name="T0" fmla="*/ 14 w 19679"/>
                <a:gd name="T1" fmla="*/ 2 h 19679"/>
                <a:gd name="T2" fmla="*/ 14 w 19679"/>
                <a:gd name="T3" fmla="*/ 14 h 19679"/>
                <a:gd name="T4" fmla="*/ 2 w 19679"/>
                <a:gd name="T5" fmla="*/ 14 h 19679"/>
                <a:gd name="T6" fmla="*/ 2 w 19679"/>
                <a:gd name="T7" fmla="*/ 2 h 19679"/>
                <a:gd name="T8" fmla="*/ 14 w 19679"/>
                <a:gd name="T9" fmla="*/ 2 h 19679"/>
                <a:gd name="T10" fmla="*/ 14 w 19679"/>
                <a:gd name="T11" fmla="*/ 2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1"/>
            </a:solidFill>
            <a:ln w="571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512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200" b="1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AutoShape 15"/>
            <p:cNvSpPr>
              <a:spLocks/>
            </p:cNvSpPr>
            <p:nvPr/>
          </p:nvSpPr>
          <p:spPr bwMode="auto">
            <a:xfrm>
              <a:off x="1560548" y="4088637"/>
              <a:ext cx="297286" cy="297219"/>
            </a:xfrm>
            <a:custGeom>
              <a:avLst/>
              <a:gdLst>
                <a:gd name="T0" fmla="*/ 4 w 21600"/>
                <a:gd name="T1" fmla="*/ 2 h 21600"/>
                <a:gd name="T2" fmla="*/ 4 w 21600"/>
                <a:gd name="T3" fmla="*/ 2 h 21600"/>
                <a:gd name="T4" fmla="*/ 4 w 21600"/>
                <a:gd name="T5" fmla="*/ 3 h 21600"/>
                <a:gd name="T6" fmla="*/ 4 w 21600"/>
                <a:gd name="T7" fmla="*/ 3 h 21600"/>
                <a:gd name="T8" fmla="*/ 4 w 21600"/>
                <a:gd name="T9" fmla="*/ 3 h 21600"/>
                <a:gd name="T10" fmla="*/ 4 w 21600"/>
                <a:gd name="T11" fmla="*/ 3 h 21600"/>
                <a:gd name="T12" fmla="*/ 4 w 21600"/>
                <a:gd name="T13" fmla="*/ 4 h 21600"/>
                <a:gd name="T14" fmla="*/ 4 w 21600"/>
                <a:gd name="T15" fmla="*/ 4 h 21600"/>
                <a:gd name="T16" fmla="*/ 3 w 21600"/>
                <a:gd name="T17" fmla="*/ 4 h 21600"/>
                <a:gd name="T18" fmla="*/ 3 w 21600"/>
                <a:gd name="T19" fmla="*/ 4 h 21600"/>
                <a:gd name="T20" fmla="*/ 3 w 21600"/>
                <a:gd name="T21" fmla="*/ 4 h 21600"/>
                <a:gd name="T22" fmla="*/ 3 w 21600"/>
                <a:gd name="T23" fmla="*/ 4 h 21600"/>
                <a:gd name="T24" fmla="*/ 3 w 21600"/>
                <a:gd name="T25" fmla="*/ 4 h 21600"/>
                <a:gd name="T26" fmla="*/ 2 w 21600"/>
                <a:gd name="T27" fmla="*/ 4 h 21600"/>
                <a:gd name="T28" fmla="*/ 2 w 21600"/>
                <a:gd name="T29" fmla="*/ 4 h 21600"/>
                <a:gd name="T30" fmla="*/ 1 w 21600"/>
                <a:gd name="T31" fmla="*/ 4 h 21600"/>
                <a:gd name="T32" fmla="*/ 1 w 21600"/>
                <a:gd name="T33" fmla="*/ 4 h 21600"/>
                <a:gd name="T34" fmla="*/ 1 w 21600"/>
                <a:gd name="T35" fmla="*/ 4 h 21600"/>
                <a:gd name="T36" fmla="*/ 1 w 21600"/>
                <a:gd name="T37" fmla="*/ 4 h 21600"/>
                <a:gd name="T38" fmla="*/ 0 w 21600"/>
                <a:gd name="T39" fmla="*/ 3 h 21600"/>
                <a:gd name="T40" fmla="*/ 1 w 21600"/>
                <a:gd name="T41" fmla="*/ 3 h 21600"/>
                <a:gd name="T42" fmla="*/ 1 w 21600"/>
                <a:gd name="T43" fmla="*/ 3 h 21600"/>
                <a:gd name="T44" fmla="*/ 0 w 21600"/>
                <a:gd name="T45" fmla="*/ 3 h 21600"/>
                <a:gd name="T46" fmla="*/ 0 w 21600"/>
                <a:gd name="T47" fmla="*/ 2 h 21600"/>
                <a:gd name="T48" fmla="*/ 0 w 21600"/>
                <a:gd name="T49" fmla="*/ 2 h 21600"/>
                <a:gd name="T50" fmla="*/ 1 w 21600"/>
                <a:gd name="T51" fmla="*/ 2 h 21600"/>
                <a:gd name="T52" fmla="*/ 0 w 21600"/>
                <a:gd name="T53" fmla="*/ 1 h 21600"/>
                <a:gd name="T54" fmla="*/ 0 w 21600"/>
                <a:gd name="T55" fmla="*/ 1 h 21600"/>
                <a:gd name="T56" fmla="*/ 1 w 21600"/>
                <a:gd name="T57" fmla="*/ 0 h 21600"/>
                <a:gd name="T58" fmla="*/ 1 w 21600"/>
                <a:gd name="T59" fmla="*/ 0 h 21600"/>
                <a:gd name="T60" fmla="*/ 1 w 21600"/>
                <a:gd name="T61" fmla="*/ 1 h 21600"/>
                <a:gd name="T62" fmla="*/ 2 w 21600"/>
                <a:gd name="T63" fmla="*/ 1 h 21600"/>
                <a:gd name="T64" fmla="*/ 2 w 21600"/>
                <a:gd name="T65" fmla="*/ 0 h 21600"/>
                <a:gd name="T66" fmla="*/ 2 w 21600"/>
                <a:gd name="T67" fmla="*/ 0 h 21600"/>
                <a:gd name="T68" fmla="*/ 3 w 21600"/>
                <a:gd name="T69" fmla="*/ 0 h 21600"/>
                <a:gd name="T70" fmla="*/ 3 w 21600"/>
                <a:gd name="T71" fmla="*/ 0 h 21600"/>
                <a:gd name="T72" fmla="*/ 3 w 21600"/>
                <a:gd name="T73" fmla="*/ 1 h 21600"/>
                <a:gd name="T74" fmla="*/ 3 w 21600"/>
                <a:gd name="T75" fmla="*/ 1 h 21600"/>
                <a:gd name="T76" fmla="*/ 3 w 21600"/>
                <a:gd name="T77" fmla="*/ 0 h 21600"/>
                <a:gd name="T78" fmla="*/ 4 w 21600"/>
                <a:gd name="T79" fmla="*/ 0 h 21600"/>
                <a:gd name="T80" fmla="*/ 4 w 21600"/>
                <a:gd name="T81" fmla="*/ 1 h 21600"/>
                <a:gd name="T82" fmla="*/ 4 w 21600"/>
                <a:gd name="T83" fmla="*/ 1 h 21600"/>
                <a:gd name="T84" fmla="*/ 4 w 21600"/>
                <a:gd name="T85" fmla="*/ 1 h 21600"/>
                <a:gd name="T86" fmla="*/ 2 w 21600"/>
                <a:gd name="T87" fmla="*/ 3 h 21600"/>
                <a:gd name="T88" fmla="*/ 3 w 21600"/>
                <a:gd name="T89" fmla="*/ 3 h 21600"/>
                <a:gd name="T90" fmla="*/ 3 w 21600"/>
                <a:gd name="T91" fmla="*/ 2 h 21600"/>
                <a:gd name="T92" fmla="*/ 3 w 21600"/>
                <a:gd name="T93" fmla="*/ 2 h 21600"/>
                <a:gd name="T94" fmla="*/ 2 w 21600"/>
                <a:gd name="T95" fmla="*/ 2 h 21600"/>
                <a:gd name="T96" fmla="*/ 2 w 21600"/>
                <a:gd name="T97" fmla="*/ 2 h 21600"/>
                <a:gd name="T98" fmla="*/ 2 w 21600"/>
                <a:gd name="T99" fmla="*/ 2 h 21600"/>
                <a:gd name="T100" fmla="*/ 2 w 21600"/>
                <a:gd name="T101" fmla="*/ 3 h 21600"/>
                <a:gd name="T102" fmla="*/ 2 w 21600"/>
                <a:gd name="T103" fmla="*/ 3 h 21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600" h="21600">
                  <a:moveTo>
                    <a:pt x="17909" y="6867"/>
                  </a:moveTo>
                  <a:cubicBezTo>
                    <a:pt x="18210" y="7364"/>
                    <a:pt x="18439" y="7917"/>
                    <a:pt x="18600" y="8530"/>
                  </a:cubicBezTo>
                  <a:cubicBezTo>
                    <a:pt x="19045" y="8620"/>
                    <a:pt x="19513" y="8680"/>
                    <a:pt x="20005" y="8705"/>
                  </a:cubicBezTo>
                  <a:cubicBezTo>
                    <a:pt x="20498" y="8733"/>
                    <a:pt x="20957" y="8821"/>
                    <a:pt x="21382" y="8976"/>
                  </a:cubicBezTo>
                  <a:cubicBezTo>
                    <a:pt x="21526" y="9013"/>
                    <a:pt x="21600" y="9092"/>
                    <a:pt x="21600" y="9219"/>
                  </a:cubicBezTo>
                  <a:lnTo>
                    <a:pt x="21600" y="12410"/>
                  </a:lnTo>
                  <a:cubicBezTo>
                    <a:pt x="21600" y="12517"/>
                    <a:pt x="21464" y="12613"/>
                    <a:pt x="21198" y="12697"/>
                  </a:cubicBezTo>
                  <a:cubicBezTo>
                    <a:pt x="20932" y="12788"/>
                    <a:pt x="20623" y="12853"/>
                    <a:pt x="20269" y="12909"/>
                  </a:cubicBezTo>
                  <a:cubicBezTo>
                    <a:pt x="19918" y="12963"/>
                    <a:pt x="19575" y="13003"/>
                    <a:pt x="19241" y="13031"/>
                  </a:cubicBezTo>
                  <a:cubicBezTo>
                    <a:pt x="18904" y="13056"/>
                    <a:pt x="18683" y="13079"/>
                    <a:pt x="18575" y="13098"/>
                  </a:cubicBezTo>
                  <a:cubicBezTo>
                    <a:pt x="18448" y="13612"/>
                    <a:pt x="18238" y="14137"/>
                    <a:pt x="17938" y="14680"/>
                  </a:cubicBezTo>
                  <a:cubicBezTo>
                    <a:pt x="18433" y="15417"/>
                    <a:pt x="18983" y="16125"/>
                    <a:pt x="19578" y="16803"/>
                  </a:cubicBezTo>
                  <a:lnTo>
                    <a:pt x="19660" y="17006"/>
                  </a:lnTo>
                  <a:cubicBezTo>
                    <a:pt x="19660" y="17077"/>
                    <a:pt x="19535" y="17252"/>
                    <a:pt x="19286" y="17523"/>
                  </a:cubicBezTo>
                  <a:cubicBezTo>
                    <a:pt x="19037" y="17800"/>
                    <a:pt x="18756" y="18096"/>
                    <a:pt x="18439" y="18412"/>
                  </a:cubicBezTo>
                  <a:cubicBezTo>
                    <a:pt x="18122" y="18726"/>
                    <a:pt x="17822" y="19008"/>
                    <a:pt x="17538" y="19257"/>
                  </a:cubicBezTo>
                  <a:cubicBezTo>
                    <a:pt x="17252" y="19505"/>
                    <a:pt x="17068" y="19626"/>
                    <a:pt x="16989" y="19626"/>
                  </a:cubicBezTo>
                  <a:cubicBezTo>
                    <a:pt x="16969" y="19626"/>
                    <a:pt x="16850" y="19542"/>
                    <a:pt x="16629" y="19378"/>
                  </a:cubicBezTo>
                  <a:cubicBezTo>
                    <a:pt x="16408" y="19211"/>
                    <a:pt x="16165" y="19025"/>
                    <a:pt x="15896" y="18822"/>
                  </a:cubicBezTo>
                  <a:cubicBezTo>
                    <a:pt x="15629" y="18621"/>
                    <a:pt x="15377" y="18426"/>
                    <a:pt x="15136" y="18240"/>
                  </a:cubicBezTo>
                  <a:cubicBezTo>
                    <a:pt x="14899" y="18056"/>
                    <a:pt x="14746" y="17946"/>
                    <a:pt x="14683" y="17910"/>
                  </a:cubicBezTo>
                  <a:cubicBezTo>
                    <a:pt x="14420" y="18054"/>
                    <a:pt x="14156" y="18178"/>
                    <a:pt x="13890" y="18282"/>
                  </a:cubicBezTo>
                  <a:cubicBezTo>
                    <a:pt x="13624" y="18384"/>
                    <a:pt x="13355" y="18472"/>
                    <a:pt x="13083" y="18545"/>
                  </a:cubicBezTo>
                  <a:cubicBezTo>
                    <a:pt x="13066" y="18655"/>
                    <a:pt x="13040" y="18875"/>
                    <a:pt x="13009" y="19214"/>
                  </a:cubicBezTo>
                  <a:cubicBezTo>
                    <a:pt x="12978" y="19553"/>
                    <a:pt x="12933" y="19895"/>
                    <a:pt x="12879" y="20242"/>
                  </a:cubicBezTo>
                  <a:cubicBezTo>
                    <a:pt x="12825" y="20589"/>
                    <a:pt x="12763" y="20903"/>
                    <a:pt x="12692" y="21179"/>
                  </a:cubicBezTo>
                  <a:cubicBezTo>
                    <a:pt x="12618" y="21462"/>
                    <a:pt x="12522" y="21600"/>
                    <a:pt x="12406" y="21600"/>
                  </a:cubicBezTo>
                  <a:lnTo>
                    <a:pt x="9191" y="21600"/>
                  </a:lnTo>
                  <a:cubicBezTo>
                    <a:pt x="9064" y="21600"/>
                    <a:pt x="8979" y="21521"/>
                    <a:pt x="8933" y="21371"/>
                  </a:cubicBezTo>
                  <a:cubicBezTo>
                    <a:pt x="8806" y="20928"/>
                    <a:pt x="8721" y="20462"/>
                    <a:pt x="8679" y="19979"/>
                  </a:cubicBezTo>
                  <a:cubicBezTo>
                    <a:pt x="8630" y="19494"/>
                    <a:pt x="8582" y="19031"/>
                    <a:pt x="8528" y="18585"/>
                  </a:cubicBezTo>
                  <a:cubicBezTo>
                    <a:pt x="7976" y="18424"/>
                    <a:pt x="7446" y="18198"/>
                    <a:pt x="6942" y="17910"/>
                  </a:cubicBezTo>
                  <a:cubicBezTo>
                    <a:pt x="6568" y="18192"/>
                    <a:pt x="6203" y="18460"/>
                    <a:pt x="5843" y="18726"/>
                  </a:cubicBezTo>
                  <a:cubicBezTo>
                    <a:pt x="5481" y="18994"/>
                    <a:pt x="5124" y="19276"/>
                    <a:pt x="4773" y="19573"/>
                  </a:cubicBezTo>
                  <a:lnTo>
                    <a:pt x="4608" y="19626"/>
                  </a:lnTo>
                  <a:cubicBezTo>
                    <a:pt x="4555" y="19626"/>
                    <a:pt x="4387" y="19505"/>
                    <a:pt x="4107" y="19256"/>
                  </a:cubicBezTo>
                  <a:cubicBezTo>
                    <a:pt x="3827" y="19008"/>
                    <a:pt x="3535" y="18726"/>
                    <a:pt x="3232" y="18412"/>
                  </a:cubicBezTo>
                  <a:cubicBezTo>
                    <a:pt x="2929" y="18096"/>
                    <a:pt x="2654" y="17800"/>
                    <a:pt x="2405" y="17523"/>
                  </a:cubicBezTo>
                  <a:cubicBezTo>
                    <a:pt x="2155" y="17252"/>
                    <a:pt x="2031" y="17077"/>
                    <a:pt x="2031" y="17006"/>
                  </a:cubicBezTo>
                  <a:cubicBezTo>
                    <a:pt x="2031" y="16986"/>
                    <a:pt x="2104" y="16868"/>
                    <a:pt x="2249" y="16648"/>
                  </a:cubicBezTo>
                  <a:cubicBezTo>
                    <a:pt x="2393" y="16427"/>
                    <a:pt x="2563" y="16184"/>
                    <a:pt x="2759" y="15925"/>
                  </a:cubicBezTo>
                  <a:cubicBezTo>
                    <a:pt x="2951" y="15662"/>
                    <a:pt x="3141" y="15411"/>
                    <a:pt x="3328" y="15174"/>
                  </a:cubicBezTo>
                  <a:cubicBezTo>
                    <a:pt x="3512" y="14934"/>
                    <a:pt x="3631" y="14778"/>
                    <a:pt x="3688" y="14705"/>
                  </a:cubicBezTo>
                  <a:cubicBezTo>
                    <a:pt x="3388" y="14211"/>
                    <a:pt x="3158" y="13658"/>
                    <a:pt x="2997" y="13045"/>
                  </a:cubicBezTo>
                  <a:cubicBezTo>
                    <a:pt x="2535" y="12952"/>
                    <a:pt x="2062" y="12898"/>
                    <a:pt x="1578" y="12870"/>
                  </a:cubicBezTo>
                  <a:cubicBezTo>
                    <a:pt x="1093" y="12841"/>
                    <a:pt x="640" y="12751"/>
                    <a:pt x="215" y="12599"/>
                  </a:cubicBezTo>
                  <a:cubicBezTo>
                    <a:pt x="71" y="12562"/>
                    <a:pt x="0" y="12480"/>
                    <a:pt x="0" y="12353"/>
                  </a:cubicBezTo>
                  <a:lnTo>
                    <a:pt x="0" y="9162"/>
                  </a:lnTo>
                  <a:cubicBezTo>
                    <a:pt x="0" y="9055"/>
                    <a:pt x="136" y="8959"/>
                    <a:pt x="414" y="8874"/>
                  </a:cubicBezTo>
                  <a:cubicBezTo>
                    <a:pt x="688" y="8790"/>
                    <a:pt x="997" y="8716"/>
                    <a:pt x="1340" y="8666"/>
                  </a:cubicBezTo>
                  <a:cubicBezTo>
                    <a:pt x="1685" y="8612"/>
                    <a:pt x="2020" y="8570"/>
                    <a:pt x="2345" y="8544"/>
                  </a:cubicBezTo>
                  <a:cubicBezTo>
                    <a:pt x="2668" y="8516"/>
                    <a:pt x="2886" y="8493"/>
                    <a:pt x="2997" y="8473"/>
                  </a:cubicBezTo>
                  <a:cubicBezTo>
                    <a:pt x="3158" y="7926"/>
                    <a:pt x="3379" y="7398"/>
                    <a:pt x="3659" y="6895"/>
                  </a:cubicBezTo>
                  <a:cubicBezTo>
                    <a:pt x="3161" y="6155"/>
                    <a:pt x="2620" y="5447"/>
                    <a:pt x="2031" y="4772"/>
                  </a:cubicBezTo>
                  <a:lnTo>
                    <a:pt x="1937" y="4571"/>
                  </a:lnTo>
                  <a:cubicBezTo>
                    <a:pt x="1937" y="4498"/>
                    <a:pt x="2065" y="4323"/>
                    <a:pt x="2317" y="4049"/>
                  </a:cubicBezTo>
                  <a:cubicBezTo>
                    <a:pt x="2569" y="3775"/>
                    <a:pt x="2852" y="3479"/>
                    <a:pt x="3164" y="3162"/>
                  </a:cubicBezTo>
                  <a:cubicBezTo>
                    <a:pt x="3478" y="2849"/>
                    <a:pt x="3778" y="2569"/>
                    <a:pt x="4067" y="2321"/>
                  </a:cubicBezTo>
                  <a:cubicBezTo>
                    <a:pt x="4356" y="2073"/>
                    <a:pt x="4538" y="1945"/>
                    <a:pt x="4608" y="1945"/>
                  </a:cubicBezTo>
                  <a:cubicBezTo>
                    <a:pt x="4625" y="1945"/>
                    <a:pt x="4747" y="2030"/>
                    <a:pt x="4968" y="2197"/>
                  </a:cubicBezTo>
                  <a:cubicBezTo>
                    <a:pt x="5189" y="2363"/>
                    <a:pt x="5435" y="2550"/>
                    <a:pt x="5707" y="2750"/>
                  </a:cubicBezTo>
                  <a:cubicBezTo>
                    <a:pt x="5976" y="2953"/>
                    <a:pt x="6234" y="3148"/>
                    <a:pt x="6472" y="3332"/>
                  </a:cubicBezTo>
                  <a:cubicBezTo>
                    <a:pt x="6713" y="3515"/>
                    <a:pt x="6860" y="3628"/>
                    <a:pt x="6914" y="3662"/>
                  </a:cubicBezTo>
                  <a:cubicBezTo>
                    <a:pt x="7175" y="3518"/>
                    <a:pt x="7441" y="3399"/>
                    <a:pt x="7707" y="3303"/>
                  </a:cubicBezTo>
                  <a:cubicBezTo>
                    <a:pt x="7973" y="3210"/>
                    <a:pt x="8248" y="3120"/>
                    <a:pt x="8528" y="3030"/>
                  </a:cubicBezTo>
                  <a:cubicBezTo>
                    <a:pt x="8528" y="2922"/>
                    <a:pt x="8540" y="2699"/>
                    <a:pt x="8568" y="2363"/>
                  </a:cubicBezTo>
                  <a:cubicBezTo>
                    <a:pt x="8596" y="2033"/>
                    <a:pt x="8636" y="1694"/>
                    <a:pt x="8690" y="1352"/>
                  </a:cubicBezTo>
                  <a:cubicBezTo>
                    <a:pt x="8744" y="1011"/>
                    <a:pt x="8814" y="697"/>
                    <a:pt x="8899" y="418"/>
                  </a:cubicBezTo>
                  <a:cubicBezTo>
                    <a:pt x="8984" y="141"/>
                    <a:pt x="9084" y="0"/>
                    <a:pt x="9191" y="0"/>
                  </a:cubicBezTo>
                  <a:lnTo>
                    <a:pt x="12406" y="0"/>
                  </a:lnTo>
                  <a:cubicBezTo>
                    <a:pt x="12531" y="0"/>
                    <a:pt x="12618" y="68"/>
                    <a:pt x="12664" y="203"/>
                  </a:cubicBezTo>
                  <a:cubicBezTo>
                    <a:pt x="12771" y="644"/>
                    <a:pt x="12848" y="1107"/>
                    <a:pt x="12893" y="1595"/>
                  </a:cubicBezTo>
                  <a:cubicBezTo>
                    <a:pt x="12938" y="2084"/>
                    <a:pt x="13001" y="2561"/>
                    <a:pt x="13083" y="3030"/>
                  </a:cubicBezTo>
                  <a:cubicBezTo>
                    <a:pt x="13363" y="3100"/>
                    <a:pt x="13632" y="3185"/>
                    <a:pt x="13890" y="3284"/>
                  </a:cubicBezTo>
                  <a:cubicBezTo>
                    <a:pt x="14148" y="3385"/>
                    <a:pt x="14403" y="3512"/>
                    <a:pt x="14655" y="3662"/>
                  </a:cubicBezTo>
                  <a:cubicBezTo>
                    <a:pt x="14729" y="3611"/>
                    <a:pt x="14882" y="3490"/>
                    <a:pt x="15117" y="3303"/>
                  </a:cubicBezTo>
                  <a:cubicBezTo>
                    <a:pt x="15352" y="3120"/>
                    <a:pt x="15604" y="2925"/>
                    <a:pt x="15870" y="2722"/>
                  </a:cubicBezTo>
                  <a:cubicBezTo>
                    <a:pt x="16136" y="2521"/>
                    <a:pt x="16377" y="2341"/>
                    <a:pt x="16589" y="2183"/>
                  </a:cubicBezTo>
                  <a:cubicBezTo>
                    <a:pt x="16802" y="2024"/>
                    <a:pt x="16935" y="1945"/>
                    <a:pt x="16989" y="1945"/>
                  </a:cubicBezTo>
                  <a:cubicBezTo>
                    <a:pt x="17043" y="1945"/>
                    <a:pt x="17210" y="2072"/>
                    <a:pt x="17490" y="2321"/>
                  </a:cubicBezTo>
                  <a:cubicBezTo>
                    <a:pt x="17771" y="2569"/>
                    <a:pt x="18065" y="2849"/>
                    <a:pt x="18371" y="3162"/>
                  </a:cubicBezTo>
                  <a:cubicBezTo>
                    <a:pt x="18680" y="3479"/>
                    <a:pt x="18957" y="3775"/>
                    <a:pt x="19207" y="4049"/>
                  </a:cubicBezTo>
                  <a:cubicBezTo>
                    <a:pt x="19453" y="4323"/>
                    <a:pt x="19578" y="4498"/>
                    <a:pt x="19578" y="4571"/>
                  </a:cubicBezTo>
                  <a:cubicBezTo>
                    <a:pt x="19578" y="4605"/>
                    <a:pt x="19498" y="4735"/>
                    <a:pt x="19343" y="4955"/>
                  </a:cubicBezTo>
                  <a:cubicBezTo>
                    <a:pt x="19184" y="5175"/>
                    <a:pt x="19008" y="5416"/>
                    <a:pt x="18813" y="5678"/>
                  </a:cubicBezTo>
                  <a:cubicBezTo>
                    <a:pt x="18617" y="5938"/>
                    <a:pt x="18428" y="6189"/>
                    <a:pt x="18241" y="6429"/>
                  </a:cubicBezTo>
                  <a:cubicBezTo>
                    <a:pt x="18057" y="6667"/>
                    <a:pt x="17946" y="6813"/>
                    <a:pt x="17909" y="6867"/>
                  </a:cubicBezTo>
                  <a:moveTo>
                    <a:pt x="10806" y="14044"/>
                  </a:moveTo>
                  <a:cubicBezTo>
                    <a:pt x="11248" y="14044"/>
                    <a:pt x="11670" y="13957"/>
                    <a:pt x="12066" y="13779"/>
                  </a:cubicBezTo>
                  <a:cubicBezTo>
                    <a:pt x="12463" y="13607"/>
                    <a:pt x="12805" y="13370"/>
                    <a:pt x="13091" y="13070"/>
                  </a:cubicBezTo>
                  <a:cubicBezTo>
                    <a:pt x="13375" y="12774"/>
                    <a:pt x="13604" y="12430"/>
                    <a:pt x="13783" y="12031"/>
                  </a:cubicBezTo>
                  <a:cubicBezTo>
                    <a:pt x="13958" y="11633"/>
                    <a:pt x="14046" y="11215"/>
                    <a:pt x="14046" y="10775"/>
                  </a:cubicBezTo>
                  <a:cubicBezTo>
                    <a:pt x="14046" y="10334"/>
                    <a:pt x="13958" y="9919"/>
                    <a:pt x="13783" y="9530"/>
                  </a:cubicBezTo>
                  <a:cubicBezTo>
                    <a:pt x="13604" y="9143"/>
                    <a:pt x="13375" y="8801"/>
                    <a:pt x="13091" y="8502"/>
                  </a:cubicBezTo>
                  <a:cubicBezTo>
                    <a:pt x="12805" y="8206"/>
                    <a:pt x="12463" y="7974"/>
                    <a:pt x="12066" y="7808"/>
                  </a:cubicBezTo>
                  <a:cubicBezTo>
                    <a:pt x="11670" y="7641"/>
                    <a:pt x="11248" y="7556"/>
                    <a:pt x="10806" y="7556"/>
                  </a:cubicBezTo>
                  <a:cubicBezTo>
                    <a:pt x="10361" y="7556"/>
                    <a:pt x="9939" y="7641"/>
                    <a:pt x="9537" y="7808"/>
                  </a:cubicBezTo>
                  <a:cubicBezTo>
                    <a:pt x="9135" y="7974"/>
                    <a:pt x="8786" y="8206"/>
                    <a:pt x="8494" y="8502"/>
                  </a:cubicBezTo>
                  <a:cubicBezTo>
                    <a:pt x="8200" y="8801"/>
                    <a:pt x="7970" y="9143"/>
                    <a:pt x="7800" y="9530"/>
                  </a:cubicBezTo>
                  <a:cubicBezTo>
                    <a:pt x="7633" y="9919"/>
                    <a:pt x="7551" y="10334"/>
                    <a:pt x="7551" y="10775"/>
                  </a:cubicBezTo>
                  <a:cubicBezTo>
                    <a:pt x="7551" y="11215"/>
                    <a:pt x="7633" y="11633"/>
                    <a:pt x="7800" y="12031"/>
                  </a:cubicBezTo>
                  <a:cubicBezTo>
                    <a:pt x="7970" y="12430"/>
                    <a:pt x="8200" y="12774"/>
                    <a:pt x="8494" y="13070"/>
                  </a:cubicBezTo>
                  <a:cubicBezTo>
                    <a:pt x="8786" y="13370"/>
                    <a:pt x="9135" y="13607"/>
                    <a:pt x="9537" y="13779"/>
                  </a:cubicBezTo>
                  <a:cubicBezTo>
                    <a:pt x="9939" y="13957"/>
                    <a:pt x="10361" y="14044"/>
                    <a:pt x="10806" y="140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9208" y="3881731"/>
              <a:ext cx="697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9"/>
          <p:cNvGrpSpPr/>
          <p:nvPr/>
        </p:nvGrpSpPr>
        <p:grpSpPr>
          <a:xfrm>
            <a:off x="1011739" y="2769001"/>
            <a:ext cx="1211973" cy="646331"/>
            <a:chOff x="1159182" y="2657971"/>
            <a:chExt cx="1211973" cy="646331"/>
          </a:xfrm>
        </p:grpSpPr>
        <p:sp>
          <p:nvSpPr>
            <p:cNvPr id="51" name="AutoShape 9"/>
            <p:cNvSpPr>
              <a:spLocks/>
            </p:cNvSpPr>
            <p:nvPr/>
          </p:nvSpPr>
          <p:spPr bwMode="auto">
            <a:xfrm>
              <a:off x="1823422" y="2731563"/>
              <a:ext cx="547733" cy="550475"/>
            </a:xfrm>
            <a:custGeom>
              <a:avLst/>
              <a:gdLst>
                <a:gd name="T0" fmla="*/ 14 w 19679"/>
                <a:gd name="T1" fmla="*/ 2 h 19679"/>
                <a:gd name="T2" fmla="*/ 14 w 19679"/>
                <a:gd name="T3" fmla="*/ 14 h 19679"/>
                <a:gd name="T4" fmla="*/ 2 w 19679"/>
                <a:gd name="T5" fmla="*/ 14 h 19679"/>
                <a:gd name="T6" fmla="*/ 2 w 19679"/>
                <a:gd name="T7" fmla="*/ 2 h 19679"/>
                <a:gd name="T8" fmla="*/ 14 w 19679"/>
                <a:gd name="T9" fmla="*/ 2 h 19679"/>
                <a:gd name="T10" fmla="*/ 14 w 19679"/>
                <a:gd name="T11" fmla="*/ 2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2"/>
            </a:solidFill>
            <a:ln w="571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512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 b="1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AutoShape 16"/>
            <p:cNvSpPr>
              <a:spLocks/>
            </p:cNvSpPr>
            <p:nvPr/>
          </p:nvSpPr>
          <p:spPr bwMode="auto">
            <a:xfrm>
              <a:off x="1954381" y="2836688"/>
              <a:ext cx="297286" cy="298174"/>
            </a:xfrm>
            <a:custGeom>
              <a:avLst/>
              <a:gdLst>
                <a:gd name="T0" fmla="*/ 4 w 21376"/>
                <a:gd name="T1" fmla="*/ 4 h 21600"/>
                <a:gd name="T2" fmla="*/ 4 w 21376"/>
                <a:gd name="T3" fmla="*/ 4 h 21600"/>
                <a:gd name="T4" fmla="*/ 4 w 21376"/>
                <a:gd name="T5" fmla="*/ 4 h 21600"/>
                <a:gd name="T6" fmla="*/ 4 w 21376"/>
                <a:gd name="T7" fmla="*/ 5 h 21600"/>
                <a:gd name="T8" fmla="*/ 0 w 21376"/>
                <a:gd name="T9" fmla="*/ 5 h 21600"/>
                <a:gd name="T10" fmla="*/ 0 w 21376"/>
                <a:gd name="T11" fmla="*/ 4 h 21600"/>
                <a:gd name="T12" fmla="*/ 0 w 21376"/>
                <a:gd name="T13" fmla="*/ 4 h 21600"/>
                <a:gd name="T14" fmla="*/ 0 w 21376"/>
                <a:gd name="T15" fmla="*/ 4 h 21600"/>
                <a:gd name="T16" fmla="*/ 2 w 21376"/>
                <a:gd name="T17" fmla="*/ 2 h 21600"/>
                <a:gd name="T18" fmla="*/ 2 w 21376"/>
                <a:gd name="T19" fmla="*/ 0 h 21600"/>
                <a:gd name="T20" fmla="*/ 1 w 21376"/>
                <a:gd name="T21" fmla="*/ 0 h 21600"/>
                <a:gd name="T22" fmla="*/ 1 w 21376"/>
                <a:gd name="T23" fmla="*/ 0 h 21600"/>
                <a:gd name="T24" fmla="*/ 1 w 21376"/>
                <a:gd name="T25" fmla="*/ 0 h 21600"/>
                <a:gd name="T26" fmla="*/ 1 w 21376"/>
                <a:gd name="T27" fmla="*/ 0 h 21600"/>
                <a:gd name="T28" fmla="*/ 1 w 21376"/>
                <a:gd name="T29" fmla="*/ 0 h 21600"/>
                <a:gd name="T30" fmla="*/ 3 w 21376"/>
                <a:gd name="T31" fmla="*/ 0 h 21600"/>
                <a:gd name="T32" fmla="*/ 3 w 21376"/>
                <a:gd name="T33" fmla="*/ 0 h 21600"/>
                <a:gd name="T34" fmla="*/ 3 w 21376"/>
                <a:gd name="T35" fmla="*/ 0 h 21600"/>
                <a:gd name="T36" fmla="*/ 3 w 21376"/>
                <a:gd name="T37" fmla="*/ 0 h 21600"/>
                <a:gd name="T38" fmla="*/ 3 w 21376"/>
                <a:gd name="T39" fmla="*/ 0 h 21600"/>
                <a:gd name="T40" fmla="*/ 3 w 21376"/>
                <a:gd name="T41" fmla="*/ 0 h 21600"/>
                <a:gd name="T42" fmla="*/ 3 w 21376"/>
                <a:gd name="T43" fmla="*/ 2 h 21600"/>
                <a:gd name="T44" fmla="*/ 4 w 21376"/>
                <a:gd name="T45" fmla="*/ 4 h 21600"/>
                <a:gd name="T46" fmla="*/ 1 w 21376"/>
                <a:gd name="T47" fmla="*/ 3 h 21600"/>
                <a:gd name="T48" fmla="*/ 3 w 21376"/>
                <a:gd name="T49" fmla="*/ 3 h 21600"/>
                <a:gd name="T50" fmla="*/ 2 w 21376"/>
                <a:gd name="T51" fmla="*/ 2 h 21600"/>
                <a:gd name="T52" fmla="*/ 2 w 21376"/>
                <a:gd name="T53" fmla="*/ 0 h 21600"/>
                <a:gd name="T54" fmla="*/ 2 w 21376"/>
                <a:gd name="T55" fmla="*/ 0 h 21600"/>
                <a:gd name="T56" fmla="*/ 2 w 21376"/>
                <a:gd name="T57" fmla="*/ 2 h 21600"/>
                <a:gd name="T58" fmla="*/ 1 w 21376"/>
                <a:gd name="T59" fmla="*/ 3 h 21600"/>
                <a:gd name="T60" fmla="*/ 1 w 21376"/>
                <a:gd name="T61" fmla="*/ 3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2"/>
                    <a:pt x="21486" y="19923"/>
                    <a:pt x="21135" y="20587"/>
                  </a:cubicBezTo>
                  <a:cubicBezTo>
                    <a:pt x="20970" y="20916"/>
                    <a:pt x="20732" y="21168"/>
                    <a:pt x="20427" y="21339"/>
                  </a:cubicBezTo>
                  <a:cubicBezTo>
                    <a:pt x="20123" y="21515"/>
                    <a:pt x="19798" y="21600"/>
                    <a:pt x="19455" y="21600"/>
                  </a:cubicBezTo>
                  <a:lnTo>
                    <a:pt x="1928" y="21600"/>
                  </a:lnTo>
                  <a:cubicBezTo>
                    <a:pt x="1586" y="21600"/>
                    <a:pt x="1264" y="21515"/>
                    <a:pt x="965" y="21339"/>
                  </a:cubicBezTo>
                  <a:cubicBezTo>
                    <a:pt x="663" y="21168"/>
                    <a:pt x="426" y="20916"/>
                    <a:pt x="249" y="20587"/>
                  </a:cubicBezTo>
                  <a:cubicBezTo>
                    <a:pt x="-114" y="19914"/>
                    <a:pt x="-79" y="19250"/>
                    <a:pt x="344" y="18604"/>
                  </a:cubicBezTo>
                  <a:lnTo>
                    <a:pt x="7510" y="7314"/>
                  </a:lnTo>
                  <a:lnTo>
                    <a:pt x="7510" y="2168"/>
                  </a:lnTo>
                  <a:lnTo>
                    <a:pt x="6428" y="2168"/>
                  </a:lnTo>
                  <a:cubicBezTo>
                    <a:pt x="6123" y="2168"/>
                    <a:pt x="5871" y="2062"/>
                    <a:pt x="5670" y="1850"/>
                  </a:cubicBezTo>
                  <a:cubicBezTo>
                    <a:pt x="5473" y="1639"/>
                    <a:pt x="5372" y="1380"/>
                    <a:pt x="5372" y="1072"/>
                  </a:cubicBezTo>
                  <a:cubicBezTo>
                    <a:pt x="5372" y="778"/>
                    <a:pt x="5473" y="529"/>
                    <a:pt x="5670" y="320"/>
                  </a:cubicBezTo>
                  <a:cubicBezTo>
                    <a:pt x="5871" y="109"/>
                    <a:pt x="6123" y="0"/>
                    <a:pt x="6428" y="0"/>
                  </a:cubicBezTo>
                  <a:lnTo>
                    <a:pt x="14953" y="0"/>
                  </a:lnTo>
                  <a:cubicBezTo>
                    <a:pt x="15261" y="0"/>
                    <a:pt x="15516" y="109"/>
                    <a:pt x="15725" y="320"/>
                  </a:cubicBezTo>
                  <a:cubicBezTo>
                    <a:pt x="15934" y="529"/>
                    <a:pt x="16038" y="778"/>
                    <a:pt x="16038" y="1072"/>
                  </a:cubicBezTo>
                  <a:cubicBezTo>
                    <a:pt x="16038" y="1380"/>
                    <a:pt x="15934" y="1639"/>
                    <a:pt x="15725" y="1850"/>
                  </a:cubicBezTo>
                  <a:cubicBezTo>
                    <a:pt x="15516" y="2062"/>
                    <a:pt x="15261" y="2168"/>
                    <a:pt x="14953" y="2168"/>
                  </a:cubicBezTo>
                  <a:lnTo>
                    <a:pt x="13900" y="2168"/>
                  </a:lnTo>
                  <a:lnTo>
                    <a:pt x="13900" y="7340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4" y="7974"/>
                  </a:lnTo>
                  <a:lnTo>
                    <a:pt x="11774" y="2168"/>
                  </a:lnTo>
                  <a:lnTo>
                    <a:pt x="9636" y="2168"/>
                  </a:lnTo>
                  <a:lnTo>
                    <a:pt x="9636" y="7948"/>
                  </a:lnTo>
                  <a:lnTo>
                    <a:pt x="5261" y="14865"/>
                  </a:lnTo>
                  <a:close/>
                  <a:moveTo>
                    <a:pt x="5261" y="14865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59182" y="265797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3"/>
          <p:cNvGrpSpPr/>
          <p:nvPr/>
        </p:nvGrpSpPr>
        <p:grpSpPr>
          <a:xfrm>
            <a:off x="4954726" y="4047812"/>
            <a:ext cx="1259432" cy="646331"/>
            <a:chOff x="5102170" y="3936778"/>
            <a:chExt cx="1259432" cy="646329"/>
          </a:xfrm>
        </p:grpSpPr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5102170" y="3967265"/>
              <a:ext cx="547733" cy="551431"/>
            </a:xfrm>
            <a:custGeom>
              <a:avLst/>
              <a:gdLst>
                <a:gd name="T0" fmla="*/ 14 w 19679"/>
                <a:gd name="T1" fmla="*/ 2 h 19679"/>
                <a:gd name="T2" fmla="*/ 14 w 19679"/>
                <a:gd name="T3" fmla="*/ 14 h 19679"/>
                <a:gd name="T4" fmla="*/ 2 w 19679"/>
                <a:gd name="T5" fmla="*/ 14 h 19679"/>
                <a:gd name="T6" fmla="*/ 2 w 19679"/>
                <a:gd name="T7" fmla="*/ 2 h 19679"/>
                <a:gd name="T8" fmla="*/ 14 w 19679"/>
                <a:gd name="T9" fmla="*/ 2 h 19679"/>
                <a:gd name="T10" fmla="*/ 14 w 19679"/>
                <a:gd name="T11" fmla="*/ 2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4"/>
            </a:solidFill>
            <a:ln w="571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512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 b="1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AutoShape 19"/>
            <p:cNvSpPr>
              <a:spLocks/>
            </p:cNvSpPr>
            <p:nvPr/>
          </p:nvSpPr>
          <p:spPr bwMode="auto">
            <a:xfrm>
              <a:off x="5215923" y="4076214"/>
              <a:ext cx="297286" cy="297219"/>
            </a:xfrm>
            <a:custGeom>
              <a:avLst/>
              <a:gdLst>
                <a:gd name="T0" fmla="*/ 4 w 21600"/>
                <a:gd name="T1" fmla="*/ 3 h 21600"/>
                <a:gd name="T2" fmla="*/ 4 w 21600"/>
                <a:gd name="T3" fmla="*/ 3 h 21600"/>
                <a:gd name="T4" fmla="*/ 4 w 21600"/>
                <a:gd name="T5" fmla="*/ 4 h 21600"/>
                <a:gd name="T6" fmla="*/ 3 w 21600"/>
                <a:gd name="T7" fmla="*/ 4 h 21600"/>
                <a:gd name="T8" fmla="*/ 3 w 21600"/>
                <a:gd name="T9" fmla="*/ 4 h 21600"/>
                <a:gd name="T10" fmla="*/ 2 w 21600"/>
                <a:gd name="T11" fmla="*/ 4 h 21600"/>
                <a:gd name="T12" fmla="*/ 0 w 21600"/>
                <a:gd name="T13" fmla="*/ 4 h 21600"/>
                <a:gd name="T14" fmla="*/ 0 w 21600"/>
                <a:gd name="T15" fmla="*/ 4 h 21600"/>
                <a:gd name="T16" fmla="*/ 0 w 21600"/>
                <a:gd name="T17" fmla="*/ 2 h 21600"/>
                <a:gd name="T18" fmla="*/ 1 w 21600"/>
                <a:gd name="T19" fmla="*/ 2 h 21600"/>
                <a:gd name="T20" fmla="*/ 2 w 21600"/>
                <a:gd name="T21" fmla="*/ 2 h 21600"/>
                <a:gd name="T22" fmla="*/ 2 w 21600"/>
                <a:gd name="T23" fmla="*/ 1 h 21600"/>
                <a:gd name="T24" fmla="*/ 2 w 21600"/>
                <a:gd name="T25" fmla="*/ 1 h 21600"/>
                <a:gd name="T26" fmla="*/ 2 w 21600"/>
                <a:gd name="T27" fmla="*/ 1 h 21600"/>
                <a:gd name="T28" fmla="*/ 2 w 21600"/>
                <a:gd name="T29" fmla="*/ 0 h 21600"/>
                <a:gd name="T30" fmla="*/ 3 w 21600"/>
                <a:gd name="T31" fmla="*/ 0 h 21600"/>
                <a:gd name="T32" fmla="*/ 3 w 21600"/>
                <a:gd name="T33" fmla="*/ 0 h 21600"/>
                <a:gd name="T34" fmla="*/ 3 w 21600"/>
                <a:gd name="T35" fmla="*/ 1 h 21600"/>
                <a:gd name="T36" fmla="*/ 3 w 21600"/>
                <a:gd name="T37" fmla="*/ 1 h 21600"/>
                <a:gd name="T38" fmla="*/ 4 w 21600"/>
                <a:gd name="T39" fmla="*/ 1 h 21600"/>
                <a:gd name="T40" fmla="*/ 4 w 21600"/>
                <a:gd name="T41" fmla="*/ 2 h 21600"/>
                <a:gd name="T42" fmla="*/ 4 w 21600"/>
                <a:gd name="T43" fmla="*/ 2 h 21600"/>
                <a:gd name="T44" fmla="*/ 4 w 21600"/>
                <a:gd name="T45" fmla="*/ 2 h 21600"/>
                <a:gd name="T46" fmla="*/ 1 w 21600"/>
                <a:gd name="T47" fmla="*/ 4 h 21600"/>
                <a:gd name="T48" fmla="*/ 1 w 21600"/>
                <a:gd name="T49" fmla="*/ 3 h 21600"/>
                <a:gd name="T50" fmla="*/ 1 w 21600"/>
                <a:gd name="T51" fmla="*/ 3 h 21600"/>
                <a:gd name="T52" fmla="*/ 1 w 21600"/>
                <a:gd name="T53" fmla="*/ 4 h 21600"/>
                <a:gd name="T54" fmla="*/ 4 w 21600"/>
                <a:gd name="T55" fmla="*/ 3 h 21600"/>
                <a:gd name="T56" fmla="*/ 4 w 21600"/>
                <a:gd name="T57" fmla="*/ 3 h 21600"/>
                <a:gd name="T58" fmla="*/ 4 w 21600"/>
                <a:gd name="T59" fmla="*/ 2 h 21600"/>
                <a:gd name="T60" fmla="*/ 4 w 21600"/>
                <a:gd name="T61" fmla="*/ 2 h 21600"/>
                <a:gd name="T62" fmla="*/ 4 w 21600"/>
                <a:gd name="T63" fmla="*/ 2 h 21600"/>
                <a:gd name="T64" fmla="*/ 3 w 21600"/>
                <a:gd name="T65" fmla="*/ 2 h 21600"/>
                <a:gd name="T66" fmla="*/ 3 w 21600"/>
                <a:gd name="T67" fmla="*/ 2 h 21600"/>
                <a:gd name="T68" fmla="*/ 3 w 21600"/>
                <a:gd name="T69" fmla="*/ 2 h 21600"/>
                <a:gd name="T70" fmla="*/ 3 w 21600"/>
                <a:gd name="T71" fmla="*/ 1 h 21600"/>
                <a:gd name="T72" fmla="*/ 3 w 21600"/>
                <a:gd name="T73" fmla="*/ 1 h 21600"/>
                <a:gd name="T74" fmla="*/ 3 w 21600"/>
                <a:gd name="T75" fmla="*/ 0 h 21600"/>
                <a:gd name="T76" fmla="*/ 3 w 21600"/>
                <a:gd name="T77" fmla="*/ 0 h 21600"/>
                <a:gd name="T78" fmla="*/ 3 w 21600"/>
                <a:gd name="T79" fmla="*/ 0 h 21600"/>
                <a:gd name="T80" fmla="*/ 3 w 21600"/>
                <a:gd name="T81" fmla="*/ 1 h 21600"/>
                <a:gd name="T82" fmla="*/ 2 w 21600"/>
                <a:gd name="T83" fmla="*/ 1 h 21600"/>
                <a:gd name="T84" fmla="*/ 2 w 21600"/>
                <a:gd name="T85" fmla="*/ 2 h 21600"/>
                <a:gd name="T86" fmla="*/ 2 w 21600"/>
                <a:gd name="T87" fmla="*/ 2 h 21600"/>
                <a:gd name="T88" fmla="*/ 1 w 21600"/>
                <a:gd name="T89" fmla="*/ 2 h 21600"/>
                <a:gd name="T90" fmla="*/ 2 w 21600"/>
                <a:gd name="T91" fmla="*/ 4 h 21600"/>
                <a:gd name="T92" fmla="*/ 3 w 21600"/>
                <a:gd name="T93" fmla="*/ 4 h 21600"/>
                <a:gd name="T94" fmla="*/ 3 w 21600"/>
                <a:gd name="T95" fmla="*/ 4 h 21600"/>
                <a:gd name="T96" fmla="*/ 4 w 21600"/>
                <a:gd name="T97" fmla="*/ 4 h 21600"/>
                <a:gd name="T98" fmla="*/ 4 w 21600"/>
                <a:gd name="T99" fmla="*/ 4 h 21600"/>
                <a:gd name="T100" fmla="*/ 4 w 21600"/>
                <a:gd name="T101" fmla="*/ 3 h 21600"/>
                <a:gd name="T102" fmla="*/ 4 w 21600"/>
                <a:gd name="T103" fmla="*/ 3 h 21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600" h="21600">
                  <a:moveTo>
                    <a:pt x="21329" y="11544"/>
                  </a:moveTo>
                  <a:cubicBezTo>
                    <a:pt x="21493" y="11931"/>
                    <a:pt x="21572" y="12338"/>
                    <a:pt x="21572" y="12758"/>
                  </a:cubicBezTo>
                  <a:cubicBezTo>
                    <a:pt x="21572" y="13464"/>
                    <a:pt x="21388" y="14105"/>
                    <a:pt x="21018" y="14679"/>
                  </a:cubicBezTo>
                  <a:cubicBezTo>
                    <a:pt x="21111" y="15215"/>
                    <a:pt x="21077" y="15746"/>
                    <a:pt x="20925" y="16285"/>
                  </a:cubicBezTo>
                  <a:cubicBezTo>
                    <a:pt x="20769" y="16819"/>
                    <a:pt x="20512" y="17288"/>
                    <a:pt x="20142" y="17697"/>
                  </a:cubicBezTo>
                  <a:cubicBezTo>
                    <a:pt x="20105" y="18451"/>
                    <a:pt x="19902" y="19081"/>
                    <a:pt x="19532" y="19581"/>
                  </a:cubicBezTo>
                  <a:cubicBezTo>
                    <a:pt x="19161" y="20081"/>
                    <a:pt x="18701" y="20482"/>
                    <a:pt x="18147" y="20784"/>
                  </a:cubicBezTo>
                  <a:cubicBezTo>
                    <a:pt x="17593" y="21089"/>
                    <a:pt x="16983" y="21298"/>
                    <a:pt x="16322" y="21419"/>
                  </a:cubicBezTo>
                  <a:cubicBezTo>
                    <a:pt x="15660" y="21541"/>
                    <a:pt x="15010" y="21600"/>
                    <a:pt x="14380" y="21600"/>
                  </a:cubicBezTo>
                  <a:cubicBezTo>
                    <a:pt x="13730" y="21600"/>
                    <a:pt x="13078" y="21555"/>
                    <a:pt x="12425" y="21462"/>
                  </a:cubicBezTo>
                  <a:cubicBezTo>
                    <a:pt x="11772" y="21363"/>
                    <a:pt x="11128" y="21236"/>
                    <a:pt x="10498" y="21075"/>
                  </a:cubicBezTo>
                  <a:cubicBezTo>
                    <a:pt x="9865" y="20894"/>
                    <a:pt x="9237" y="20702"/>
                    <a:pt x="8610" y="20493"/>
                  </a:cubicBezTo>
                  <a:cubicBezTo>
                    <a:pt x="7983" y="20287"/>
                    <a:pt x="7341" y="20182"/>
                    <a:pt x="6680" y="20182"/>
                  </a:cubicBezTo>
                  <a:lnTo>
                    <a:pt x="1608" y="20182"/>
                  </a:lnTo>
                  <a:cubicBezTo>
                    <a:pt x="1167" y="20182"/>
                    <a:pt x="786" y="20030"/>
                    <a:pt x="472" y="19714"/>
                  </a:cubicBezTo>
                  <a:cubicBezTo>
                    <a:pt x="158" y="19406"/>
                    <a:pt x="0" y="19025"/>
                    <a:pt x="0" y="18573"/>
                  </a:cubicBezTo>
                  <a:lnTo>
                    <a:pt x="0" y="9881"/>
                  </a:lnTo>
                  <a:cubicBezTo>
                    <a:pt x="0" y="9440"/>
                    <a:pt x="158" y="9065"/>
                    <a:pt x="472" y="8754"/>
                  </a:cubicBezTo>
                  <a:cubicBezTo>
                    <a:pt x="786" y="8441"/>
                    <a:pt x="1167" y="8285"/>
                    <a:pt x="1608" y="8285"/>
                  </a:cubicBezTo>
                  <a:lnTo>
                    <a:pt x="6316" y="8285"/>
                  </a:lnTo>
                  <a:cubicBezTo>
                    <a:pt x="6559" y="8161"/>
                    <a:pt x="6751" y="8023"/>
                    <a:pt x="6898" y="7873"/>
                  </a:cubicBezTo>
                  <a:cubicBezTo>
                    <a:pt x="7042" y="7723"/>
                    <a:pt x="7197" y="7548"/>
                    <a:pt x="7370" y="7342"/>
                  </a:cubicBezTo>
                  <a:cubicBezTo>
                    <a:pt x="7514" y="7161"/>
                    <a:pt x="7663" y="6986"/>
                    <a:pt x="7810" y="6820"/>
                  </a:cubicBezTo>
                  <a:cubicBezTo>
                    <a:pt x="7957" y="6653"/>
                    <a:pt x="8113" y="6484"/>
                    <a:pt x="8277" y="6311"/>
                  </a:cubicBezTo>
                  <a:cubicBezTo>
                    <a:pt x="8570" y="5998"/>
                    <a:pt x="8918" y="5690"/>
                    <a:pt x="9302" y="5385"/>
                  </a:cubicBezTo>
                  <a:cubicBezTo>
                    <a:pt x="9692" y="5086"/>
                    <a:pt x="9989" y="4750"/>
                    <a:pt x="10195" y="4380"/>
                  </a:cubicBezTo>
                  <a:cubicBezTo>
                    <a:pt x="10339" y="4117"/>
                    <a:pt x="10444" y="3826"/>
                    <a:pt x="10506" y="3507"/>
                  </a:cubicBezTo>
                  <a:cubicBezTo>
                    <a:pt x="10565" y="3188"/>
                    <a:pt x="10628" y="2866"/>
                    <a:pt x="10676" y="2539"/>
                  </a:cubicBezTo>
                  <a:cubicBezTo>
                    <a:pt x="10727" y="2217"/>
                    <a:pt x="10780" y="1900"/>
                    <a:pt x="10845" y="1593"/>
                  </a:cubicBezTo>
                  <a:cubicBezTo>
                    <a:pt x="10907" y="1288"/>
                    <a:pt x="11015" y="1017"/>
                    <a:pt x="11162" y="777"/>
                  </a:cubicBezTo>
                  <a:cubicBezTo>
                    <a:pt x="11311" y="537"/>
                    <a:pt x="11523" y="350"/>
                    <a:pt x="11800" y="209"/>
                  </a:cubicBezTo>
                  <a:cubicBezTo>
                    <a:pt x="12074" y="68"/>
                    <a:pt x="12442" y="0"/>
                    <a:pt x="12902" y="0"/>
                  </a:cubicBezTo>
                  <a:cubicBezTo>
                    <a:pt x="13451" y="0"/>
                    <a:pt x="13956" y="113"/>
                    <a:pt x="14411" y="345"/>
                  </a:cubicBezTo>
                  <a:cubicBezTo>
                    <a:pt x="14869" y="573"/>
                    <a:pt x="15251" y="881"/>
                    <a:pt x="15567" y="1271"/>
                  </a:cubicBezTo>
                  <a:cubicBezTo>
                    <a:pt x="15881" y="1658"/>
                    <a:pt x="16127" y="2101"/>
                    <a:pt x="16305" y="2601"/>
                  </a:cubicBezTo>
                  <a:cubicBezTo>
                    <a:pt x="16480" y="3104"/>
                    <a:pt x="16570" y="3609"/>
                    <a:pt x="16570" y="4123"/>
                  </a:cubicBezTo>
                  <a:cubicBezTo>
                    <a:pt x="16570" y="4654"/>
                    <a:pt x="16491" y="5162"/>
                    <a:pt x="16333" y="5645"/>
                  </a:cubicBezTo>
                  <a:cubicBezTo>
                    <a:pt x="16175" y="6125"/>
                    <a:pt x="15982" y="6611"/>
                    <a:pt x="15759" y="7097"/>
                  </a:cubicBezTo>
                  <a:cubicBezTo>
                    <a:pt x="16073" y="7080"/>
                    <a:pt x="16389" y="7057"/>
                    <a:pt x="16706" y="7035"/>
                  </a:cubicBezTo>
                  <a:cubicBezTo>
                    <a:pt x="17019" y="7012"/>
                    <a:pt x="17336" y="7001"/>
                    <a:pt x="17652" y="7001"/>
                  </a:cubicBezTo>
                  <a:cubicBezTo>
                    <a:pt x="18150" y="7001"/>
                    <a:pt x="18630" y="7049"/>
                    <a:pt x="19099" y="7145"/>
                  </a:cubicBezTo>
                  <a:cubicBezTo>
                    <a:pt x="19568" y="7238"/>
                    <a:pt x="19986" y="7396"/>
                    <a:pt x="20357" y="7616"/>
                  </a:cubicBezTo>
                  <a:cubicBezTo>
                    <a:pt x="20727" y="7839"/>
                    <a:pt x="21026" y="8144"/>
                    <a:pt x="21255" y="8528"/>
                  </a:cubicBezTo>
                  <a:cubicBezTo>
                    <a:pt x="21487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9" y="11544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4"/>
                    <a:pt x="5341" y="17759"/>
                    <a:pt x="5341" y="17454"/>
                  </a:cubicBezTo>
                  <a:cubicBezTo>
                    <a:pt x="5341" y="17155"/>
                    <a:pt x="5233" y="16901"/>
                    <a:pt x="5024" y="16686"/>
                  </a:cubicBezTo>
                  <a:cubicBezTo>
                    <a:pt x="4812" y="16477"/>
                    <a:pt x="4558" y="16373"/>
                    <a:pt x="4258" y="16373"/>
                  </a:cubicBezTo>
                  <a:cubicBezTo>
                    <a:pt x="3942" y="16373"/>
                    <a:pt x="3685" y="16477"/>
                    <a:pt x="3487" y="16686"/>
                  </a:cubicBezTo>
                  <a:cubicBezTo>
                    <a:pt x="3289" y="16901"/>
                    <a:pt x="3190" y="17155"/>
                    <a:pt x="3190" y="17454"/>
                  </a:cubicBezTo>
                  <a:cubicBezTo>
                    <a:pt x="3190" y="17768"/>
                    <a:pt x="3289" y="18025"/>
                    <a:pt x="3487" y="18223"/>
                  </a:cubicBezTo>
                  <a:cubicBezTo>
                    <a:pt x="3682" y="18420"/>
                    <a:pt x="3939" y="18519"/>
                    <a:pt x="4258" y="18519"/>
                  </a:cubicBezTo>
                  <a:moveTo>
                    <a:pt x="19164" y="14343"/>
                  </a:moveTo>
                  <a:cubicBezTo>
                    <a:pt x="19704" y="13902"/>
                    <a:pt x="19975" y="13346"/>
                    <a:pt x="19975" y="12679"/>
                  </a:cubicBezTo>
                  <a:cubicBezTo>
                    <a:pt x="19975" y="12473"/>
                    <a:pt x="19919" y="12281"/>
                    <a:pt x="19806" y="12098"/>
                  </a:cubicBezTo>
                  <a:cubicBezTo>
                    <a:pt x="19695" y="11920"/>
                    <a:pt x="19577" y="11762"/>
                    <a:pt x="19447" y="11623"/>
                  </a:cubicBezTo>
                  <a:cubicBezTo>
                    <a:pt x="19591" y="11363"/>
                    <a:pt x="19721" y="11106"/>
                    <a:pt x="19834" y="10849"/>
                  </a:cubicBezTo>
                  <a:cubicBezTo>
                    <a:pt x="19944" y="10592"/>
                    <a:pt x="20003" y="10313"/>
                    <a:pt x="20003" y="10002"/>
                  </a:cubicBezTo>
                  <a:cubicBezTo>
                    <a:pt x="20003" y="9689"/>
                    <a:pt x="19924" y="9440"/>
                    <a:pt x="19766" y="9251"/>
                  </a:cubicBezTo>
                  <a:cubicBezTo>
                    <a:pt x="19608" y="9070"/>
                    <a:pt x="19416" y="8929"/>
                    <a:pt x="19184" y="8833"/>
                  </a:cubicBezTo>
                  <a:cubicBezTo>
                    <a:pt x="18955" y="8740"/>
                    <a:pt x="18698" y="8683"/>
                    <a:pt x="18418" y="8664"/>
                  </a:cubicBezTo>
                  <a:cubicBezTo>
                    <a:pt x="18138" y="8644"/>
                    <a:pt x="17884" y="8635"/>
                    <a:pt x="17650" y="8635"/>
                  </a:cubicBezTo>
                  <a:cubicBezTo>
                    <a:pt x="17243" y="8635"/>
                    <a:pt x="16836" y="8650"/>
                    <a:pt x="16423" y="8678"/>
                  </a:cubicBezTo>
                  <a:cubicBezTo>
                    <a:pt x="16011" y="8706"/>
                    <a:pt x="15607" y="8720"/>
                    <a:pt x="15200" y="8720"/>
                  </a:cubicBezTo>
                  <a:cubicBezTo>
                    <a:pt x="14917" y="8720"/>
                    <a:pt x="14643" y="8706"/>
                    <a:pt x="14366" y="8678"/>
                  </a:cubicBezTo>
                  <a:cubicBezTo>
                    <a:pt x="14089" y="8650"/>
                    <a:pt x="13829" y="8585"/>
                    <a:pt x="13575" y="8475"/>
                  </a:cubicBezTo>
                  <a:cubicBezTo>
                    <a:pt x="13575" y="8105"/>
                    <a:pt x="13646" y="7754"/>
                    <a:pt x="13792" y="7421"/>
                  </a:cubicBezTo>
                  <a:cubicBezTo>
                    <a:pt x="13937" y="7088"/>
                    <a:pt x="14095" y="6752"/>
                    <a:pt x="14276" y="6413"/>
                  </a:cubicBezTo>
                  <a:cubicBezTo>
                    <a:pt x="14448" y="6074"/>
                    <a:pt x="14606" y="5721"/>
                    <a:pt x="14748" y="5351"/>
                  </a:cubicBezTo>
                  <a:cubicBezTo>
                    <a:pt x="14886" y="4984"/>
                    <a:pt x="14954" y="4575"/>
                    <a:pt x="14954" y="4123"/>
                  </a:cubicBezTo>
                  <a:cubicBezTo>
                    <a:pt x="14954" y="3824"/>
                    <a:pt x="14906" y="3530"/>
                    <a:pt x="14813" y="3236"/>
                  </a:cubicBezTo>
                  <a:cubicBezTo>
                    <a:pt x="14717" y="2945"/>
                    <a:pt x="14584" y="2677"/>
                    <a:pt x="14411" y="2440"/>
                  </a:cubicBezTo>
                  <a:cubicBezTo>
                    <a:pt x="14239" y="2200"/>
                    <a:pt x="14027" y="2002"/>
                    <a:pt x="13776" y="1844"/>
                  </a:cubicBezTo>
                  <a:cubicBezTo>
                    <a:pt x="13521" y="1689"/>
                    <a:pt x="13230" y="1607"/>
                    <a:pt x="12894" y="1607"/>
                  </a:cubicBezTo>
                  <a:lnTo>
                    <a:pt x="12744" y="1607"/>
                  </a:lnTo>
                  <a:cubicBezTo>
                    <a:pt x="12682" y="1607"/>
                    <a:pt x="12631" y="1618"/>
                    <a:pt x="12594" y="1635"/>
                  </a:cubicBezTo>
                  <a:cubicBezTo>
                    <a:pt x="12524" y="1672"/>
                    <a:pt x="12481" y="1706"/>
                    <a:pt x="12473" y="1742"/>
                  </a:cubicBezTo>
                  <a:cubicBezTo>
                    <a:pt x="12464" y="1779"/>
                    <a:pt x="12450" y="1838"/>
                    <a:pt x="12430" y="1920"/>
                  </a:cubicBezTo>
                  <a:cubicBezTo>
                    <a:pt x="12323" y="2451"/>
                    <a:pt x="12221" y="3007"/>
                    <a:pt x="12128" y="3586"/>
                  </a:cubicBezTo>
                  <a:cubicBezTo>
                    <a:pt x="12035" y="4168"/>
                    <a:pt x="11854" y="4699"/>
                    <a:pt x="11597" y="5176"/>
                  </a:cubicBezTo>
                  <a:cubicBezTo>
                    <a:pt x="11334" y="5636"/>
                    <a:pt x="11001" y="6035"/>
                    <a:pt x="10597" y="6368"/>
                  </a:cubicBezTo>
                  <a:cubicBezTo>
                    <a:pt x="10190" y="6701"/>
                    <a:pt x="9803" y="7051"/>
                    <a:pt x="9432" y="7421"/>
                  </a:cubicBezTo>
                  <a:cubicBezTo>
                    <a:pt x="9170" y="7701"/>
                    <a:pt x="8949" y="7955"/>
                    <a:pt x="8771" y="8183"/>
                  </a:cubicBezTo>
                  <a:cubicBezTo>
                    <a:pt x="8593" y="8412"/>
                    <a:pt x="8404" y="8632"/>
                    <a:pt x="8212" y="8833"/>
                  </a:cubicBezTo>
                  <a:cubicBezTo>
                    <a:pt x="8017" y="9036"/>
                    <a:pt x="7799" y="9223"/>
                    <a:pt x="7556" y="9401"/>
                  </a:cubicBezTo>
                  <a:cubicBezTo>
                    <a:pt x="7313" y="9576"/>
                    <a:pt x="7019" y="9737"/>
                    <a:pt x="6674" y="9881"/>
                  </a:cubicBezTo>
                  <a:lnTo>
                    <a:pt x="6646" y="9881"/>
                  </a:lnTo>
                  <a:lnTo>
                    <a:pt x="6646" y="18573"/>
                  </a:lnTo>
                  <a:cubicBezTo>
                    <a:pt x="7279" y="18573"/>
                    <a:pt x="7889" y="18649"/>
                    <a:pt x="8486" y="18796"/>
                  </a:cubicBezTo>
                  <a:cubicBezTo>
                    <a:pt x="9082" y="18946"/>
                    <a:pt x="9684" y="19104"/>
                    <a:pt x="10294" y="19270"/>
                  </a:cubicBezTo>
                  <a:cubicBezTo>
                    <a:pt x="10902" y="19440"/>
                    <a:pt x="11538" y="19592"/>
                    <a:pt x="12207" y="19742"/>
                  </a:cubicBezTo>
                  <a:cubicBezTo>
                    <a:pt x="12874" y="19892"/>
                    <a:pt x="13595" y="19965"/>
                    <a:pt x="14375" y="19965"/>
                  </a:cubicBezTo>
                  <a:cubicBezTo>
                    <a:pt x="14781" y="19965"/>
                    <a:pt x="15222" y="19940"/>
                    <a:pt x="15700" y="19886"/>
                  </a:cubicBezTo>
                  <a:cubicBezTo>
                    <a:pt x="16177" y="19830"/>
                    <a:pt x="16627" y="19711"/>
                    <a:pt x="17048" y="19527"/>
                  </a:cubicBezTo>
                  <a:cubicBezTo>
                    <a:pt x="17469" y="19344"/>
                    <a:pt x="17816" y="19087"/>
                    <a:pt x="18102" y="18762"/>
                  </a:cubicBezTo>
                  <a:cubicBezTo>
                    <a:pt x="18387" y="18440"/>
                    <a:pt x="18526" y="18011"/>
                    <a:pt x="18526" y="17477"/>
                  </a:cubicBezTo>
                  <a:cubicBezTo>
                    <a:pt x="18526" y="17387"/>
                    <a:pt x="18523" y="17305"/>
                    <a:pt x="18517" y="17226"/>
                  </a:cubicBezTo>
                  <a:cubicBezTo>
                    <a:pt x="18503" y="17152"/>
                    <a:pt x="18489" y="17071"/>
                    <a:pt x="18472" y="16980"/>
                  </a:cubicBezTo>
                  <a:cubicBezTo>
                    <a:pt x="18786" y="16836"/>
                    <a:pt x="19029" y="16596"/>
                    <a:pt x="19195" y="16263"/>
                  </a:cubicBezTo>
                  <a:cubicBezTo>
                    <a:pt x="19365" y="15930"/>
                    <a:pt x="19447" y="15594"/>
                    <a:pt x="19447" y="15263"/>
                  </a:cubicBezTo>
                  <a:cubicBezTo>
                    <a:pt x="19450" y="14913"/>
                    <a:pt x="19351" y="14605"/>
                    <a:pt x="19164" y="143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663975" y="3936778"/>
              <a:ext cx="697627" cy="64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57"/>
          <p:cNvGrpSpPr/>
          <p:nvPr/>
        </p:nvGrpSpPr>
        <p:grpSpPr>
          <a:xfrm>
            <a:off x="4571408" y="2785510"/>
            <a:ext cx="1254623" cy="646331"/>
            <a:chOff x="4718853" y="2674485"/>
            <a:chExt cx="1254623" cy="646331"/>
          </a:xfrm>
        </p:grpSpPr>
        <p:sp>
          <p:nvSpPr>
            <p:cNvPr id="59" name="AutoShape 6"/>
            <p:cNvSpPr>
              <a:spLocks/>
            </p:cNvSpPr>
            <p:nvPr/>
          </p:nvSpPr>
          <p:spPr bwMode="auto">
            <a:xfrm>
              <a:off x="4718853" y="2731563"/>
              <a:ext cx="547733" cy="550475"/>
            </a:xfrm>
            <a:custGeom>
              <a:avLst/>
              <a:gdLst>
                <a:gd name="T0" fmla="*/ 14 w 19679"/>
                <a:gd name="T1" fmla="*/ 2 h 19679"/>
                <a:gd name="T2" fmla="*/ 14 w 19679"/>
                <a:gd name="T3" fmla="*/ 14 h 19679"/>
                <a:gd name="T4" fmla="*/ 2 w 19679"/>
                <a:gd name="T5" fmla="*/ 14 h 19679"/>
                <a:gd name="T6" fmla="*/ 2 w 19679"/>
                <a:gd name="T7" fmla="*/ 2 h 19679"/>
                <a:gd name="T8" fmla="*/ 14 w 19679"/>
                <a:gd name="T9" fmla="*/ 2 h 19679"/>
                <a:gd name="T10" fmla="*/ 14 w 19679"/>
                <a:gd name="T11" fmla="*/ 2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3"/>
            </a:solidFill>
            <a:ln w="571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512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 b="1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AutoShape 18"/>
            <p:cNvSpPr>
              <a:spLocks/>
            </p:cNvSpPr>
            <p:nvPr/>
          </p:nvSpPr>
          <p:spPr bwMode="auto">
            <a:xfrm>
              <a:off x="4827826" y="2859625"/>
              <a:ext cx="297286" cy="297219"/>
            </a:xfrm>
            <a:custGeom>
              <a:avLst/>
              <a:gdLst>
                <a:gd name="T0" fmla="*/ 4 w 21564"/>
                <a:gd name="T1" fmla="*/ 1 h 21600"/>
                <a:gd name="T2" fmla="*/ 4 w 21564"/>
                <a:gd name="T3" fmla="*/ 1 h 21600"/>
                <a:gd name="T4" fmla="*/ 4 w 21564"/>
                <a:gd name="T5" fmla="*/ 1 h 21600"/>
                <a:gd name="T6" fmla="*/ 4 w 21564"/>
                <a:gd name="T7" fmla="*/ 3 h 21600"/>
                <a:gd name="T8" fmla="*/ 4 w 21564"/>
                <a:gd name="T9" fmla="*/ 3 h 21600"/>
                <a:gd name="T10" fmla="*/ 4 w 21564"/>
                <a:gd name="T11" fmla="*/ 3 h 21600"/>
                <a:gd name="T12" fmla="*/ 1 w 21564"/>
                <a:gd name="T13" fmla="*/ 3 h 21600"/>
                <a:gd name="T14" fmla="*/ 1 w 21564"/>
                <a:gd name="T15" fmla="*/ 3 h 21600"/>
                <a:gd name="T16" fmla="*/ 2 w 21564"/>
                <a:gd name="T17" fmla="*/ 3 h 21600"/>
                <a:gd name="T18" fmla="*/ 2 w 21564"/>
                <a:gd name="T19" fmla="*/ 3 h 21600"/>
                <a:gd name="T20" fmla="*/ 4 w 21564"/>
                <a:gd name="T21" fmla="*/ 3 h 21600"/>
                <a:gd name="T22" fmla="*/ 4 w 21564"/>
                <a:gd name="T23" fmla="*/ 3 h 21600"/>
                <a:gd name="T24" fmla="*/ 4 w 21564"/>
                <a:gd name="T25" fmla="*/ 3 h 21600"/>
                <a:gd name="T26" fmla="*/ 4 w 21564"/>
                <a:gd name="T27" fmla="*/ 4 h 21600"/>
                <a:gd name="T28" fmla="*/ 4 w 21564"/>
                <a:gd name="T29" fmla="*/ 4 h 21600"/>
                <a:gd name="T30" fmla="*/ 4 w 21564"/>
                <a:gd name="T31" fmla="*/ 4 h 21600"/>
                <a:gd name="T32" fmla="*/ 3 w 21564"/>
                <a:gd name="T33" fmla="*/ 4 h 21600"/>
                <a:gd name="T34" fmla="*/ 2 w 21564"/>
                <a:gd name="T35" fmla="*/ 4 h 21600"/>
                <a:gd name="T36" fmla="*/ 1 w 21564"/>
                <a:gd name="T37" fmla="*/ 4 h 21600"/>
                <a:gd name="T38" fmla="*/ 1 w 21564"/>
                <a:gd name="T39" fmla="*/ 4 h 21600"/>
                <a:gd name="T40" fmla="*/ 1 w 21564"/>
                <a:gd name="T41" fmla="*/ 4 h 21600"/>
                <a:gd name="T42" fmla="*/ 1 w 21564"/>
                <a:gd name="T43" fmla="*/ 4 h 21600"/>
                <a:gd name="T44" fmla="*/ 1 w 21564"/>
                <a:gd name="T45" fmla="*/ 4 h 21600"/>
                <a:gd name="T46" fmla="*/ 1 w 21564"/>
                <a:gd name="T47" fmla="*/ 4 h 21600"/>
                <a:gd name="T48" fmla="*/ 1 w 21564"/>
                <a:gd name="T49" fmla="*/ 4 h 21600"/>
                <a:gd name="T50" fmla="*/ 1 w 21564"/>
                <a:gd name="T51" fmla="*/ 1 h 21600"/>
                <a:gd name="T52" fmla="*/ 1 w 21564"/>
                <a:gd name="T53" fmla="*/ 0 h 21600"/>
                <a:gd name="T54" fmla="*/ 1 w 21564"/>
                <a:gd name="T55" fmla="*/ 0 h 21600"/>
                <a:gd name="T56" fmla="*/ 0 w 21564"/>
                <a:gd name="T57" fmla="*/ 0 h 21600"/>
                <a:gd name="T58" fmla="*/ 0 w 21564"/>
                <a:gd name="T59" fmla="*/ 0 h 21600"/>
                <a:gd name="T60" fmla="*/ 0 w 21564"/>
                <a:gd name="T61" fmla="*/ 0 h 21600"/>
                <a:gd name="T62" fmla="*/ 0 w 21564"/>
                <a:gd name="T63" fmla="*/ 0 h 21600"/>
                <a:gd name="T64" fmla="*/ 1 w 21564"/>
                <a:gd name="T65" fmla="*/ 0 h 21600"/>
                <a:gd name="T66" fmla="*/ 1 w 21564"/>
                <a:gd name="T67" fmla="*/ 0 h 21600"/>
                <a:gd name="T68" fmla="*/ 1 w 21564"/>
                <a:gd name="T69" fmla="*/ 0 h 21600"/>
                <a:gd name="T70" fmla="*/ 1 w 21564"/>
                <a:gd name="T71" fmla="*/ 0 h 21600"/>
                <a:gd name="T72" fmla="*/ 1 w 21564"/>
                <a:gd name="T73" fmla="*/ 0 h 21600"/>
                <a:gd name="T74" fmla="*/ 1 w 21564"/>
                <a:gd name="T75" fmla="*/ 0 h 21600"/>
                <a:gd name="T76" fmla="*/ 1 w 21564"/>
                <a:gd name="T77" fmla="*/ 0 h 21600"/>
                <a:gd name="T78" fmla="*/ 1 w 21564"/>
                <a:gd name="T79" fmla="*/ 1 h 21600"/>
                <a:gd name="T80" fmla="*/ 4 w 21564"/>
                <a:gd name="T81" fmla="*/ 1 h 21600"/>
                <a:gd name="T82" fmla="*/ 4 w 21564"/>
                <a:gd name="T83" fmla="*/ 1 h 21600"/>
                <a:gd name="T84" fmla="*/ 1 w 21564"/>
                <a:gd name="T85" fmla="*/ 4 h 21600"/>
                <a:gd name="T86" fmla="*/ 1 w 21564"/>
                <a:gd name="T87" fmla="*/ 4 h 21600"/>
                <a:gd name="T88" fmla="*/ 2 w 21564"/>
                <a:gd name="T89" fmla="*/ 4 h 21600"/>
                <a:gd name="T90" fmla="*/ 2 w 21564"/>
                <a:gd name="T91" fmla="*/ 4 h 21600"/>
                <a:gd name="T92" fmla="*/ 2 w 21564"/>
                <a:gd name="T93" fmla="*/ 4 h 21600"/>
                <a:gd name="T94" fmla="*/ 2 w 21564"/>
                <a:gd name="T95" fmla="*/ 4 h 21600"/>
                <a:gd name="T96" fmla="*/ 2 w 21564"/>
                <a:gd name="T97" fmla="*/ 4 h 21600"/>
                <a:gd name="T98" fmla="*/ 1 w 21564"/>
                <a:gd name="T99" fmla="*/ 4 h 21600"/>
                <a:gd name="T100" fmla="*/ 1 w 21564"/>
                <a:gd name="T101" fmla="*/ 4 h 21600"/>
                <a:gd name="T102" fmla="*/ 3 w 21564"/>
                <a:gd name="T103" fmla="*/ 4 h 21600"/>
                <a:gd name="T104" fmla="*/ 3 w 21564"/>
                <a:gd name="T105" fmla="*/ 4 h 21600"/>
                <a:gd name="T106" fmla="*/ 3 w 21564"/>
                <a:gd name="T107" fmla="*/ 4 h 21600"/>
                <a:gd name="T108" fmla="*/ 3 w 21564"/>
                <a:gd name="T109" fmla="*/ 4 h 21600"/>
                <a:gd name="T110" fmla="*/ 4 w 21564"/>
                <a:gd name="T111" fmla="*/ 4 h 21600"/>
                <a:gd name="T112" fmla="*/ 3 w 21564"/>
                <a:gd name="T113" fmla="*/ 4 h 21600"/>
                <a:gd name="T114" fmla="*/ 3 w 21564"/>
                <a:gd name="T115" fmla="*/ 4 h 21600"/>
                <a:gd name="T116" fmla="*/ 3 w 21564"/>
                <a:gd name="T117" fmla="*/ 4 h 21600"/>
                <a:gd name="T118" fmla="*/ 3 w 21564"/>
                <a:gd name="T119" fmla="*/ 4 h 21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564" h="21600">
                  <a:moveTo>
                    <a:pt x="20681" y="3131"/>
                  </a:moveTo>
                  <a:cubicBezTo>
                    <a:pt x="20952" y="3131"/>
                    <a:pt x="21180" y="3257"/>
                    <a:pt x="21358" y="3515"/>
                  </a:cubicBezTo>
                  <a:cubicBezTo>
                    <a:pt x="21536" y="3768"/>
                    <a:pt x="21600" y="4044"/>
                    <a:pt x="21544" y="4341"/>
                  </a:cubicBezTo>
                  <a:lnTo>
                    <a:pt x="20280" y="12471"/>
                  </a:lnTo>
                  <a:cubicBezTo>
                    <a:pt x="20231" y="12706"/>
                    <a:pt x="20128" y="12900"/>
                    <a:pt x="19969" y="13061"/>
                  </a:cubicBezTo>
                  <a:cubicBezTo>
                    <a:pt x="19810" y="13223"/>
                    <a:pt x="19615" y="13296"/>
                    <a:pt x="19390" y="13296"/>
                  </a:cubicBezTo>
                  <a:lnTo>
                    <a:pt x="6706" y="13296"/>
                  </a:lnTo>
                  <a:lnTo>
                    <a:pt x="7114" y="15661"/>
                  </a:lnTo>
                  <a:cubicBezTo>
                    <a:pt x="7146" y="15811"/>
                    <a:pt x="7215" y="15937"/>
                    <a:pt x="7320" y="16034"/>
                  </a:cubicBezTo>
                  <a:cubicBezTo>
                    <a:pt x="7425" y="16131"/>
                    <a:pt x="7540" y="16184"/>
                    <a:pt x="7667" y="16184"/>
                  </a:cubicBezTo>
                  <a:lnTo>
                    <a:pt x="17686" y="16184"/>
                  </a:lnTo>
                  <a:cubicBezTo>
                    <a:pt x="17811" y="16184"/>
                    <a:pt x="17918" y="16237"/>
                    <a:pt x="18009" y="16345"/>
                  </a:cubicBezTo>
                  <a:cubicBezTo>
                    <a:pt x="18097" y="16454"/>
                    <a:pt x="18143" y="16580"/>
                    <a:pt x="18143" y="16736"/>
                  </a:cubicBezTo>
                  <a:lnTo>
                    <a:pt x="18143" y="17831"/>
                  </a:lnTo>
                  <a:cubicBezTo>
                    <a:pt x="18143" y="17981"/>
                    <a:pt x="18099" y="18108"/>
                    <a:pt x="18013" y="18205"/>
                  </a:cubicBezTo>
                  <a:cubicBezTo>
                    <a:pt x="17928" y="18302"/>
                    <a:pt x="17818" y="18348"/>
                    <a:pt x="17686" y="18348"/>
                  </a:cubicBezTo>
                  <a:lnTo>
                    <a:pt x="15776" y="18348"/>
                  </a:lnTo>
                  <a:lnTo>
                    <a:pt x="8146" y="18348"/>
                  </a:lnTo>
                  <a:lnTo>
                    <a:pt x="6929" y="18348"/>
                  </a:lnTo>
                  <a:cubicBezTo>
                    <a:pt x="6801" y="18348"/>
                    <a:pt x="6662" y="18337"/>
                    <a:pt x="6501" y="18302"/>
                  </a:cubicBezTo>
                  <a:cubicBezTo>
                    <a:pt x="6339" y="18266"/>
                    <a:pt x="6202" y="18222"/>
                    <a:pt x="6085" y="18169"/>
                  </a:cubicBezTo>
                  <a:cubicBezTo>
                    <a:pt x="6036" y="18146"/>
                    <a:pt x="5982" y="18090"/>
                    <a:pt x="5921" y="17987"/>
                  </a:cubicBezTo>
                  <a:cubicBezTo>
                    <a:pt x="5860" y="17884"/>
                    <a:pt x="5799" y="17770"/>
                    <a:pt x="5740" y="17644"/>
                  </a:cubicBezTo>
                  <a:cubicBezTo>
                    <a:pt x="5684" y="17517"/>
                    <a:pt x="5633" y="17391"/>
                    <a:pt x="5594" y="17259"/>
                  </a:cubicBezTo>
                  <a:cubicBezTo>
                    <a:pt x="5552" y="17133"/>
                    <a:pt x="5528" y="17036"/>
                    <a:pt x="5513" y="16959"/>
                  </a:cubicBezTo>
                  <a:lnTo>
                    <a:pt x="2997" y="2670"/>
                  </a:lnTo>
                  <a:cubicBezTo>
                    <a:pt x="2966" y="2520"/>
                    <a:pt x="2897" y="2400"/>
                    <a:pt x="2792" y="2309"/>
                  </a:cubicBezTo>
                  <a:cubicBezTo>
                    <a:pt x="2687" y="2212"/>
                    <a:pt x="2569" y="2165"/>
                    <a:pt x="2445" y="2165"/>
                  </a:cubicBezTo>
                  <a:lnTo>
                    <a:pt x="457" y="2165"/>
                  </a:lnTo>
                  <a:cubicBezTo>
                    <a:pt x="152" y="2165"/>
                    <a:pt x="0" y="1982"/>
                    <a:pt x="0" y="1618"/>
                  </a:cubicBezTo>
                  <a:lnTo>
                    <a:pt x="0" y="546"/>
                  </a:lnTo>
                  <a:cubicBezTo>
                    <a:pt x="0" y="185"/>
                    <a:pt x="152" y="0"/>
                    <a:pt x="457" y="0"/>
                  </a:cubicBezTo>
                  <a:lnTo>
                    <a:pt x="3159" y="0"/>
                  </a:lnTo>
                  <a:cubicBezTo>
                    <a:pt x="3286" y="0"/>
                    <a:pt x="3433" y="18"/>
                    <a:pt x="3606" y="59"/>
                  </a:cubicBezTo>
                  <a:cubicBezTo>
                    <a:pt x="3775" y="94"/>
                    <a:pt x="3917" y="132"/>
                    <a:pt x="4027" y="167"/>
                  </a:cubicBezTo>
                  <a:cubicBezTo>
                    <a:pt x="4075" y="208"/>
                    <a:pt x="4129" y="276"/>
                    <a:pt x="4193" y="373"/>
                  </a:cubicBezTo>
                  <a:cubicBezTo>
                    <a:pt x="4261" y="470"/>
                    <a:pt x="4322" y="585"/>
                    <a:pt x="4376" y="705"/>
                  </a:cubicBezTo>
                  <a:cubicBezTo>
                    <a:pt x="4430" y="825"/>
                    <a:pt x="4479" y="952"/>
                    <a:pt x="4518" y="1072"/>
                  </a:cubicBezTo>
                  <a:cubicBezTo>
                    <a:pt x="4557" y="1198"/>
                    <a:pt x="4584" y="1301"/>
                    <a:pt x="4599" y="1378"/>
                  </a:cubicBezTo>
                  <a:lnTo>
                    <a:pt x="4917" y="3134"/>
                  </a:lnTo>
                  <a:lnTo>
                    <a:pt x="20681" y="3134"/>
                  </a:lnTo>
                  <a:lnTo>
                    <a:pt x="20681" y="3131"/>
                  </a:lnTo>
                  <a:close/>
                  <a:moveTo>
                    <a:pt x="6811" y="19982"/>
                  </a:moveTo>
                  <a:cubicBezTo>
                    <a:pt x="6811" y="19541"/>
                    <a:pt x="6941" y="19156"/>
                    <a:pt x="7202" y="18833"/>
                  </a:cubicBezTo>
                  <a:cubicBezTo>
                    <a:pt x="7462" y="18513"/>
                    <a:pt x="7777" y="18345"/>
                    <a:pt x="8146" y="18345"/>
                  </a:cubicBezTo>
                  <a:cubicBezTo>
                    <a:pt x="8528" y="18345"/>
                    <a:pt x="8850" y="18513"/>
                    <a:pt x="9114" y="18833"/>
                  </a:cubicBezTo>
                  <a:cubicBezTo>
                    <a:pt x="9381" y="19153"/>
                    <a:pt x="9513" y="19538"/>
                    <a:pt x="9513" y="19982"/>
                  </a:cubicBezTo>
                  <a:cubicBezTo>
                    <a:pt x="9513" y="20425"/>
                    <a:pt x="9381" y="20801"/>
                    <a:pt x="9114" y="21118"/>
                  </a:cubicBezTo>
                  <a:cubicBezTo>
                    <a:pt x="8850" y="21438"/>
                    <a:pt x="8528" y="21600"/>
                    <a:pt x="8146" y="21600"/>
                  </a:cubicBezTo>
                  <a:cubicBezTo>
                    <a:pt x="7779" y="21600"/>
                    <a:pt x="7464" y="21438"/>
                    <a:pt x="7202" y="21118"/>
                  </a:cubicBezTo>
                  <a:cubicBezTo>
                    <a:pt x="6941" y="20801"/>
                    <a:pt x="6811" y="20422"/>
                    <a:pt x="6811" y="19982"/>
                  </a:cubicBezTo>
                  <a:moveTo>
                    <a:pt x="14432" y="19982"/>
                  </a:moveTo>
                  <a:cubicBezTo>
                    <a:pt x="14432" y="19541"/>
                    <a:pt x="14564" y="19156"/>
                    <a:pt x="14823" y="18833"/>
                  </a:cubicBezTo>
                  <a:cubicBezTo>
                    <a:pt x="15085" y="18513"/>
                    <a:pt x="15400" y="18345"/>
                    <a:pt x="15779" y="18345"/>
                  </a:cubicBezTo>
                  <a:cubicBezTo>
                    <a:pt x="16143" y="18345"/>
                    <a:pt x="16459" y="18513"/>
                    <a:pt x="16720" y="18833"/>
                  </a:cubicBezTo>
                  <a:cubicBezTo>
                    <a:pt x="16982" y="19153"/>
                    <a:pt x="17114" y="19538"/>
                    <a:pt x="17114" y="19982"/>
                  </a:cubicBezTo>
                  <a:cubicBezTo>
                    <a:pt x="17114" y="20425"/>
                    <a:pt x="16982" y="20801"/>
                    <a:pt x="16720" y="21118"/>
                  </a:cubicBezTo>
                  <a:cubicBezTo>
                    <a:pt x="16461" y="21438"/>
                    <a:pt x="16146" y="21600"/>
                    <a:pt x="15779" y="21600"/>
                  </a:cubicBezTo>
                  <a:cubicBezTo>
                    <a:pt x="15412" y="21600"/>
                    <a:pt x="15094" y="21438"/>
                    <a:pt x="14830" y="21118"/>
                  </a:cubicBezTo>
                  <a:cubicBezTo>
                    <a:pt x="14564" y="20801"/>
                    <a:pt x="14432" y="20422"/>
                    <a:pt x="14432" y="199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75849" y="2674485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7746682" y="1972189"/>
            <a:ext cx="3601189" cy="560300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工作岗位职责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单击添加文字内容，言简意赅不罗嗦。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746682" y="4682644"/>
            <a:ext cx="3601189" cy="560300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工作岗位职责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单击添加文字内容，言简意赅不罗嗦。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746682" y="3779160"/>
            <a:ext cx="3601189" cy="560300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工作岗位职责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单击添加文字内容，言简意赅不罗嗦。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746682" y="2875673"/>
            <a:ext cx="3601189" cy="560300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工作岗位职责</a:t>
            </a:r>
            <a:endParaRPr lang="en-US" altLang="zh-CN" sz="1467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单击添加文字内容，言简意赅不罗嗦。</a:t>
            </a:r>
          </a:p>
        </p:txBody>
      </p:sp>
      <p:pic>
        <p:nvPicPr>
          <p:cNvPr id="34" name="图片 33" descr="资源 37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359" y="3821211"/>
            <a:ext cx="2962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4" grpId="0" animBg="1"/>
      <p:bldP spid="45" grpId="0" animBg="1"/>
      <p:bldP spid="66" grpId="0"/>
      <p:bldP spid="68" grpId="0"/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SubTitle_2"/>
          <p:cNvSpPr txBox="1"/>
          <p:nvPr>
            <p:custDataLst>
              <p:tags r:id="rId3"/>
            </p:custDataLst>
          </p:nvPr>
        </p:nvSpPr>
        <p:spPr>
          <a:xfrm>
            <a:off x="5830376" y="3408977"/>
            <a:ext cx="1179512" cy="904875"/>
          </a:xfrm>
          <a:prstGeom prst="rect">
            <a:avLst/>
          </a:prstGeom>
          <a:noFill/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MH_Other_1"/>
          <p:cNvSpPr/>
          <p:nvPr>
            <p:custDataLst>
              <p:tags r:id="rId4"/>
            </p:custDataLst>
          </p:nvPr>
        </p:nvSpPr>
        <p:spPr>
          <a:xfrm rot="16200000">
            <a:off x="3526120" y="2196922"/>
            <a:ext cx="1258887" cy="1308100"/>
          </a:xfrm>
          <a:prstGeom prst="notchedRightArrow">
            <a:avLst>
              <a:gd name="adj1" fmla="val 60007"/>
              <a:gd name="adj2" fmla="val 36498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5" name="MH_Other_2"/>
          <p:cNvSpPr/>
          <p:nvPr>
            <p:custDataLst>
              <p:tags r:id="rId5"/>
            </p:custDataLst>
          </p:nvPr>
        </p:nvSpPr>
        <p:spPr>
          <a:xfrm>
            <a:off x="4544503" y="3216890"/>
            <a:ext cx="1258887" cy="1306513"/>
          </a:xfrm>
          <a:prstGeom prst="notchedRightArrow">
            <a:avLst>
              <a:gd name="adj1" fmla="val 60007"/>
              <a:gd name="adj2" fmla="val 36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6"/>
            </p:custDataLst>
          </p:nvPr>
        </p:nvSpPr>
        <p:spPr>
          <a:xfrm flipH="1">
            <a:off x="2501388" y="3216890"/>
            <a:ext cx="1257300" cy="1306513"/>
          </a:xfrm>
          <a:prstGeom prst="notchedRightArrow">
            <a:avLst>
              <a:gd name="adj1" fmla="val 60007"/>
              <a:gd name="adj2" fmla="val 36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9" name="MH_SubTitle_4"/>
          <p:cNvSpPr txBox="1"/>
          <p:nvPr>
            <p:custDataLst>
              <p:tags r:id="rId7"/>
            </p:custDataLst>
          </p:nvPr>
        </p:nvSpPr>
        <p:spPr>
          <a:xfrm>
            <a:off x="1282190" y="3416915"/>
            <a:ext cx="1179513" cy="904875"/>
          </a:xfrm>
          <a:prstGeom prst="rect">
            <a:avLst/>
          </a:prstGeom>
          <a:noFill/>
        </p:spPr>
        <p:txBody>
          <a:bodyPr anchor="ctr">
            <a:normAutofit fontScale="77500" lnSpcReduction="20000"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en-US" altLang="zh-CN" sz="1600" dirty="0">
              <a:cs typeface="+mn-ea"/>
              <a:sym typeface="+mn-lt"/>
            </a:endParaRPr>
          </a:p>
          <a:p>
            <a:pPr algn="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MH_SubTitle_1"/>
          <p:cNvSpPr txBox="1"/>
          <p:nvPr>
            <p:custDataLst>
              <p:tags r:id="rId8"/>
            </p:custDataLst>
          </p:nvPr>
        </p:nvSpPr>
        <p:spPr>
          <a:xfrm>
            <a:off x="3563427" y="1300778"/>
            <a:ext cx="1181100" cy="866775"/>
          </a:xfrm>
          <a:prstGeom prst="rect">
            <a:avLst/>
          </a:prstGeom>
          <a:noFill/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MH_Other_4"/>
          <p:cNvSpPr/>
          <p:nvPr>
            <p:custDataLst>
              <p:tags r:id="rId9"/>
            </p:custDataLst>
          </p:nvPr>
        </p:nvSpPr>
        <p:spPr>
          <a:xfrm rot="5400000" flipV="1">
            <a:off x="3522152" y="4242416"/>
            <a:ext cx="1258887" cy="1306513"/>
          </a:xfrm>
          <a:prstGeom prst="notchedRightArrow">
            <a:avLst>
              <a:gd name="adj1" fmla="val 60007"/>
              <a:gd name="adj2" fmla="val 36498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4" name="MH_SubTitle_3"/>
          <p:cNvSpPr txBox="1"/>
          <p:nvPr>
            <p:custDataLst>
              <p:tags r:id="rId10"/>
            </p:custDataLst>
          </p:nvPr>
        </p:nvSpPr>
        <p:spPr>
          <a:xfrm>
            <a:off x="3550726" y="5561629"/>
            <a:ext cx="1179512" cy="866775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请输入标题内容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ipsu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2" name="图片 11" descr="资源 13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5608" y="3366575"/>
            <a:ext cx="2708275" cy="2889250"/>
          </a:xfrm>
          <a:prstGeom prst="rect">
            <a:avLst/>
          </a:prstGeom>
        </p:spPr>
      </p:pic>
      <p:pic>
        <p:nvPicPr>
          <p:cNvPr id="13" name="图片 12" descr="资源 27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8158" y="793217"/>
            <a:ext cx="1187450" cy="1790700"/>
          </a:xfrm>
          <a:prstGeom prst="rect">
            <a:avLst/>
          </a:prstGeom>
        </p:spPr>
      </p:pic>
      <p:pic>
        <p:nvPicPr>
          <p:cNvPr id="15" name="图片 14" descr="资源 32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0107" y="2221528"/>
            <a:ext cx="1089025" cy="8509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803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5" grpId="0" animBg="1"/>
      <p:bldP spid="6" grpId="0" animBg="1"/>
      <p:bldP spid="9" grpId="0"/>
      <p:bldP spid="20" grpId="0"/>
      <p:bldP spid="11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获取需求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分析需求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确认需求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形成文档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获取</a:t>
            </a:r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  <a:hlinkClick r:id="rId11" action="ppaction://hlinksldjump"/>
              </a:rPr>
              <a:t>成员内部交流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  <a:hlinkClick r:id="rId12" action="ppaction://hlinksldjump"/>
              </a:rPr>
              <a:t>问卷调查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17831" y="2800297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77946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487237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4377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我们所掌握的技术有哪些？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432911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036883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093422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软件预计该如何使用最好？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5878759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5586527" y="2861844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5643067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怎么弥补我们技术上的不足？</a:t>
            </a:r>
          </a:p>
        </p:txBody>
      </p:sp>
      <p:sp>
        <p:nvSpPr>
          <p:cNvPr id="30" name="MH_Other_8"/>
          <p:cNvSpPr/>
          <p:nvPr>
            <p:custDataLst>
              <p:tags r:id="rId13"/>
            </p:custDataLst>
          </p:nvPr>
        </p:nvSpPr>
        <p:spPr>
          <a:xfrm rot="2871886">
            <a:off x="742840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1" name="MH_Other_9"/>
          <p:cNvSpPr/>
          <p:nvPr>
            <p:custDataLst>
              <p:tags r:id="rId14"/>
            </p:custDataLst>
          </p:nvPr>
        </p:nvSpPr>
        <p:spPr>
          <a:xfrm>
            <a:off x="7136172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MH_SubTitle_4"/>
          <p:cNvSpPr txBox="1"/>
          <p:nvPr>
            <p:custDataLst>
              <p:tags r:id="rId15"/>
            </p:custDataLst>
          </p:nvPr>
        </p:nvSpPr>
        <p:spPr>
          <a:xfrm>
            <a:off x="7192713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软件基本带有那些功能？</a:t>
            </a:r>
          </a:p>
        </p:txBody>
      </p:sp>
      <p:sp>
        <p:nvSpPr>
          <p:cNvPr id="38" name="MH_Other_10"/>
          <p:cNvSpPr/>
          <p:nvPr>
            <p:custDataLst>
              <p:tags r:id="rId16"/>
            </p:custDataLst>
          </p:nvPr>
        </p:nvSpPr>
        <p:spPr>
          <a:xfrm rot="2871886">
            <a:off x="897804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7"/>
            </p:custDataLst>
          </p:nvPr>
        </p:nvSpPr>
        <p:spPr>
          <a:xfrm>
            <a:off x="8685817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8"/>
            </p:custDataLst>
          </p:nvPr>
        </p:nvSpPr>
        <p:spPr>
          <a:xfrm>
            <a:off x="874235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如何将这款软件做得高大上？</a:t>
            </a:r>
          </a:p>
        </p:txBody>
      </p:sp>
      <p:sp>
        <p:nvSpPr>
          <p:cNvPr id="2" name="箭头: 右弧形 1">
            <a:hlinkClick r:id="rId21" action="ppaction://hlinksldjump"/>
            <a:extLst>
              <a:ext uri="{FF2B5EF4-FFF2-40B4-BE49-F238E27FC236}">
                <a16:creationId xmlns:a16="http://schemas.microsoft.com/office/drawing/2014/main" id="{24E5C4C7-E597-4C0B-A5D1-71490D8472A0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 animBg="1"/>
      <p:bldP spid="31" grpId="0" animBg="1"/>
      <p:bldP spid="32" grpId="0"/>
      <p:bldP spid="38" grpId="0" animBg="1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93257" y="3441457"/>
            <a:ext cx="0" cy="1729483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504935" y="3142723"/>
            <a:ext cx="0" cy="2144759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2" y="3391837"/>
            <a:ext cx="12177487" cy="1711979"/>
            <a:chOff x="-1" y="3391836"/>
            <a:chExt cx="12177486" cy="1711978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3579814"/>
              <a:ext cx="12177485" cy="1524000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0043885" y="2110018"/>
            <a:ext cx="0" cy="126989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5277808" y="2110017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9645371" y="3379886"/>
            <a:ext cx="798854" cy="798855"/>
            <a:chOff x="9645376" y="3379883"/>
            <a:chExt cx="798854" cy="798854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65791" y="36035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7152177" y="3019795"/>
            <a:ext cx="705520" cy="705520"/>
            <a:chOff x="7152175" y="3019795"/>
            <a:chExt cx="705520" cy="705520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4921923" y="3804857"/>
            <a:ext cx="798854" cy="79885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943298" y="2945031"/>
            <a:ext cx="705520" cy="705520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18442" y="3082261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01712" y="5227918"/>
            <a:ext cx="2254762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乘校车前，会在工作号查看校车运行时刻表吗？</a:t>
            </a:r>
          </a:p>
        </p:txBody>
      </p:sp>
      <p:sp>
        <p:nvSpPr>
          <p:cNvPr id="30" name="矩形 29"/>
          <p:cNvSpPr/>
          <p:nvPr/>
        </p:nvSpPr>
        <p:spPr>
          <a:xfrm>
            <a:off x="5784839" y="5458967"/>
            <a:ext cx="263595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是否经常上教务处或学院官方网站获取新闻、公告呢？</a:t>
            </a:r>
          </a:p>
        </p:txBody>
      </p:sp>
      <p:sp>
        <p:nvSpPr>
          <p:cNvPr id="32" name="矩形 31"/>
          <p:cNvSpPr/>
          <p:nvPr/>
        </p:nvSpPr>
        <p:spPr>
          <a:xfrm>
            <a:off x="7910788" y="1680512"/>
            <a:ext cx="213309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会忘记你计划好要做的事吗？ </a:t>
            </a:r>
          </a:p>
        </p:txBody>
      </p:sp>
      <p:sp>
        <p:nvSpPr>
          <p:cNvPr id="34" name="矩形 33"/>
          <p:cNvSpPr/>
          <p:nvPr/>
        </p:nvSpPr>
        <p:spPr>
          <a:xfrm>
            <a:off x="530016" y="1525140"/>
            <a:ext cx="2350955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上课之前会查看课表以获取上课信息吗？</a:t>
            </a:r>
          </a:p>
        </p:txBody>
      </p:sp>
      <p:grpSp>
        <p:nvGrpSpPr>
          <p:cNvPr id="39" name="组合 39">
            <a:extLst>
              <a:ext uri="{FF2B5EF4-FFF2-40B4-BE49-F238E27FC236}">
                <a16:creationId xmlns:a16="http://schemas.microsoft.com/office/drawing/2014/main" id="{86042013-79E1-438B-8A81-81BF909A1F73}"/>
              </a:ext>
            </a:extLst>
          </p:cNvPr>
          <p:cNvGrpSpPr/>
          <p:nvPr/>
        </p:nvGrpSpPr>
        <p:grpSpPr>
          <a:xfrm>
            <a:off x="11452855" y="2746562"/>
            <a:ext cx="705520" cy="705520"/>
            <a:chOff x="7152175" y="3019795"/>
            <a:chExt cx="705520" cy="705520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E78AA934-E3B2-47F0-8CA9-74A174476FC9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C071-A83C-471F-9F91-1F1F7C2638A3}"/>
                </a:ext>
              </a:extLst>
            </p:cNvPr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38">
            <a:extLst>
              <a:ext uri="{FF2B5EF4-FFF2-40B4-BE49-F238E27FC236}">
                <a16:creationId xmlns:a16="http://schemas.microsoft.com/office/drawing/2014/main" id="{2D66DA67-330F-4756-84CD-9ED3134037E0}"/>
              </a:ext>
            </a:extLst>
          </p:cNvPr>
          <p:cNvGrpSpPr/>
          <p:nvPr/>
        </p:nvGrpSpPr>
        <p:grpSpPr>
          <a:xfrm>
            <a:off x="63787" y="3288250"/>
            <a:ext cx="798854" cy="798855"/>
            <a:chOff x="4921923" y="3804856"/>
            <a:chExt cx="798854" cy="798854"/>
          </a:xfrm>
        </p:grpSpPr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D371BED7-88BC-4735-9893-1DB6A314803D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AFB3849-DE9E-4915-8FF5-2AB9044EC6D3}"/>
                </a:ext>
              </a:extLst>
            </p:cNvPr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5A6757-7EC2-4041-B139-3CA7A2E948F0}"/>
              </a:ext>
            </a:extLst>
          </p:cNvPr>
          <p:cNvCxnSpPr>
            <a:cxnSpLocks/>
          </p:cNvCxnSpPr>
          <p:nvPr/>
        </p:nvCxnSpPr>
        <p:spPr>
          <a:xfrm>
            <a:off x="484135" y="1504272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2544434-AFCC-4076-ADD7-5EF49AD1383C}"/>
              </a:ext>
            </a:extLst>
          </p:cNvPr>
          <p:cNvSpPr/>
          <p:nvPr/>
        </p:nvSpPr>
        <p:spPr>
          <a:xfrm>
            <a:off x="3178936" y="1408917"/>
            <a:ext cx="2773834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课程网站的作业是否每次都能想起（别人不提醒的话）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94459FB-2096-40F3-9FA9-4C1F597306E2}"/>
              </a:ext>
            </a:extLst>
          </p:cNvPr>
          <p:cNvCxnSpPr>
            <a:cxnSpLocks/>
          </p:cNvCxnSpPr>
          <p:nvPr/>
        </p:nvCxnSpPr>
        <p:spPr>
          <a:xfrm flipV="1">
            <a:off x="11808247" y="1077727"/>
            <a:ext cx="0" cy="1883996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DF022F4-20D6-4AF2-AEAB-849FC575C020}"/>
              </a:ext>
            </a:extLst>
          </p:cNvPr>
          <p:cNvSpPr/>
          <p:nvPr/>
        </p:nvSpPr>
        <p:spPr>
          <a:xfrm>
            <a:off x="8520553" y="643424"/>
            <a:ext cx="3285060" cy="88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想找一个与你有类似学习目标的人一起制定学习计划，共同督促，一起学习吗？</a:t>
            </a:r>
          </a:p>
        </p:txBody>
      </p:sp>
    </p:spTree>
    <p:extLst>
      <p:ext uri="{BB962C8B-B14F-4D97-AF65-F5344CB8AC3E}">
        <p14:creationId xmlns:p14="http://schemas.microsoft.com/office/powerpoint/2010/main" val="70010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1D586C0-E1C1-4A8B-9F31-F4CE0348BBC3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文档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右弧形 29">
            <a:hlinkClick r:id="rId5" action="ppaction://hlinksldjump"/>
            <a:extLst>
              <a:ext uri="{FF2B5EF4-FFF2-40B4-BE49-F238E27FC236}">
                <a16:creationId xmlns:a16="http://schemas.microsoft.com/office/drawing/2014/main" id="{9B6481F4-CBE6-4585-98A9-0FFF8961913B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团队讨论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提醒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计划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互动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助学生软件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Other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314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SubTitle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2733"/>
  <p:tag name="MH_LIBRARY" val="GRAPHIC"/>
  <p:tag name="MH_TYPE" val="Text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03"/>
  <p:tag name="MH_LIBRARY" val="GRAPHI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SubTitle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Other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SubTitle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0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下载更多PPT模板，请登陆蘑菇创意www.imogu.cn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1729</Words>
  <Application>Microsoft Office PowerPoint</Application>
  <PresentationFormat>宽屏</PresentationFormat>
  <Paragraphs>256</Paragraphs>
  <Slides>25</Slides>
  <Notes>25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Roboto condensed</vt:lpstr>
      <vt:lpstr>微软雅黑</vt:lpstr>
      <vt:lpstr>Arial</vt:lpstr>
      <vt:lpstr>Calibri</vt:lpstr>
      <vt:lpstr>Wingdings</vt:lpstr>
      <vt:lpstr>下载更多PPT模板，请登陆蘑菇创意www.imogu.cn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Administrator</dc:creator>
  <cp:lastModifiedBy>龙 行超</cp:lastModifiedBy>
  <cp:revision>26</cp:revision>
  <dcterms:created xsi:type="dcterms:W3CDTF">2017-11-23T03:32:34Z</dcterms:created>
  <dcterms:modified xsi:type="dcterms:W3CDTF">2019-10-08T02:13:32Z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