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9.xml" ContentType="application/vnd.openxmlformats-officedocument.presentationml.notesSlide+xml"/>
  <Override PartName="/ppt/theme/themeOverride9.xml" ContentType="application/vnd.openxmlformats-officedocument.themeOverr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0.xml" ContentType="application/vnd.openxmlformats-officedocument.presentationml.notesSlide+xml"/>
  <Override PartName="/ppt/theme/themeOverride10.xml" ContentType="application/vnd.openxmlformats-officedocument.themeOverr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theme/themeOverride15.xml" ContentType="application/vnd.openxmlformats-officedocument.themeOverride+xml"/>
  <Override PartName="/ppt/notesSlides/notesSlide17.xml" ContentType="application/vnd.openxmlformats-officedocument.presentationml.notesSlide+xml"/>
  <Override PartName="/ppt/theme/themeOverride16.xml" ContentType="application/vnd.openxmlformats-officedocument.themeOverride+xml"/>
  <Override PartName="/ppt/notesSlides/notesSlide1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9.xml" ContentType="application/vnd.openxmlformats-officedocument.presentationml.notesSlide+xml"/>
  <Override PartName="/ppt/theme/themeOverride17.xml" ContentType="application/vnd.openxmlformats-officedocument.themeOverr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0.xml" ContentType="application/vnd.openxmlformats-officedocument.presentationml.notesSlide+xml"/>
  <Override PartName="/ppt/theme/themeOverride18.xml" ContentType="application/vnd.openxmlformats-officedocument.themeOverride+xml"/>
  <Override PartName="/ppt/notesSlides/notesSlide21.xml" ContentType="application/vnd.openxmlformats-officedocument.presentationml.notesSlide+xml"/>
  <Override PartName="/ppt/theme/themeOverride19.xml" ContentType="application/vnd.openxmlformats-officedocument.themeOverride+xml"/>
  <Override PartName="/ppt/notesSlides/notesSlide22.xml" ContentType="application/vnd.openxmlformats-officedocument.presentationml.notesSlide+xml"/>
  <Override PartName="/ppt/theme/themeOverride20.xml" ContentType="application/vnd.openxmlformats-officedocument.themeOverride+xml"/>
  <Override PartName="/ppt/notesSlides/notesSlide23.xml" ContentType="application/vnd.openxmlformats-officedocument.presentationml.notesSlide+xml"/>
  <Override PartName="/ppt/theme/themeOverride21.xml" ContentType="application/vnd.openxmlformats-officedocument.themeOverr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28"/>
  </p:notesMasterIdLst>
  <p:sldIdLst>
    <p:sldId id="259" r:id="rId3"/>
    <p:sldId id="261" r:id="rId4"/>
    <p:sldId id="262" r:id="rId5"/>
    <p:sldId id="267" r:id="rId6"/>
    <p:sldId id="268" r:id="rId7"/>
    <p:sldId id="269" r:id="rId8"/>
    <p:sldId id="270" r:id="rId9"/>
    <p:sldId id="274" r:id="rId10"/>
    <p:sldId id="291" r:id="rId11"/>
    <p:sldId id="271" r:id="rId12"/>
    <p:sldId id="272" r:id="rId13"/>
    <p:sldId id="273" r:id="rId14"/>
    <p:sldId id="275" r:id="rId15"/>
    <p:sldId id="276" r:id="rId16"/>
    <p:sldId id="292" r:id="rId17"/>
    <p:sldId id="277" r:id="rId18"/>
    <p:sldId id="287" r:id="rId19"/>
    <p:sldId id="278" r:id="rId20"/>
    <p:sldId id="293" r:id="rId21"/>
    <p:sldId id="282" r:id="rId22"/>
    <p:sldId id="284" r:id="rId23"/>
    <p:sldId id="288" r:id="rId24"/>
    <p:sldId id="289" r:id="rId25"/>
    <p:sldId id="290" r:id="rId26"/>
    <p:sldId id="294" r:id="rId27"/>
  </p:sldIdLst>
  <p:sldSz cx="12192000" cy="6858000"/>
  <p:notesSz cx="7104063" cy="10234613"/>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2019/10/7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644277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10</a:t>
            </a:fld>
            <a:endParaRPr lang="zh-CN" altLang="en-US"/>
          </a:p>
        </p:txBody>
      </p:sp>
    </p:spTree>
    <p:extLst>
      <p:ext uri="{BB962C8B-B14F-4D97-AF65-F5344CB8AC3E}">
        <p14:creationId xmlns:p14="http://schemas.microsoft.com/office/powerpoint/2010/main" val="358713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008039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455123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8E8EDC-1225-47E3-9680-C9FAF722F7AC}" type="slidenum">
              <a:rPr lang="zh-CN" altLang="en-US" smtClean="0"/>
              <a:pPr/>
              <a:t>13</a:t>
            </a:fld>
            <a:endParaRPr lang="zh-CN" altLang="en-US"/>
          </a:p>
        </p:txBody>
      </p:sp>
    </p:spTree>
    <p:extLst>
      <p:ext uri="{BB962C8B-B14F-4D97-AF65-F5344CB8AC3E}">
        <p14:creationId xmlns:p14="http://schemas.microsoft.com/office/powerpoint/2010/main" val="1100010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38E41-6C6D-4B56-860F-2B48E1273617}" type="slidenum">
              <a:rPr lang="zh-CN" altLang="en-US" smtClean="0"/>
              <a:pPr/>
              <a:t>14</a:t>
            </a:fld>
            <a:endParaRPr lang="zh-CN" altLang="en-US"/>
          </a:p>
        </p:txBody>
      </p:sp>
    </p:spTree>
    <p:extLst>
      <p:ext uri="{BB962C8B-B14F-4D97-AF65-F5344CB8AC3E}">
        <p14:creationId xmlns:p14="http://schemas.microsoft.com/office/powerpoint/2010/main" val="1723981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1933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47563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17</a:t>
            </a:fld>
            <a:endParaRPr lang="zh-CN" altLang="en-US"/>
          </a:p>
        </p:txBody>
      </p:sp>
    </p:spTree>
    <p:extLst>
      <p:ext uri="{BB962C8B-B14F-4D97-AF65-F5344CB8AC3E}">
        <p14:creationId xmlns:p14="http://schemas.microsoft.com/office/powerpoint/2010/main" val="1459341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pPr/>
              <a:t>18</a:t>
            </a:fld>
            <a:endParaRPr lang="zh-CN" altLang="en-US"/>
          </a:p>
        </p:txBody>
      </p:sp>
    </p:spTree>
    <p:extLst>
      <p:ext uri="{BB962C8B-B14F-4D97-AF65-F5344CB8AC3E}">
        <p14:creationId xmlns:p14="http://schemas.microsoft.com/office/powerpoint/2010/main" val="1621637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123919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483727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547523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21</a:t>
            </a:fld>
            <a:endParaRPr lang="zh-CN" altLang="en-US"/>
          </a:p>
        </p:txBody>
      </p:sp>
    </p:spTree>
    <p:extLst>
      <p:ext uri="{BB962C8B-B14F-4D97-AF65-F5344CB8AC3E}">
        <p14:creationId xmlns:p14="http://schemas.microsoft.com/office/powerpoint/2010/main" val="1215758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22</a:t>
            </a:fld>
            <a:endParaRPr lang="zh-CN" altLang="en-US"/>
          </a:p>
        </p:txBody>
      </p:sp>
    </p:spTree>
    <p:extLst>
      <p:ext uri="{BB962C8B-B14F-4D97-AF65-F5344CB8AC3E}">
        <p14:creationId xmlns:p14="http://schemas.microsoft.com/office/powerpoint/2010/main" val="3566275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21E8CE-9CC8-49CD-83DC-F491AC292ADE}" type="slidenum">
              <a:rPr lang="zh-CN" altLang="en-US" smtClean="0"/>
              <a:pPr/>
              <a:t>23</a:t>
            </a:fld>
            <a:endParaRPr lang="zh-CN" altLang="en-US"/>
          </a:p>
        </p:txBody>
      </p:sp>
    </p:spTree>
    <p:extLst>
      <p:ext uri="{BB962C8B-B14F-4D97-AF65-F5344CB8AC3E}">
        <p14:creationId xmlns:p14="http://schemas.microsoft.com/office/powerpoint/2010/main" val="2640857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481013"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6BCFBEA-1704-4C6E-BD83-8F2EB51244BE}" type="slidenum">
              <a:rPr lang="zh-CN" altLang="en-US" smtClean="0">
                <a:latin typeface="Calibri" panose="020F0502020204030204" pitchFamily="34" charset="0"/>
              </a:rPr>
              <a:pPr/>
              <a:t>24</a:t>
            </a:fld>
            <a:endParaRPr lang="zh-CN" altLang="en-US">
              <a:latin typeface="Calibri" panose="020F0502020204030204" pitchFamily="34" charset="0"/>
            </a:endParaRPr>
          </a:p>
        </p:txBody>
      </p:sp>
    </p:spTree>
    <p:extLst>
      <p:ext uri="{BB962C8B-B14F-4D97-AF65-F5344CB8AC3E}">
        <p14:creationId xmlns:p14="http://schemas.microsoft.com/office/powerpoint/2010/main" val="3661182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419882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9111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23163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51067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481013"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60D322-FA9B-4CDF-9805-B55D27823AC8}" type="slidenum">
              <a:rPr lang="zh-CN" altLang="en-US" smtClean="0">
                <a:latin typeface="Calibri" panose="020F0502020204030204" pitchFamily="34" charset="0"/>
              </a:rPr>
              <a:pPr/>
              <a:t>6</a:t>
            </a:fld>
            <a:endParaRPr lang="zh-CN" altLang="en-US">
              <a:latin typeface="Calibri" panose="020F0502020204030204" pitchFamily="34" charset="0"/>
            </a:endParaRPr>
          </a:p>
        </p:txBody>
      </p:sp>
    </p:spTree>
    <p:extLst>
      <p:ext uri="{BB962C8B-B14F-4D97-AF65-F5344CB8AC3E}">
        <p14:creationId xmlns:p14="http://schemas.microsoft.com/office/powerpoint/2010/main" val="229130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pPr/>
              <a:t>7</a:t>
            </a:fld>
            <a:endParaRPr lang="zh-CN" altLang="en-US"/>
          </a:p>
        </p:txBody>
      </p:sp>
    </p:spTree>
    <p:extLst>
      <p:ext uri="{BB962C8B-B14F-4D97-AF65-F5344CB8AC3E}">
        <p14:creationId xmlns:p14="http://schemas.microsoft.com/office/powerpoint/2010/main" val="66665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pPr/>
              <a:t>8</a:t>
            </a:fld>
            <a:endParaRPr lang="zh-CN" altLang="en-US"/>
          </a:p>
        </p:txBody>
      </p:sp>
    </p:spTree>
    <p:extLst>
      <p:ext uri="{BB962C8B-B14F-4D97-AF65-F5344CB8AC3E}">
        <p14:creationId xmlns:p14="http://schemas.microsoft.com/office/powerpoint/2010/main" val="44733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3143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2019/10/7</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2019/10/7</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2019/10/7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 name="图片 29" descr="资源 211"/>
          <p:cNvPicPr>
            <a:picLocks noChangeAspect="1"/>
          </p:cNvPicPr>
          <p:nvPr userDrawn="1"/>
        </p:nvPicPr>
        <p:blipFill>
          <a:blip r:embed="rId3"/>
          <a:stretch>
            <a:fillRect/>
          </a:stretch>
        </p:blipFill>
        <p:spPr>
          <a:xfrm>
            <a:off x="-123190" y="-48895"/>
            <a:ext cx="12419965" cy="69557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 name="图片 29" descr="资源 211"/>
          <p:cNvPicPr>
            <a:picLocks noChangeAspect="1"/>
          </p:cNvPicPr>
          <p:nvPr userDrawn="1"/>
        </p:nvPicPr>
        <p:blipFill>
          <a:blip r:embed="rId4"/>
          <a:stretch>
            <a:fillRect/>
          </a:stretch>
        </p:blipFill>
        <p:spPr>
          <a:xfrm>
            <a:off x="-123190" y="-48895"/>
            <a:ext cx="12419965" cy="6955790"/>
          </a:xfrm>
          <a:prstGeom prst="rect">
            <a:avLst/>
          </a:prstGeom>
        </p:spPr>
      </p:pic>
      <p:pic>
        <p:nvPicPr>
          <p:cNvPr id="27" name="图片 26" descr="资源 2111"/>
          <p:cNvPicPr>
            <a:picLocks noChangeAspect="1"/>
          </p:cNvPicPr>
          <p:nvPr userDrawn="1"/>
        </p:nvPicPr>
        <p:blipFill>
          <a:blip r:embed="rId5"/>
          <a:stretch>
            <a:fillRect/>
          </a:stretch>
        </p:blipFill>
        <p:spPr>
          <a:xfrm>
            <a:off x="315595" y="231775"/>
            <a:ext cx="800735" cy="822960"/>
          </a:xfrm>
          <a:prstGeom prst="rect">
            <a:avLst/>
          </a:prstGeom>
        </p:spPr>
      </p:pic>
      <p:sp>
        <p:nvSpPr>
          <p:cNvPr id="33" name="TextBox 31"/>
          <p:cNvSpPr txBox="1"/>
          <p:nvPr userDrawn="1"/>
        </p:nvSpPr>
        <p:spPr>
          <a:xfrm>
            <a:off x="1116330" y="443548"/>
            <a:ext cx="5208588" cy="398780"/>
          </a:xfrm>
          <a:prstGeom prst="rect">
            <a:avLst/>
          </a:prstGeom>
          <a:noFill/>
          <a:ln w="9525">
            <a:noFill/>
          </a:ln>
        </p:spPr>
        <p:txBody>
          <a:bodyPr>
            <a:spAutoFit/>
          </a:bodyPr>
          <a:lstStyle/>
          <a:p>
            <a:pPr lvl="0" eaLnBrk="1" hangingPunct="1"/>
            <a:r>
              <a:rPr lang="zh-CN" altLang="en-US" sz="2000" b="1" dirty="0">
                <a:solidFill>
                  <a:schemeClr val="tx1"/>
                </a:solidFill>
                <a:latin typeface="微软雅黑" panose="020B0503020204020204" charset="-122"/>
                <a:ea typeface="微软雅黑" panose="020B0503020204020204" charset="-122"/>
              </a:rPr>
              <a:t>请在母版更改您的标题</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4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3"/>
                                        </p:tgtEl>
                                        <p:attrNameLst>
                                          <p:attrName>ppt_y</p:attrName>
                                        </p:attrNameLst>
                                      </p:cBhvr>
                                      <p:tavLst>
                                        <p:tav tm="0">
                                          <p:val>
                                            <p:strVal val="#ppt_y"/>
                                          </p:val>
                                        </p:tav>
                                        <p:tav tm="100000">
                                          <p:val>
                                            <p:strVal val="#ppt_y"/>
                                          </p:val>
                                        </p:tav>
                                      </p:tavLst>
                                    </p:anim>
                                    <p:anim calcmode="lin" valueType="num">
                                      <p:cBhvr>
                                        <p:cTn id="9" dur="4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tags" Target="../tags/tag56.xml"/><Relationship Id="rId26" Type="http://schemas.openxmlformats.org/officeDocument/2006/relationships/tags" Target="../tags/tag64.xml"/><Relationship Id="rId3" Type="http://schemas.openxmlformats.org/officeDocument/2006/relationships/tags" Target="../tags/tag41.xml"/><Relationship Id="rId21" Type="http://schemas.openxmlformats.org/officeDocument/2006/relationships/tags" Target="../tags/tag59.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5" Type="http://schemas.openxmlformats.org/officeDocument/2006/relationships/tags" Target="../tags/tag63.xml"/><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tags" Target="../tags/tag58.xml"/><Relationship Id="rId29" Type="http://schemas.openxmlformats.org/officeDocument/2006/relationships/notesSlide" Target="../notesSlides/notesSlide10.xml"/><Relationship Id="rId1" Type="http://schemas.openxmlformats.org/officeDocument/2006/relationships/themeOverride" Target="../theme/themeOverride9.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tags" Target="../tags/tag62.xml"/><Relationship Id="rId5" Type="http://schemas.openxmlformats.org/officeDocument/2006/relationships/tags" Target="../tags/tag43.xml"/><Relationship Id="rId15" Type="http://schemas.openxmlformats.org/officeDocument/2006/relationships/tags" Target="../tags/tag53.xml"/><Relationship Id="rId23" Type="http://schemas.openxmlformats.org/officeDocument/2006/relationships/tags" Target="../tags/tag61.xml"/><Relationship Id="rId28" Type="http://schemas.openxmlformats.org/officeDocument/2006/relationships/slideLayout" Target="../slideLayouts/slideLayout2.xml"/><Relationship Id="rId10" Type="http://schemas.openxmlformats.org/officeDocument/2006/relationships/tags" Target="../tags/tag48.xml"/><Relationship Id="rId19" Type="http://schemas.openxmlformats.org/officeDocument/2006/relationships/tags" Target="../tags/tag57.xml"/><Relationship Id="rId31" Type="http://schemas.openxmlformats.org/officeDocument/2006/relationships/image" Target="../media/image15.png"/><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tags" Target="../tags/tag60.xml"/><Relationship Id="rId27" Type="http://schemas.openxmlformats.org/officeDocument/2006/relationships/tags" Target="../tags/tag65.xml"/><Relationship Id="rId30"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slideLayout" Target="../slideLayouts/slideLayout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image" Target="../media/image9.png"/><Relationship Id="rId1" Type="http://schemas.openxmlformats.org/officeDocument/2006/relationships/themeOverride" Target="../theme/themeOverride10.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notesSlide" Target="../notesSlides/notesSlide11.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1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84.xml"/><Relationship Id="rId7"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png"/><Relationship Id="rId5" Type="http://schemas.openxmlformats.org/officeDocument/2006/relationships/notesSlide" Target="../notesSlides/notesSlide15.xml"/><Relationship Id="rId4" Type="http://schemas.openxmlformats.org/officeDocument/2006/relationships/slideLayout" Target="../slideLayouts/slideLayout1.xm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7.xml"/><Relationship Id="rId7"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hemeOverride" Target="../theme/themeOverride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87.xml"/><Relationship Id="rId7" Type="http://schemas.openxmlformats.org/officeDocument/2006/relationships/image" Target="../media/image11.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png"/><Relationship Id="rId5" Type="http://schemas.openxmlformats.org/officeDocument/2006/relationships/notesSlide" Target="../notesSlides/notesSlide19.xml"/><Relationship Id="rId4" Type="http://schemas.openxmlformats.org/officeDocument/2006/relationships/slideLayout" Target="../slideLayouts/slideLayout1.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hemeOverride" Target="../theme/themeOverride17.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hemeOverride" Target="../theme/themeOverride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hemeOverride" Target="../theme/themeOverride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hemeOverride" Target="../theme/themeOverride20.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image" Target="../media/image5.png"/><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notesSlide" Target="../notesSlides/notesSlide24.xml"/><Relationship Id="rId2" Type="http://schemas.openxmlformats.org/officeDocument/2006/relationships/tags" Target="../tags/tag94.xml"/><Relationship Id="rId1" Type="http://schemas.openxmlformats.org/officeDocument/2006/relationships/themeOverride" Target="../theme/themeOverride21.xml"/><Relationship Id="rId6" Type="http://schemas.openxmlformats.org/officeDocument/2006/relationships/tags" Target="../tags/tag98.xml"/><Relationship Id="rId11" Type="http://schemas.openxmlformats.org/officeDocument/2006/relationships/slideLayout" Target="../slideLayouts/slideLayout2.xml"/><Relationship Id="rId5" Type="http://schemas.openxmlformats.org/officeDocument/2006/relationships/tags" Target="../tags/tag97.xml"/><Relationship Id="rId15" Type="http://schemas.openxmlformats.org/officeDocument/2006/relationships/image" Target="../media/image7.png"/><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hemeOverride" Target="../theme/themeOverride3.xml"/><Relationship Id="rId6" Type="http://schemas.openxmlformats.org/officeDocument/2006/relationships/notesSlide" Target="../notesSlides/notesSlide3.xml"/><Relationship Id="rId5" Type="http://schemas.openxmlformats.org/officeDocument/2006/relationships/slideLayout" Target="../slideLayouts/slideLayout1.xml"/><Relationship Id="rId10" Type="http://schemas.openxmlformats.org/officeDocument/2006/relationships/image" Target="../media/image13.png"/><Relationship Id="rId4" Type="http://schemas.openxmlformats.org/officeDocument/2006/relationships/tags" Target="../tags/tag4.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notesSlide" Target="../notesSlides/notesSlide4.xml"/><Relationship Id="rId1" Type="http://schemas.openxmlformats.org/officeDocument/2006/relationships/themeOverride" Target="../theme/themeOverride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slideLayout" Target="../slideLayouts/slideLayout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notesSlide" Target="../notesSlides/notesSlide6.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slideLayout" Target="../slideLayouts/slideLayout2.xml"/><Relationship Id="rId2" Type="http://schemas.openxmlformats.org/officeDocument/2006/relationships/tags" Target="../tags/tag22.xml"/><Relationship Id="rId16" Type="http://schemas.openxmlformats.org/officeDocument/2006/relationships/tags" Target="../tags/tag36.xml"/><Relationship Id="rId1" Type="http://schemas.openxmlformats.org/officeDocument/2006/relationships/themeOverride" Target="../theme/themeOverride6.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tags" Target="../tags/tag3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8.xml"/><Relationship Id="rId5" Type="http://schemas.openxmlformats.org/officeDocument/2006/relationships/image" Target="../media/image1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9.xml"/><Relationship Id="rId7" Type="http://schemas.openxmlformats.org/officeDocument/2006/relationships/image" Target="../media/image11.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png"/><Relationship Id="rId5" Type="http://schemas.openxmlformats.org/officeDocument/2006/relationships/notesSlide" Target="../notesSlides/notesSlide9.xml"/><Relationship Id="rId4" Type="http://schemas.openxmlformats.org/officeDocument/2006/relationships/slideLayout" Target="../slideLayouts/slideLayout1.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4"/>
          <a:stretch>
            <a:fillRect/>
          </a:stretch>
        </p:blipFill>
        <p:spPr>
          <a:xfrm>
            <a:off x="-123190" y="-48895"/>
            <a:ext cx="12419965" cy="6955790"/>
          </a:xfrm>
          <a:prstGeom prst="rect">
            <a:avLst/>
          </a:prstGeom>
        </p:spPr>
      </p:pic>
      <p:pic>
        <p:nvPicPr>
          <p:cNvPr id="20" name="图片 19" descr="资源 3311"/>
          <p:cNvPicPr>
            <a:picLocks noChangeAspect="1"/>
          </p:cNvPicPr>
          <p:nvPr/>
        </p:nvPicPr>
        <p:blipFill>
          <a:blip r:embed="rId5"/>
          <a:stretch>
            <a:fillRect/>
          </a:stretch>
        </p:blipFill>
        <p:spPr>
          <a:xfrm>
            <a:off x="569595" y="454025"/>
            <a:ext cx="3613150" cy="3442970"/>
          </a:xfrm>
          <a:prstGeom prst="rect">
            <a:avLst/>
          </a:prstGeom>
        </p:spPr>
      </p:pic>
      <p:pic>
        <p:nvPicPr>
          <p:cNvPr id="10" name="图片 9" descr="资源 2611"/>
          <p:cNvPicPr>
            <a:picLocks noChangeAspect="1"/>
          </p:cNvPicPr>
          <p:nvPr/>
        </p:nvPicPr>
        <p:blipFill>
          <a:blip r:embed="rId6"/>
          <a:stretch>
            <a:fillRect/>
          </a:stretch>
        </p:blipFill>
        <p:spPr>
          <a:xfrm>
            <a:off x="438785" y="4121785"/>
            <a:ext cx="2038350" cy="1758950"/>
          </a:xfrm>
          <a:prstGeom prst="rect">
            <a:avLst/>
          </a:prstGeom>
        </p:spPr>
      </p:pic>
      <p:pic>
        <p:nvPicPr>
          <p:cNvPr id="34" name="图片 33" descr="资源 1311"/>
          <p:cNvPicPr>
            <a:picLocks noChangeAspect="1"/>
          </p:cNvPicPr>
          <p:nvPr/>
        </p:nvPicPr>
        <p:blipFill>
          <a:blip r:embed="rId7"/>
          <a:stretch>
            <a:fillRect/>
          </a:stretch>
        </p:blipFill>
        <p:spPr>
          <a:xfrm>
            <a:off x="2654935" y="3896995"/>
            <a:ext cx="1527810" cy="1630045"/>
          </a:xfrm>
          <a:prstGeom prst="rect">
            <a:avLst/>
          </a:prstGeom>
        </p:spPr>
      </p:pic>
      <p:pic>
        <p:nvPicPr>
          <p:cNvPr id="17" name="图片 16" descr="资源 3011"/>
          <p:cNvPicPr>
            <a:picLocks noChangeAspect="1"/>
          </p:cNvPicPr>
          <p:nvPr/>
        </p:nvPicPr>
        <p:blipFill>
          <a:blip r:embed="rId8"/>
          <a:srcRect t="51908" r="-3575"/>
          <a:stretch>
            <a:fillRect/>
          </a:stretch>
        </p:blipFill>
        <p:spPr>
          <a:xfrm>
            <a:off x="4773295" y="-26035"/>
            <a:ext cx="2999105" cy="1464310"/>
          </a:xfrm>
          <a:prstGeom prst="rect">
            <a:avLst/>
          </a:prstGeom>
        </p:spPr>
      </p:pic>
      <p:pic>
        <p:nvPicPr>
          <p:cNvPr id="19" name="图片 18" descr="资源 3211"/>
          <p:cNvPicPr>
            <a:picLocks noChangeAspect="1"/>
          </p:cNvPicPr>
          <p:nvPr/>
        </p:nvPicPr>
        <p:blipFill>
          <a:blip r:embed="rId9"/>
          <a:stretch>
            <a:fillRect/>
          </a:stretch>
        </p:blipFill>
        <p:spPr>
          <a:xfrm>
            <a:off x="4462145" y="1438275"/>
            <a:ext cx="1089025" cy="850900"/>
          </a:xfrm>
          <a:prstGeom prst="rect">
            <a:avLst/>
          </a:prstGeom>
        </p:spPr>
      </p:pic>
      <p:pic>
        <p:nvPicPr>
          <p:cNvPr id="3" name="图片 2" descr="资源 3511"/>
          <p:cNvPicPr>
            <a:picLocks noChangeAspect="1"/>
          </p:cNvPicPr>
          <p:nvPr/>
        </p:nvPicPr>
        <p:blipFill>
          <a:blip r:embed="rId10"/>
          <a:stretch>
            <a:fillRect/>
          </a:stretch>
        </p:blipFill>
        <p:spPr>
          <a:xfrm>
            <a:off x="9098280" y="-48895"/>
            <a:ext cx="3079750" cy="3067050"/>
          </a:xfrm>
          <a:prstGeom prst="rect">
            <a:avLst/>
          </a:prstGeom>
        </p:spPr>
      </p:pic>
      <p:sp>
        <p:nvSpPr>
          <p:cNvPr id="13" name="文本框 12"/>
          <p:cNvSpPr txBox="1"/>
          <p:nvPr/>
        </p:nvSpPr>
        <p:spPr>
          <a:xfrm>
            <a:off x="4773295" y="3291831"/>
            <a:ext cx="6477000" cy="829945"/>
          </a:xfrm>
          <a:prstGeom prst="rect">
            <a:avLst/>
          </a:prstGeom>
          <a:noFill/>
        </p:spPr>
        <p:txBody>
          <a:bodyPr wrap="square" rtlCol="0">
            <a:spAutoFit/>
          </a:bodyPr>
          <a:lstStyle/>
          <a:p>
            <a:pPr algn="ctr"/>
            <a:r>
              <a:rPr lang="zh-CN" altLang="en-US" sz="4800" b="1" dirty="0">
                <a:solidFill>
                  <a:schemeClr val="tx1"/>
                </a:solidFill>
                <a:effectLst>
                  <a:outerShdw blurRad="38100" dist="38100" dir="2700000" algn="tl">
                    <a:srgbClr val="000000">
                      <a:alpha val="43137"/>
                    </a:srgbClr>
                  </a:outerShdw>
                </a:effectLst>
                <a:cs typeface="+mn-ea"/>
                <a:sym typeface="+mn-lt"/>
              </a:rPr>
              <a:t>需求分析</a:t>
            </a:r>
          </a:p>
        </p:txBody>
      </p:sp>
      <p:sp>
        <p:nvSpPr>
          <p:cNvPr id="6" name="Rectangle 4"/>
          <p:cNvSpPr txBox="1">
            <a:spLocks noChangeArrowheads="1"/>
          </p:cNvSpPr>
          <p:nvPr/>
        </p:nvSpPr>
        <p:spPr bwMode="auto">
          <a:xfrm>
            <a:off x="5184775" y="4364990"/>
            <a:ext cx="5923280" cy="373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ea"/>
                <a:sym typeface="+mn-lt"/>
              </a:rPr>
              <a:t>				——</a:t>
            </a:r>
            <a:r>
              <a:rPr kumimoji="0" lang="zh-CN" alt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ea"/>
                <a:sym typeface="+mn-lt"/>
              </a:rPr>
              <a:t>助学生软件</a:t>
            </a:r>
          </a:p>
        </p:txBody>
      </p:sp>
      <p:sp>
        <p:nvSpPr>
          <p:cNvPr id="7" name="TextBox 25"/>
          <p:cNvSpPr txBox="1"/>
          <p:nvPr/>
        </p:nvSpPr>
        <p:spPr>
          <a:xfrm>
            <a:off x="5874500" y="5304155"/>
            <a:ext cx="2604135" cy="338554"/>
          </a:xfrm>
          <a:prstGeom prst="rect">
            <a:avLst/>
          </a:prstGeom>
          <a:noFill/>
        </p:spPr>
        <p:txBody>
          <a:bodyPr wrap="square" rtlCol="0">
            <a:spAutoFit/>
          </a:bodyPr>
          <a:lstStyle/>
          <a:p>
            <a:pPr marL="285750" indent="-285750" defTabSz="685165" fontAlgn="base">
              <a:spcBef>
                <a:spcPct val="0"/>
              </a:spcBef>
              <a:spcAft>
                <a:spcPct val="0"/>
              </a:spcAft>
              <a:buFont typeface="Wingdings" panose="05000000000000000000" charset="0"/>
              <a:buChar char=""/>
              <a:defRPr/>
            </a:pPr>
            <a:r>
              <a:rPr lang="zh-CN" altLang="en-US" sz="1600" dirty="0">
                <a:solidFill>
                  <a:schemeClr val="tx1"/>
                </a:solidFill>
                <a:cs typeface="+mn-ea"/>
                <a:sym typeface="+mn-lt"/>
              </a:rPr>
              <a:t>汇报小组：开发觉醒组</a:t>
            </a:r>
            <a:endParaRPr lang="en-US" altLang="zh-CN" sz="1600" dirty="0">
              <a:solidFill>
                <a:schemeClr val="tx1"/>
              </a:solidFill>
              <a:cs typeface="+mn-ea"/>
              <a:sym typeface="+mn-lt"/>
            </a:endParaRPr>
          </a:p>
        </p:txBody>
      </p:sp>
      <p:sp>
        <p:nvSpPr>
          <p:cNvPr id="8" name="TextBox 26"/>
          <p:cNvSpPr txBox="1"/>
          <p:nvPr/>
        </p:nvSpPr>
        <p:spPr>
          <a:xfrm>
            <a:off x="8644890" y="5304155"/>
            <a:ext cx="2327910" cy="338554"/>
          </a:xfrm>
          <a:prstGeom prst="rect">
            <a:avLst/>
          </a:prstGeom>
          <a:noFill/>
          <a:ln w="9525">
            <a:noFill/>
          </a:ln>
        </p:spPr>
        <p:txBody>
          <a:bodyPr wrap="square">
            <a:spAutoFit/>
          </a:bodyPr>
          <a:lstStyle/>
          <a:p>
            <a:pPr marL="285750" indent="-285750" defTabSz="685165" fontAlgn="base">
              <a:spcBef>
                <a:spcPct val="0"/>
              </a:spcBef>
              <a:spcAft>
                <a:spcPct val="0"/>
              </a:spcAft>
              <a:buFont typeface="Wingdings" panose="05000000000000000000" charset="0"/>
              <a:buChar char=""/>
            </a:pPr>
            <a:r>
              <a:rPr lang="zh-CN" altLang="en-US" sz="1600" dirty="0">
                <a:solidFill>
                  <a:schemeClr val="tx1"/>
                </a:solidFill>
                <a:cs typeface="+mn-ea"/>
                <a:sym typeface="+mn-lt"/>
              </a:rPr>
              <a:t>时间：</a:t>
            </a:r>
            <a:r>
              <a:rPr lang="en-US" altLang="zh-CN" sz="1600" dirty="0">
                <a:cs typeface="+mn-ea"/>
                <a:sym typeface="+mn-lt"/>
              </a:rPr>
              <a:t>2019</a:t>
            </a:r>
            <a:r>
              <a:rPr lang="zh-CN" altLang="en-US" sz="1600" dirty="0">
                <a:solidFill>
                  <a:schemeClr val="tx1"/>
                </a:solidFill>
                <a:cs typeface="+mn-ea"/>
                <a:sym typeface="+mn-lt"/>
              </a:rPr>
              <a:t>年</a:t>
            </a:r>
            <a:r>
              <a:rPr lang="en-US" altLang="zh-CN" sz="1600" dirty="0">
                <a:cs typeface="+mn-ea"/>
                <a:sym typeface="+mn-lt"/>
              </a:rPr>
              <a:t>10</a:t>
            </a:r>
            <a:r>
              <a:rPr lang="zh-CN" altLang="en-US" sz="1600" dirty="0">
                <a:solidFill>
                  <a:schemeClr val="tx1"/>
                </a:solidFill>
                <a:cs typeface="+mn-ea"/>
                <a:sym typeface="+mn-lt"/>
              </a:rPr>
              <a:t>月</a:t>
            </a:r>
            <a:endParaRPr lang="en-US" altLang="zh-CN" sz="16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childTnLst>
                          </p:cTn>
                        </p:par>
                        <p:par>
                          <p:cTn id="11" fill="hold">
                            <p:stCondLst>
                              <p:cond delay="1300"/>
                            </p:stCondLst>
                            <p:childTnLst>
                              <p:par>
                                <p:cTn id="12" presetID="16" presetClass="entr" presetSubtype="2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par>
                          <p:cTn id="15" fill="hold">
                            <p:stCondLst>
                              <p:cond delay="18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bldLvl="0" animBg="1"/>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MH_Other_1"/>
          <p:cNvSpPr/>
          <p:nvPr>
            <p:custDataLst>
              <p:tags r:id="rId3"/>
            </p:custDataLst>
          </p:nvPr>
        </p:nvSpPr>
        <p:spPr>
          <a:xfrm>
            <a:off x="7287091" y="2161501"/>
            <a:ext cx="748047" cy="284116"/>
          </a:xfrm>
          <a:custGeom>
            <a:avLst/>
            <a:gdLst/>
            <a:ahLst/>
            <a:cxnLst/>
            <a:rect l="l" t="t" r="r" b="b"/>
            <a:pathLst>
              <a:path w="821962" h="312188">
                <a:moveTo>
                  <a:pt x="188867" y="0"/>
                </a:moveTo>
                <a:lnTo>
                  <a:pt x="633096" y="0"/>
                </a:lnTo>
                <a:cubicBezTo>
                  <a:pt x="739691" y="66233"/>
                  <a:pt x="813171" y="180146"/>
                  <a:pt x="821962" y="312188"/>
                </a:cubicBezTo>
                <a:lnTo>
                  <a:pt x="0" y="312188"/>
                </a:lnTo>
                <a:cubicBezTo>
                  <a:pt x="8791" y="180146"/>
                  <a:pt x="82272" y="66233"/>
                  <a:pt x="188867" y="0"/>
                </a:cubicBezTo>
                <a:close/>
              </a:path>
            </a:pathLst>
          </a:custGeom>
          <a:solidFill>
            <a:srgbClr val="D9D9D9"/>
          </a:solidFill>
          <a:ln w="25400" cap="flat" cmpd="sng" algn="ctr">
            <a:noFill/>
            <a:prstDash val="solid"/>
          </a:ln>
          <a:effectLst/>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zh-CN" altLang="en-US" sz="1351" kern="0">
              <a:solidFill>
                <a:sysClr val="window" lastClr="FFFFFF"/>
              </a:solidFill>
              <a:cs typeface="+mn-ea"/>
              <a:sym typeface="+mn-lt"/>
            </a:endParaRPr>
          </a:p>
        </p:txBody>
      </p:sp>
      <p:sp>
        <p:nvSpPr>
          <p:cNvPr id="89" name="MH_Other_2"/>
          <p:cNvSpPr/>
          <p:nvPr>
            <p:custDataLst>
              <p:tags r:id="rId4"/>
            </p:custDataLst>
          </p:nvPr>
        </p:nvSpPr>
        <p:spPr>
          <a:xfrm flipV="1">
            <a:off x="7287091" y="5269117"/>
            <a:ext cx="748047" cy="284116"/>
          </a:xfrm>
          <a:custGeom>
            <a:avLst/>
            <a:gdLst/>
            <a:ahLst/>
            <a:cxnLst/>
            <a:rect l="l" t="t" r="r" b="b"/>
            <a:pathLst>
              <a:path w="821962" h="312188">
                <a:moveTo>
                  <a:pt x="188867" y="0"/>
                </a:moveTo>
                <a:lnTo>
                  <a:pt x="633096" y="0"/>
                </a:lnTo>
                <a:cubicBezTo>
                  <a:pt x="739691" y="66233"/>
                  <a:pt x="813171" y="180146"/>
                  <a:pt x="821962" y="312188"/>
                </a:cubicBezTo>
                <a:lnTo>
                  <a:pt x="0" y="312188"/>
                </a:lnTo>
                <a:cubicBezTo>
                  <a:pt x="8791" y="180146"/>
                  <a:pt x="82272" y="66233"/>
                  <a:pt x="188867" y="0"/>
                </a:cubicBezTo>
                <a:close/>
              </a:path>
            </a:pathLst>
          </a:custGeom>
          <a:solidFill>
            <a:srgbClr val="D9D9D9"/>
          </a:solidFill>
          <a:ln w="25400" cap="flat" cmpd="sng" algn="ctr">
            <a:noFill/>
            <a:prstDash val="solid"/>
          </a:ln>
          <a:effectLst/>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zh-CN" altLang="en-US" sz="1351" kern="0">
              <a:solidFill>
                <a:sysClr val="window" lastClr="FFFFFF"/>
              </a:solidFill>
              <a:cs typeface="+mn-ea"/>
              <a:sym typeface="+mn-lt"/>
            </a:endParaRPr>
          </a:p>
        </p:txBody>
      </p:sp>
      <p:sp>
        <p:nvSpPr>
          <p:cNvPr id="92" name="MH_Other_3"/>
          <p:cNvSpPr/>
          <p:nvPr>
            <p:custDataLst>
              <p:tags r:id="rId5"/>
            </p:custDataLst>
          </p:nvPr>
        </p:nvSpPr>
        <p:spPr>
          <a:xfrm flipH="1">
            <a:off x="4149746" y="2161501"/>
            <a:ext cx="748047" cy="284116"/>
          </a:xfrm>
          <a:custGeom>
            <a:avLst/>
            <a:gdLst/>
            <a:ahLst/>
            <a:cxnLst/>
            <a:rect l="l" t="t" r="r" b="b"/>
            <a:pathLst>
              <a:path w="821962" h="312188">
                <a:moveTo>
                  <a:pt x="188867" y="0"/>
                </a:moveTo>
                <a:lnTo>
                  <a:pt x="633096" y="0"/>
                </a:lnTo>
                <a:cubicBezTo>
                  <a:pt x="739691" y="66233"/>
                  <a:pt x="813171" y="180146"/>
                  <a:pt x="821962" y="312188"/>
                </a:cubicBezTo>
                <a:lnTo>
                  <a:pt x="0" y="312188"/>
                </a:lnTo>
                <a:cubicBezTo>
                  <a:pt x="8791" y="180146"/>
                  <a:pt x="82272" y="66233"/>
                  <a:pt x="188867" y="0"/>
                </a:cubicBezTo>
                <a:close/>
              </a:path>
            </a:pathLst>
          </a:custGeom>
          <a:solidFill>
            <a:srgbClr val="D9D9D9"/>
          </a:solidFill>
          <a:ln w="25400" cap="flat" cmpd="sng" algn="ctr">
            <a:noFill/>
            <a:prstDash val="solid"/>
          </a:ln>
          <a:effectLst/>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defRPr/>
            </a:pPr>
            <a:endParaRPr lang="zh-CN" altLang="en-US" sz="1351" kern="0">
              <a:solidFill>
                <a:sysClr val="window" lastClr="FFFFFF"/>
              </a:solidFill>
              <a:cs typeface="+mn-ea"/>
              <a:sym typeface="+mn-lt"/>
            </a:endParaRPr>
          </a:p>
        </p:txBody>
      </p:sp>
      <p:sp>
        <p:nvSpPr>
          <p:cNvPr id="95" name="MH_Other_4"/>
          <p:cNvSpPr/>
          <p:nvPr>
            <p:custDataLst>
              <p:tags r:id="rId6"/>
            </p:custDataLst>
          </p:nvPr>
        </p:nvSpPr>
        <p:spPr>
          <a:xfrm flipH="1" flipV="1">
            <a:off x="4149746" y="5269117"/>
            <a:ext cx="748047" cy="284116"/>
          </a:xfrm>
          <a:custGeom>
            <a:avLst/>
            <a:gdLst/>
            <a:ahLst/>
            <a:cxnLst/>
            <a:rect l="l" t="t" r="r" b="b"/>
            <a:pathLst>
              <a:path w="821962" h="312188">
                <a:moveTo>
                  <a:pt x="188867" y="0"/>
                </a:moveTo>
                <a:lnTo>
                  <a:pt x="633096" y="0"/>
                </a:lnTo>
                <a:cubicBezTo>
                  <a:pt x="739691" y="66233"/>
                  <a:pt x="813171" y="180146"/>
                  <a:pt x="821962" y="312188"/>
                </a:cubicBezTo>
                <a:lnTo>
                  <a:pt x="0" y="312188"/>
                </a:lnTo>
                <a:cubicBezTo>
                  <a:pt x="8791" y="180146"/>
                  <a:pt x="82272" y="66233"/>
                  <a:pt x="188867" y="0"/>
                </a:cubicBezTo>
                <a:close/>
              </a:path>
            </a:pathLst>
          </a:custGeom>
          <a:solidFill>
            <a:srgbClr val="D9D9D9"/>
          </a:solidFill>
          <a:ln w="25400" cap="flat" cmpd="sng" algn="ctr">
            <a:noFill/>
            <a:prstDash val="solid"/>
          </a:ln>
          <a:effectLst/>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zh-CN" altLang="en-US" sz="1351" kern="0">
              <a:solidFill>
                <a:sysClr val="window" lastClr="FFFFFF"/>
              </a:solidFill>
              <a:cs typeface="+mn-ea"/>
              <a:sym typeface="+mn-lt"/>
            </a:endParaRPr>
          </a:p>
        </p:txBody>
      </p:sp>
      <p:cxnSp>
        <p:nvCxnSpPr>
          <p:cNvPr id="110" name="MH_Other_5"/>
          <p:cNvCxnSpPr/>
          <p:nvPr>
            <p:custDataLst>
              <p:tags r:id="rId7"/>
            </p:custDataLst>
          </p:nvPr>
        </p:nvCxnSpPr>
        <p:spPr>
          <a:xfrm>
            <a:off x="4449599" y="2161500"/>
            <a:ext cx="1227391" cy="1113235"/>
          </a:xfrm>
          <a:prstGeom prst="line">
            <a:avLst/>
          </a:prstGeom>
          <a:noFill/>
          <a:ln w="9525" cap="flat" cmpd="sng" algn="ctr">
            <a:solidFill>
              <a:sysClr val="window" lastClr="FFFFFF"/>
            </a:solidFill>
            <a:prstDash val="solid"/>
          </a:ln>
          <a:effectLst/>
        </p:spPr>
      </p:cxnSp>
      <p:cxnSp>
        <p:nvCxnSpPr>
          <p:cNvPr id="111" name="MH_Other_6"/>
          <p:cNvCxnSpPr/>
          <p:nvPr>
            <p:custDataLst>
              <p:tags r:id="rId8"/>
            </p:custDataLst>
          </p:nvPr>
        </p:nvCxnSpPr>
        <p:spPr>
          <a:xfrm flipH="1">
            <a:off x="6507892" y="2161500"/>
            <a:ext cx="1227389" cy="1113235"/>
          </a:xfrm>
          <a:prstGeom prst="line">
            <a:avLst/>
          </a:prstGeom>
          <a:noFill/>
          <a:ln w="9525" cap="flat" cmpd="sng" algn="ctr">
            <a:solidFill>
              <a:sysClr val="window" lastClr="FFFFFF"/>
            </a:solidFill>
            <a:prstDash val="solid"/>
          </a:ln>
          <a:effectLst/>
        </p:spPr>
      </p:cxnSp>
      <p:cxnSp>
        <p:nvCxnSpPr>
          <p:cNvPr id="112" name="MH_Other_7"/>
          <p:cNvCxnSpPr/>
          <p:nvPr>
            <p:custDataLst>
              <p:tags r:id="rId9"/>
            </p:custDataLst>
          </p:nvPr>
        </p:nvCxnSpPr>
        <p:spPr>
          <a:xfrm flipV="1">
            <a:off x="4449599" y="4446782"/>
            <a:ext cx="1227391" cy="1106455"/>
          </a:xfrm>
          <a:prstGeom prst="line">
            <a:avLst/>
          </a:prstGeom>
          <a:noFill/>
          <a:ln w="9525" cap="flat" cmpd="sng" algn="ctr">
            <a:solidFill>
              <a:sysClr val="window" lastClr="FFFFFF"/>
            </a:solidFill>
            <a:prstDash val="solid"/>
          </a:ln>
          <a:effectLst/>
        </p:spPr>
      </p:cxnSp>
      <p:cxnSp>
        <p:nvCxnSpPr>
          <p:cNvPr id="113" name="MH_Other_8"/>
          <p:cNvCxnSpPr/>
          <p:nvPr>
            <p:custDataLst>
              <p:tags r:id="rId10"/>
            </p:custDataLst>
          </p:nvPr>
        </p:nvCxnSpPr>
        <p:spPr>
          <a:xfrm flipH="1" flipV="1">
            <a:off x="6507892" y="4446782"/>
            <a:ext cx="1153221" cy="1106455"/>
          </a:xfrm>
          <a:prstGeom prst="line">
            <a:avLst/>
          </a:prstGeom>
          <a:noFill/>
          <a:ln w="9525" cap="flat" cmpd="sng" algn="ctr">
            <a:solidFill>
              <a:sysClr val="window" lastClr="FFFFFF"/>
            </a:solidFill>
            <a:prstDash val="solid"/>
          </a:ln>
          <a:effectLst/>
        </p:spPr>
      </p:cxnSp>
      <p:sp>
        <p:nvSpPr>
          <p:cNvPr id="87" name="MH_SubTitle_2"/>
          <p:cNvSpPr/>
          <p:nvPr>
            <p:custDataLst>
              <p:tags r:id="rId11"/>
            </p:custDataLst>
          </p:nvPr>
        </p:nvSpPr>
        <p:spPr>
          <a:xfrm rot="19120543">
            <a:off x="5847798" y="1942586"/>
            <a:ext cx="2047772" cy="1289593"/>
          </a:xfrm>
          <a:custGeom>
            <a:avLst/>
            <a:gdLst/>
            <a:ahLst/>
            <a:cxnLst/>
            <a:rect l="l" t="t" r="r" b="b"/>
            <a:pathLst>
              <a:path w="2250115" h="1417020">
                <a:moveTo>
                  <a:pt x="1444324" y="354255"/>
                </a:moveTo>
                <a:lnTo>
                  <a:pt x="2250115" y="1062765"/>
                </a:lnTo>
                <a:lnTo>
                  <a:pt x="708510" y="1062765"/>
                </a:lnTo>
                <a:lnTo>
                  <a:pt x="708510" y="1417020"/>
                </a:lnTo>
                <a:lnTo>
                  <a:pt x="0" y="708510"/>
                </a:lnTo>
                <a:lnTo>
                  <a:pt x="708510" y="0"/>
                </a:lnTo>
                <a:lnTo>
                  <a:pt x="708510" y="354255"/>
                </a:lnTo>
                <a:close/>
              </a:path>
            </a:pathLst>
          </a:custGeom>
          <a:solidFill>
            <a:schemeClr val="accent1"/>
          </a:solidFill>
          <a:ln w="25400" cap="flat" cmpd="sng" algn="ctr">
            <a:noFill/>
            <a:prstDash val="solid"/>
          </a:ln>
          <a:effectLst/>
        </p:spPr>
        <p:txBody>
          <a:bodyPr rot="0" spcFirstLastPara="0" vertOverflow="overflow" horzOverflow="overflow" vert="vert" wrap="square" lIns="0" tIns="324000" rIns="459000" bIns="324000" numCol="1" spcCol="0" rtlCol="0" fromWordArt="0" anchor="ctr" anchorCtr="0" forceAA="0" compatLnSpc="1">
            <a:prstTxWarp prst="textNoShape">
              <a:avLst/>
            </a:prstTxWarp>
            <a:normAutofit/>
          </a:bodyPr>
          <a:lstStyle/>
          <a:p>
            <a:pPr algn="ctr"/>
            <a:r>
              <a:rPr lang="en-US" altLang="zh-CN" sz="1600" b="1" kern="0">
                <a:solidFill>
                  <a:srgbClr val="FFFFFF"/>
                </a:solidFill>
                <a:cs typeface="+mn-ea"/>
                <a:sym typeface="+mn-lt"/>
              </a:rPr>
              <a:t>AMET</a:t>
            </a:r>
            <a:endParaRPr lang="zh-CN" altLang="en-US" sz="1600" b="1" kern="0" dirty="0">
              <a:solidFill>
                <a:srgbClr val="FFFFFF"/>
              </a:solidFill>
              <a:cs typeface="+mn-ea"/>
              <a:sym typeface="+mn-lt"/>
            </a:endParaRPr>
          </a:p>
        </p:txBody>
      </p:sp>
      <p:sp>
        <p:nvSpPr>
          <p:cNvPr id="93" name="MH_SubTitle_1"/>
          <p:cNvSpPr/>
          <p:nvPr>
            <p:custDataLst>
              <p:tags r:id="rId12"/>
            </p:custDataLst>
          </p:nvPr>
        </p:nvSpPr>
        <p:spPr>
          <a:xfrm rot="2479457" flipH="1">
            <a:off x="4289310" y="1942586"/>
            <a:ext cx="2047772" cy="1289593"/>
          </a:xfrm>
          <a:custGeom>
            <a:avLst/>
            <a:gdLst/>
            <a:ahLst/>
            <a:cxnLst/>
            <a:rect l="l" t="t" r="r" b="b"/>
            <a:pathLst>
              <a:path w="2250115" h="1417020">
                <a:moveTo>
                  <a:pt x="1444324" y="354255"/>
                </a:moveTo>
                <a:lnTo>
                  <a:pt x="2250115" y="1062765"/>
                </a:lnTo>
                <a:lnTo>
                  <a:pt x="708510" y="1062765"/>
                </a:lnTo>
                <a:lnTo>
                  <a:pt x="708510" y="1417020"/>
                </a:lnTo>
                <a:lnTo>
                  <a:pt x="0" y="708510"/>
                </a:lnTo>
                <a:lnTo>
                  <a:pt x="708510" y="0"/>
                </a:lnTo>
                <a:lnTo>
                  <a:pt x="708510" y="354255"/>
                </a:lnTo>
                <a:close/>
              </a:path>
            </a:pathLst>
          </a:custGeom>
          <a:solidFill>
            <a:schemeClr val="accent1"/>
          </a:solidFill>
          <a:ln w="25400" cap="flat" cmpd="sng" algn="ctr">
            <a:noFill/>
            <a:prstDash val="solid"/>
          </a:ln>
          <a:effectLst/>
        </p:spPr>
        <p:txBody>
          <a:bodyPr rot="0" spcFirstLastPara="0" vertOverflow="overflow" horzOverflow="overflow" vert="vert270" wrap="square" lIns="459000" tIns="324000" rIns="68580" bIns="324000" numCol="1" spcCol="0" rtlCol="0" fromWordArt="0" anchor="ctr" anchorCtr="0" forceAA="0" compatLnSpc="1">
            <a:prstTxWarp prst="textNoShape">
              <a:avLst/>
            </a:prstTxWarp>
            <a:normAutofit/>
          </a:bodyPr>
          <a:lstStyle/>
          <a:p>
            <a:pPr algn="ctr"/>
            <a:r>
              <a:rPr lang="en-US" altLang="zh-CN" sz="1600" b="1" kern="0">
                <a:solidFill>
                  <a:srgbClr val="FFFFFF"/>
                </a:solidFill>
                <a:cs typeface="+mn-ea"/>
                <a:sym typeface="+mn-lt"/>
              </a:rPr>
              <a:t>AMET</a:t>
            </a:r>
            <a:endParaRPr lang="zh-CN" altLang="en-US" sz="1600" b="1" kern="0" dirty="0">
              <a:solidFill>
                <a:srgbClr val="FFFFFF"/>
              </a:solidFill>
              <a:cs typeface="+mn-ea"/>
              <a:sym typeface="+mn-lt"/>
            </a:endParaRPr>
          </a:p>
        </p:txBody>
      </p:sp>
      <p:sp>
        <p:nvSpPr>
          <p:cNvPr id="101" name="MH_Title_1"/>
          <p:cNvSpPr txBox="1"/>
          <p:nvPr>
            <p:custDataLst>
              <p:tags r:id="rId13"/>
            </p:custDataLst>
          </p:nvPr>
        </p:nvSpPr>
        <p:spPr>
          <a:xfrm>
            <a:off x="5152571" y="3289248"/>
            <a:ext cx="1879736" cy="1121243"/>
          </a:xfrm>
          <a:prstGeom prst="rect">
            <a:avLst/>
          </a:prstGeom>
          <a:noFill/>
        </p:spPr>
        <p:txBody>
          <a:bodyPr wrap="square" rtlCol="0" anchor="ctr" anchorCtr="0">
            <a:normAutofit/>
          </a:bodyPr>
          <a:lstStyle/>
          <a:p>
            <a:pPr lvl="0" algn="ctr">
              <a:lnSpc>
                <a:spcPct val="130000"/>
              </a:lnSpc>
              <a:defRPr/>
            </a:pPr>
            <a:r>
              <a:rPr lang="zh-CN" altLang="en-US" kern="0" dirty="0">
                <a:solidFill>
                  <a:schemeClr val="accent2">
                    <a:lumMod val="75000"/>
                  </a:schemeClr>
                </a:solidFill>
                <a:cs typeface="+mn-ea"/>
                <a:sym typeface="+mn-lt"/>
              </a:rPr>
              <a:t>单击此处可编辑内容</a:t>
            </a:r>
            <a:r>
              <a:rPr lang="en-US" altLang="zh-CN" kern="0" dirty="0">
                <a:solidFill>
                  <a:schemeClr val="accent2">
                    <a:lumMod val="75000"/>
                  </a:schemeClr>
                </a:solidFill>
                <a:cs typeface="+mn-ea"/>
                <a:sym typeface="+mn-lt"/>
              </a:rPr>
              <a:t> </a:t>
            </a:r>
            <a:endParaRPr lang="zh-CN" altLang="en-US" kern="0" dirty="0">
              <a:solidFill>
                <a:schemeClr val="accent2">
                  <a:lumMod val="75000"/>
                </a:schemeClr>
              </a:solidFill>
              <a:cs typeface="+mn-ea"/>
              <a:sym typeface="+mn-lt"/>
            </a:endParaRPr>
          </a:p>
        </p:txBody>
      </p:sp>
      <p:sp>
        <p:nvSpPr>
          <p:cNvPr id="43" name="MH_Other_9"/>
          <p:cNvSpPr txBox="1"/>
          <p:nvPr>
            <p:custDataLst>
              <p:tags r:id="rId14"/>
            </p:custDataLst>
          </p:nvPr>
        </p:nvSpPr>
        <p:spPr>
          <a:xfrm>
            <a:off x="9235905" y="4235820"/>
            <a:ext cx="360000" cy="360000"/>
          </a:xfrm>
          <a:prstGeom prst="rect">
            <a:avLst/>
          </a:prstGeom>
          <a:noFill/>
        </p:spPr>
        <p:txBody>
          <a:bodyPr wrap="square" lIns="0" tIns="0" rIns="0" bIns="0" rtlCol="0" anchor="t" anchorCtr="0">
            <a:noAutofit/>
          </a:bodyPr>
          <a:lstStyle>
            <a:defPPr>
              <a:defRPr lang="zh-CN"/>
            </a:defPPr>
            <a:lvl1pPr marR="0" lvl="0" indent="0" fontAlgn="auto">
              <a:spcBef>
                <a:spcPts val="0"/>
              </a:spcBef>
              <a:spcAft>
                <a:spcPts val="0"/>
              </a:spcAft>
              <a:buClrTx/>
              <a:buSzTx/>
              <a:buFontTx/>
              <a:buNone/>
              <a:tabLst/>
              <a:defRPr kumimoji="0" sz="2400" b="1" i="0" u="none" strike="noStrike" kern="0" cap="none" spc="0" normalizeH="0" baseline="0">
                <a:ln>
                  <a:noFill/>
                </a:ln>
                <a:solidFill>
                  <a:schemeClr val="accent2"/>
                </a:solidFill>
                <a:effectLst/>
                <a:uLnTx/>
                <a:uFillTx/>
                <a:latin typeface="Arial" pitchFamily="34" charset="0"/>
                <a:ea typeface="微软雅黑" pitchFamily="34" charset="-122"/>
                <a:cs typeface="Arial" pitchFamily="34" charset="0"/>
              </a:defRPr>
            </a:lvl1pPr>
          </a:lstStyle>
          <a:p>
            <a:r>
              <a:rPr lang="en-US" altLang="zh-CN" dirty="0">
                <a:latin typeface="+mn-lt"/>
                <a:ea typeface="+mn-ea"/>
                <a:cs typeface="+mn-ea"/>
                <a:sym typeface="+mn-lt"/>
              </a:rPr>
              <a:t>04</a:t>
            </a:r>
            <a:endParaRPr lang="zh-CN" altLang="en-US" dirty="0">
              <a:latin typeface="+mn-lt"/>
              <a:ea typeface="+mn-ea"/>
              <a:cs typeface="+mn-ea"/>
              <a:sym typeface="+mn-lt"/>
            </a:endParaRPr>
          </a:p>
        </p:txBody>
      </p:sp>
      <p:sp>
        <p:nvSpPr>
          <p:cNvPr id="45" name="MH_Other_10"/>
          <p:cNvSpPr txBox="1"/>
          <p:nvPr>
            <p:custDataLst>
              <p:tags r:id="rId15"/>
            </p:custDataLst>
          </p:nvPr>
        </p:nvSpPr>
        <p:spPr>
          <a:xfrm>
            <a:off x="2617403" y="4236087"/>
            <a:ext cx="360000" cy="360000"/>
          </a:xfrm>
          <a:prstGeom prst="rect">
            <a:avLst/>
          </a:prstGeom>
          <a:noFill/>
        </p:spPr>
        <p:txBody>
          <a:bodyPr wrap="square" lIns="0" tIns="0" rIns="0" bIns="0" rtlCol="0" anchor="t" anchorCtr="0">
            <a:noAutofit/>
          </a:bodyPr>
          <a:lstStyle>
            <a:defPPr>
              <a:defRPr lang="zh-CN"/>
            </a:defPPr>
            <a:lvl1pPr marR="0" lvl="0" indent="0" fontAlgn="auto">
              <a:spcBef>
                <a:spcPts val="0"/>
              </a:spcBef>
              <a:spcAft>
                <a:spcPts val="0"/>
              </a:spcAft>
              <a:buClrTx/>
              <a:buSzTx/>
              <a:buFontTx/>
              <a:buNone/>
              <a:tabLst/>
              <a:defRPr kumimoji="0" sz="2400" b="1" i="0" u="none" strike="noStrike" kern="0" cap="none" spc="0" normalizeH="0" baseline="0">
                <a:ln>
                  <a:noFill/>
                </a:ln>
                <a:solidFill>
                  <a:schemeClr val="accent2"/>
                </a:solidFill>
                <a:effectLst/>
                <a:uLnTx/>
                <a:uFillTx/>
                <a:latin typeface="Arial" pitchFamily="34" charset="0"/>
                <a:ea typeface="微软雅黑" pitchFamily="34" charset="-122"/>
                <a:cs typeface="Arial" pitchFamily="34" charset="0"/>
              </a:defRPr>
            </a:lvl1pPr>
          </a:lstStyle>
          <a:p>
            <a:r>
              <a:rPr lang="en-US" altLang="zh-CN" dirty="0">
                <a:latin typeface="+mn-lt"/>
                <a:ea typeface="+mn-ea"/>
                <a:cs typeface="+mn-ea"/>
                <a:sym typeface="+mn-lt"/>
              </a:rPr>
              <a:t>03</a:t>
            </a:r>
            <a:endParaRPr lang="zh-CN" altLang="en-US" dirty="0">
              <a:latin typeface="+mn-lt"/>
              <a:ea typeface="+mn-ea"/>
              <a:cs typeface="+mn-ea"/>
              <a:sym typeface="+mn-lt"/>
            </a:endParaRPr>
          </a:p>
        </p:txBody>
      </p:sp>
      <p:sp>
        <p:nvSpPr>
          <p:cNvPr id="47" name="MH_Other_11"/>
          <p:cNvSpPr txBox="1"/>
          <p:nvPr>
            <p:custDataLst>
              <p:tags r:id="rId16"/>
            </p:custDataLst>
          </p:nvPr>
        </p:nvSpPr>
        <p:spPr>
          <a:xfrm>
            <a:off x="9242097" y="2487179"/>
            <a:ext cx="360000" cy="360000"/>
          </a:xfrm>
          <a:prstGeom prst="rect">
            <a:avLst/>
          </a:prstGeom>
          <a:noFill/>
        </p:spPr>
        <p:txBody>
          <a:bodyPr wrap="square" lIns="0" tIns="0" rIns="0" bIns="0" rtlCol="0" anchor="t" anchorCtr="0">
            <a:noAutofit/>
          </a:bodyPr>
          <a:lstStyle>
            <a:defPPr>
              <a:defRPr lang="zh-CN"/>
            </a:defPPr>
            <a:lvl1pPr marR="0" lvl="0" indent="0" fontAlgn="auto">
              <a:spcBef>
                <a:spcPts val="0"/>
              </a:spcBef>
              <a:spcAft>
                <a:spcPts val="0"/>
              </a:spcAft>
              <a:buClrTx/>
              <a:buSzTx/>
              <a:buFontTx/>
              <a:buNone/>
              <a:tabLst/>
              <a:defRPr kumimoji="0" sz="2400" b="1" i="0" u="none" strike="noStrike" kern="0" cap="none" spc="0" normalizeH="0" baseline="0">
                <a:ln>
                  <a:noFill/>
                </a:ln>
                <a:solidFill>
                  <a:schemeClr val="accent2"/>
                </a:solidFill>
                <a:effectLst/>
                <a:uLnTx/>
                <a:uFillTx/>
                <a:latin typeface="Arial" pitchFamily="34" charset="0"/>
                <a:ea typeface="微软雅黑" pitchFamily="34" charset="-122"/>
                <a:cs typeface="Arial" pitchFamily="34" charset="0"/>
              </a:defRPr>
            </a:lvl1pPr>
          </a:lstStyle>
          <a:p>
            <a:r>
              <a:rPr lang="en-US" altLang="zh-CN" dirty="0">
                <a:latin typeface="+mn-lt"/>
                <a:ea typeface="+mn-ea"/>
                <a:cs typeface="+mn-ea"/>
                <a:sym typeface="+mn-lt"/>
              </a:rPr>
              <a:t>02</a:t>
            </a:r>
            <a:endParaRPr lang="zh-CN" altLang="en-US" dirty="0">
              <a:latin typeface="+mn-lt"/>
              <a:ea typeface="+mn-ea"/>
              <a:cs typeface="+mn-ea"/>
              <a:sym typeface="+mn-lt"/>
            </a:endParaRPr>
          </a:p>
        </p:txBody>
      </p:sp>
      <p:sp>
        <p:nvSpPr>
          <p:cNvPr id="49" name="MH_Other_12"/>
          <p:cNvSpPr txBox="1"/>
          <p:nvPr>
            <p:custDataLst>
              <p:tags r:id="rId17"/>
            </p:custDataLst>
          </p:nvPr>
        </p:nvSpPr>
        <p:spPr>
          <a:xfrm>
            <a:off x="2612477" y="2498396"/>
            <a:ext cx="360000" cy="360000"/>
          </a:xfrm>
          <a:prstGeom prst="rect">
            <a:avLst/>
          </a:prstGeom>
          <a:noFill/>
        </p:spPr>
        <p:txBody>
          <a:bodyPr wrap="square" lIns="0" tIns="0" rIns="0" bIns="0" rtlCol="0" anchor="t" anchorCtr="0">
            <a:noAutofit/>
          </a:bodyPr>
          <a:lstStyle/>
          <a:p>
            <a:pPr>
              <a:defRPr/>
            </a:pPr>
            <a:r>
              <a:rPr lang="en-US" altLang="zh-CN" sz="2400" b="1" kern="0" dirty="0">
                <a:solidFill>
                  <a:schemeClr val="accent2"/>
                </a:solidFill>
                <a:cs typeface="+mn-ea"/>
                <a:sym typeface="+mn-lt"/>
              </a:rPr>
              <a:t>01</a:t>
            </a:r>
            <a:endParaRPr lang="zh-CN" altLang="en-US" sz="2400" b="1" kern="0" dirty="0">
              <a:solidFill>
                <a:schemeClr val="accent2"/>
              </a:solidFill>
              <a:cs typeface="+mn-ea"/>
              <a:sym typeface="+mn-lt"/>
            </a:endParaRPr>
          </a:p>
        </p:txBody>
      </p:sp>
      <p:cxnSp>
        <p:nvCxnSpPr>
          <p:cNvPr id="3" name="MH_Other_13"/>
          <p:cNvCxnSpPr/>
          <p:nvPr>
            <p:custDataLst>
              <p:tags r:id="rId18"/>
            </p:custDataLst>
          </p:nvPr>
        </p:nvCxnSpPr>
        <p:spPr>
          <a:xfrm>
            <a:off x="7519992" y="2445616"/>
            <a:ext cx="2047345" cy="0"/>
          </a:xfrm>
          <a:prstGeom prst="line">
            <a:avLst/>
          </a:prstGeom>
          <a:ln>
            <a:solidFill>
              <a:srgbClr val="C7C7C7"/>
            </a:solidFill>
          </a:ln>
        </p:spPr>
        <p:style>
          <a:lnRef idx="1">
            <a:schemeClr val="accent1"/>
          </a:lnRef>
          <a:fillRef idx="0">
            <a:schemeClr val="accent1"/>
          </a:fillRef>
          <a:effectRef idx="0">
            <a:schemeClr val="accent1"/>
          </a:effectRef>
          <a:fontRef idx="minor">
            <a:schemeClr val="tx1"/>
          </a:fontRef>
        </p:style>
      </p:cxnSp>
      <p:cxnSp>
        <p:nvCxnSpPr>
          <p:cNvPr id="32" name="MH_Other_14"/>
          <p:cNvCxnSpPr/>
          <p:nvPr>
            <p:custDataLst>
              <p:tags r:id="rId19"/>
            </p:custDataLst>
          </p:nvPr>
        </p:nvCxnSpPr>
        <p:spPr>
          <a:xfrm>
            <a:off x="2627841" y="2445616"/>
            <a:ext cx="2047345" cy="0"/>
          </a:xfrm>
          <a:prstGeom prst="line">
            <a:avLst/>
          </a:prstGeom>
          <a:ln>
            <a:solidFill>
              <a:srgbClr val="C7C7C7"/>
            </a:solidFill>
          </a:ln>
        </p:spPr>
        <p:style>
          <a:lnRef idx="1">
            <a:schemeClr val="accent1"/>
          </a:lnRef>
          <a:fillRef idx="0">
            <a:schemeClr val="accent1"/>
          </a:fillRef>
          <a:effectRef idx="0">
            <a:schemeClr val="accent1"/>
          </a:effectRef>
          <a:fontRef idx="minor">
            <a:schemeClr val="tx1"/>
          </a:fontRef>
        </p:style>
      </p:cxnSp>
      <p:cxnSp>
        <p:nvCxnSpPr>
          <p:cNvPr id="36" name="MH_Other_15"/>
          <p:cNvCxnSpPr/>
          <p:nvPr>
            <p:custDataLst>
              <p:tags r:id="rId20"/>
            </p:custDataLst>
          </p:nvPr>
        </p:nvCxnSpPr>
        <p:spPr>
          <a:xfrm>
            <a:off x="7519992" y="5269116"/>
            <a:ext cx="2047345" cy="0"/>
          </a:xfrm>
          <a:prstGeom prst="line">
            <a:avLst/>
          </a:prstGeom>
          <a:ln>
            <a:solidFill>
              <a:srgbClr val="C7C7C7"/>
            </a:solidFill>
          </a:ln>
        </p:spPr>
        <p:style>
          <a:lnRef idx="1">
            <a:schemeClr val="accent1"/>
          </a:lnRef>
          <a:fillRef idx="0">
            <a:schemeClr val="accent1"/>
          </a:fillRef>
          <a:effectRef idx="0">
            <a:schemeClr val="accent1"/>
          </a:effectRef>
          <a:fontRef idx="minor">
            <a:schemeClr val="tx1"/>
          </a:fontRef>
        </p:style>
      </p:cxnSp>
      <p:cxnSp>
        <p:nvCxnSpPr>
          <p:cNvPr id="37" name="MH_Other_16"/>
          <p:cNvCxnSpPr/>
          <p:nvPr>
            <p:custDataLst>
              <p:tags r:id="rId21"/>
            </p:custDataLst>
          </p:nvPr>
        </p:nvCxnSpPr>
        <p:spPr>
          <a:xfrm>
            <a:off x="2608437" y="5269116"/>
            <a:ext cx="2047345" cy="0"/>
          </a:xfrm>
          <a:prstGeom prst="line">
            <a:avLst/>
          </a:prstGeom>
          <a:ln>
            <a:solidFill>
              <a:srgbClr val="C7C7C7"/>
            </a:solidFill>
          </a:ln>
        </p:spPr>
        <p:style>
          <a:lnRef idx="1">
            <a:schemeClr val="accent1"/>
          </a:lnRef>
          <a:fillRef idx="0">
            <a:schemeClr val="accent1"/>
          </a:fillRef>
          <a:effectRef idx="0">
            <a:schemeClr val="accent1"/>
          </a:effectRef>
          <a:fontRef idx="minor">
            <a:schemeClr val="tx1"/>
          </a:fontRef>
        </p:style>
      </p:cxnSp>
      <p:sp>
        <p:nvSpPr>
          <p:cNvPr id="28" name="MH_SubTitle_4"/>
          <p:cNvSpPr/>
          <p:nvPr>
            <p:custDataLst>
              <p:tags r:id="rId22"/>
            </p:custDataLst>
          </p:nvPr>
        </p:nvSpPr>
        <p:spPr>
          <a:xfrm rot="2479457" flipV="1">
            <a:off x="5847798" y="4482561"/>
            <a:ext cx="2047772" cy="1289593"/>
          </a:xfrm>
          <a:custGeom>
            <a:avLst/>
            <a:gdLst/>
            <a:ahLst/>
            <a:cxnLst/>
            <a:rect l="l" t="t" r="r" b="b"/>
            <a:pathLst>
              <a:path w="2250115" h="1417020">
                <a:moveTo>
                  <a:pt x="1444324" y="354255"/>
                </a:moveTo>
                <a:lnTo>
                  <a:pt x="2250115" y="1062765"/>
                </a:lnTo>
                <a:lnTo>
                  <a:pt x="708510" y="1062765"/>
                </a:lnTo>
                <a:lnTo>
                  <a:pt x="708510" y="1417020"/>
                </a:lnTo>
                <a:lnTo>
                  <a:pt x="0" y="708510"/>
                </a:lnTo>
                <a:lnTo>
                  <a:pt x="708510" y="0"/>
                </a:lnTo>
                <a:lnTo>
                  <a:pt x="708510" y="354255"/>
                </a:lnTo>
                <a:close/>
              </a:path>
            </a:pathLst>
          </a:custGeom>
          <a:solidFill>
            <a:schemeClr val="accent1"/>
          </a:solidFill>
          <a:ln w="25400" cap="flat" cmpd="sng" algn="ctr">
            <a:noFill/>
            <a:prstDash val="solid"/>
          </a:ln>
          <a:effectLst/>
        </p:spPr>
        <p:txBody>
          <a:bodyPr rot="0" spcFirstLastPara="0" vertOverflow="overflow" horzOverflow="overflow" vert="vert" wrap="square" lIns="459000" tIns="324000" rIns="68580" bIns="324000" numCol="1" spcCol="0" rtlCol="0" fromWordArt="0" anchor="ctr" anchorCtr="0" forceAA="0" compatLnSpc="1">
            <a:prstTxWarp prst="textNoShape">
              <a:avLst/>
            </a:prstTxWarp>
            <a:normAutofit/>
          </a:bodyPr>
          <a:lstStyle/>
          <a:p>
            <a:pPr algn="ctr"/>
            <a:r>
              <a:rPr lang="en-US" altLang="zh-CN" sz="1600" b="1" kern="0">
                <a:solidFill>
                  <a:srgbClr val="FFFFFF"/>
                </a:solidFill>
                <a:cs typeface="+mn-ea"/>
                <a:sym typeface="+mn-lt"/>
              </a:rPr>
              <a:t>AMET</a:t>
            </a:r>
            <a:endParaRPr lang="zh-CN" altLang="en-US" sz="1600" b="1" kern="0" dirty="0">
              <a:solidFill>
                <a:srgbClr val="FFFFFF"/>
              </a:solidFill>
              <a:cs typeface="+mn-ea"/>
              <a:sym typeface="+mn-lt"/>
            </a:endParaRPr>
          </a:p>
        </p:txBody>
      </p:sp>
      <p:sp>
        <p:nvSpPr>
          <p:cNvPr id="29" name="MH_SubTitle_3"/>
          <p:cNvSpPr/>
          <p:nvPr>
            <p:custDataLst>
              <p:tags r:id="rId23"/>
            </p:custDataLst>
          </p:nvPr>
        </p:nvSpPr>
        <p:spPr>
          <a:xfrm rot="19120543" flipH="1" flipV="1">
            <a:off x="4289310" y="4482561"/>
            <a:ext cx="2047772" cy="1289593"/>
          </a:xfrm>
          <a:custGeom>
            <a:avLst/>
            <a:gdLst/>
            <a:ahLst/>
            <a:cxnLst/>
            <a:rect l="l" t="t" r="r" b="b"/>
            <a:pathLst>
              <a:path w="2250115" h="1417020">
                <a:moveTo>
                  <a:pt x="1444324" y="354255"/>
                </a:moveTo>
                <a:lnTo>
                  <a:pt x="2250115" y="1062765"/>
                </a:lnTo>
                <a:lnTo>
                  <a:pt x="708510" y="1062765"/>
                </a:lnTo>
                <a:lnTo>
                  <a:pt x="708510" y="1417020"/>
                </a:lnTo>
                <a:lnTo>
                  <a:pt x="0" y="708510"/>
                </a:lnTo>
                <a:lnTo>
                  <a:pt x="708510" y="0"/>
                </a:lnTo>
                <a:lnTo>
                  <a:pt x="708510" y="354255"/>
                </a:lnTo>
                <a:close/>
              </a:path>
            </a:pathLst>
          </a:custGeom>
          <a:solidFill>
            <a:schemeClr val="accent1"/>
          </a:solidFill>
          <a:ln w="25400" cap="flat" cmpd="sng" algn="ctr">
            <a:noFill/>
            <a:prstDash val="solid"/>
          </a:ln>
          <a:effectLst/>
        </p:spPr>
        <p:txBody>
          <a:bodyPr rot="0" spcFirstLastPara="0" vertOverflow="overflow" horzOverflow="overflow" vert="vert270" wrap="square" lIns="0" tIns="324000" rIns="459000" bIns="324000" numCol="1" spcCol="0" rtlCol="0" fromWordArt="0" anchor="ctr" anchorCtr="0" forceAA="0" compatLnSpc="1">
            <a:prstTxWarp prst="textNoShape">
              <a:avLst/>
            </a:prstTxWarp>
            <a:normAutofit/>
          </a:bodyPr>
          <a:lstStyle/>
          <a:p>
            <a:pPr algn="ctr"/>
            <a:r>
              <a:rPr lang="en-US" altLang="zh-CN" sz="1600" b="1" kern="0">
                <a:solidFill>
                  <a:srgbClr val="FFFFFF"/>
                </a:solidFill>
                <a:cs typeface="+mn-ea"/>
                <a:sym typeface="+mn-lt"/>
              </a:rPr>
              <a:t>AMET</a:t>
            </a:r>
            <a:endParaRPr lang="zh-CN" altLang="en-US" sz="1600" b="1" kern="0" dirty="0">
              <a:solidFill>
                <a:srgbClr val="FFFFFF"/>
              </a:solidFill>
              <a:cs typeface="+mn-ea"/>
              <a:sym typeface="+mn-lt"/>
            </a:endParaRPr>
          </a:p>
        </p:txBody>
      </p:sp>
      <p:sp>
        <p:nvSpPr>
          <p:cNvPr id="30" name="MH_Text_4"/>
          <p:cNvSpPr txBox="1"/>
          <p:nvPr>
            <p:custDataLst>
              <p:tags r:id="rId24"/>
            </p:custDataLst>
          </p:nvPr>
        </p:nvSpPr>
        <p:spPr>
          <a:xfrm>
            <a:off x="7528806" y="4278779"/>
            <a:ext cx="1610399" cy="910524"/>
          </a:xfrm>
          <a:prstGeom prst="rect">
            <a:avLst/>
          </a:prstGeom>
          <a:noFill/>
        </p:spPr>
        <p:txBody>
          <a:bodyPr wrap="square" lIns="0" tIns="0" rIns="0" bIns="0" rtlCol="0" anchor="t" anchorCtr="0">
            <a:normAutofit fontScale="85000" lnSpcReduction="10000"/>
          </a:bodyPr>
          <a:lstStyle/>
          <a:p>
            <a:pPr lvl="0" algn="r">
              <a:lnSpc>
                <a:spcPct val="130000"/>
              </a:lnSpc>
              <a:defRPr/>
            </a:pPr>
            <a:r>
              <a:rPr lang="zh-CN" altLang="en-US" sz="1600" kern="0" dirty="0">
                <a:cs typeface="+mn-ea"/>
                <a:sym typeface="+mn-lt"/>
              </a:rPr>
              <a:t>单击此处可编辑内容</a:t>
            </a:r>
            <a:endParaRPr lang="en-US" altLang="zh-CN" sz="1600" kern="0" dirty="0">
              <a:cs typeface="+mn-ea"/>
              <a:sym typeface="+mn-lt"/>
            </a:endParaRPr>
          </a:p>
          <a:p>
            <a:pPr lvl="0" algn="r">
              <a:lnSpc>
                <a:spcPct val="130000"/>
              </a:lnSpc>
              <a:defRPr/>
            </a:pPr>
            <a:r>
              <a:rPr lang="zh-CN" altLang="en-US" sz="1600" kern="0" dirty="0">
                <a:cs typeface="+mn-ea"/>
                <a:sym typeface="+mn-lt"/>
              </a:rPr>
              <a:t>单击此处可编辑内容</a:t>
            </a:r>
            <a:endParaRPr lang="en-US" altLang="zh-CN" sz="1600" kern="0" dirty="0">
              <a:cs typeface="+mn-ea"/>
              <a:sym typeface="+mn-lt"/>
            </a:endParaRPr>
          </a:p>
        </p:txBody>
      </p:sp>
      <p:sp>
        <p:nvSpPr>
          <p:cNvPr id="31" name="MH_Text_3"/>
          <p:cNvSpPr txBox="1"/>
          <p:nvPr>
            <p:custDataLst>
              <p:tags r:id="rId25"/>
            </p:custDataLst>
          </p:nvPr>
        </p:nvSpPr>
        <p:spPr>
          <a:xfrm>
            <a:off x="3045382" y="4278779"/>
            <a:ext cx="1610399" cy="910524"/>
          </a:xfrm>
          <a:prstGeom prst="rect">
            <a:avLst/>
          </a:prstGeom>
          <a:noFill/>
        </p:spPr>
        <p:txBody>
          <a:bodyPr wrap="square" lIns="0" tIns="0" rIns="0" bIns="0" rtlCol="0" anchor="t" anchorCtr="0">
            <a:normAutofit fontScale="85000" lnSpcReduction="10000"/>
          </a:bodyPr>
          <a:lstStyle/>
          <a:p>
            <a:pPr lvl="0">
              <a:lnSpc>
                <a:spcPct val="130000"/>
              </a:lnSpc>
              <a:defRPr/>
            </a:pPr>
            <a:r>
              <a:rPr lang="zh-CN" altLang="en-US" sz="1600" kern="0" dirty="0">
                <a:cs typeface="+mn-ea"/>
                <a:sym typeface="+mn-lt"/>
              </a:rPr>
              <a:t>单击此处可编辑内容</a:t>
            </a:r>
            <a:endParaRPr lang="en-US" altLang="zh-CN" sz="1600" kern="0" dirty="0">
              <a:cs typeface="+mn-ea"/>
              <a:sym typeface="+mn-lt"/>
            </a:endParaRPr>
          </a:p>
          <a:p>
            <a:pPr lvl="0">
              <a:lnSpc>
                <a:spcPct val="130000"/>
              </a:lnSpc>
              <a:defRPr/>
            </a:pPr>
            <a:r>
              <a:rPr lang="zh-CN" altLang="en-US" sz="1600" kern="0" dirty="0">
                <a:cs typeface="+mn-ea"/>
                <a:sym typeface="+mn-lt"/>
              </a:rPr>
              <a:t>单击此处可编辑内容</a:t>
            </a:r>
            <a:endParaRPr lang="en-US" altLang="zh-CN" sz="1600" kern="0" dirty="0">
              <a:cs typeface="+mn-ea"/>
              <a:sym typeface="+mn-lt"/>
            </a:endParaRPr>
          </a:p>
        </p:txBody>
      </p:sp>
      <p:sp>
        <p:nvSpPr>
          <p:cNvPr id="33" name="MH_Text_2"/>
          <p:cNvSpPr txBox="1"/>
          <p:nvPr>
            <p:custDataLst>
              <p:tags r:id="rId26"/>
            </p:custDataLst>
          </p:nvPr>
        </p:nvSpPr>
        <p:spPr>
          <a:xfrm>
            <a:off x="7528806" y="2481154"/>
            <a:ext cx="1610399" cy="1092020"/>
          </a:xfrm>
          <a:prstGeom prst="rect">
            <a:avLst/>
          </a:prstGeom>
          <a:noFill/>
        </p:spPr>
        <p:txBody>
          <a:bodyPr wrap="square" lIns="0" tIns="0" rIns="0" bIns="0" rtlCol="0" anchor="t" anchorCtr="0">
            <a:normAutofit fontScale="92500" lnSpcReduction="10000"/>
          </a:bodyPr>
          <a:lstStyle/>
          <a:p>
            <a:pPr lvl="0" algn="r">
              <a:lnSpc>
                <a:spcPct val="130000"/>
              </a:lnSpc>
              <a:defRPr/>
            </a:pPr>
            <a:r>
              <a:rPr lang="zh-CN" altLang="en-US" sz="1600" kern="0" dirty="0">
                <a:cs typeface="+mn-ea"/>
                <a:sym typeface="+mn-lt"/>
              </a:rPr>
              <a:t>单击此处可编辑内容</a:t>
            </a:r>
            <a:endParaRPr lang="en-US" altLang="zh-CN" sz="1600" kern="0" dirty="0">
              <a:cs typeface="+mn-ea"/>
              <a:sym typeface="+mn-lt"/>
            </a:endParaRPr>
          </a:p>
          <a:p>
            <a:pPr lvl="0" algn="r">
              <a:lnSpc>
                <a:spcPct val="130000"/>
              </a:lnSpc>
              <a:defRPr/>
            </a:pPr>
            <a:r>
              <a:rPr lang="zh-CN" altLang="en-US" sz="1600" kern="0" dirty="0">
                <a:cs typeface="+mn-ea"/>
                <a:sym typeface="+mn-lt"/>
              </a:rPr>
              <a:t>单击此处可编辑内容</a:t>
            </a:r>
            <a:endParaRPr lang="en-US" altLang="zh-CN" sz="1600" kern="0" dirty="0">
              <a:cs typeface="+mn-ea"/>
              <a:sym typeface="+mn-lt"/>
            </a:endParaRPr>
          </a:p>
        </p:txBody>
      </p:sp>
      <p:sp>
        <p:nvSpPr>
          <p:cNvPr id="34" name="MH_Text_1"/>
          <p:cNvSpPr txBox="1"/>
          <p:nvPr>
            <p:custDataLst>
              <p:tags r:id="rId27"/>
            </p:custDataLst>
          </p:nvPr>
        </p:nvSpPr>
        <p:spPr>
          <a:xfrm>
            <a:off x="3045382" y="2485915"/>
            <a:ext cx="1610399" cy="1092020"/>
          </a:xfrm>
          <a:prstGeom prst="rect">
            <a:avLst/>
          </a:prstGeom>
          <a:noFill/>
        </p:spPr>
        <p:txBody>
          <a:bodyPr wrap="square" lIns="0" tIns="0" rIns="0" bIns="0" rtlCol="0" anchor="t" anchorCtr="0">
            <a:normAutofit fontScale="92500" lnSpcReduction="10000"/>
          </a:bodyPr>
          <a:lstStyle/>
          <a:p>
            <a:pPr lvl="0">
              <a:lnSpc>
                <a:spcPct val="130000"/>
              </a:lnSpc>
              <a:defRPr/>
            </a:pPr>
            <a:r>
              <a:rPr lang="zh-CN" altLang="en-US" sz="1600" kern="0" dirty="0">
                <a:cs typeface="+mn-ea"/>
                <a:sym typeface="+mn-lt"/>
              </a:rPr>
              <a:t>单击此处可编辑内容</a:t>
            </a:r>
            <a:endParaRPr lang="en-US" altLang="zh-CN" sz="1600" kern="0" dirty="0">
              <a:cs typeface="+mn-ea"/>
              <a:sym typeface="+mn-lt"/>
            </a:endParaRPr>
          </a:p>
          <a:p>
            <a:pPr lvl="0">
              <a:lnSpc>
                <a:spcPct val="130000"/>
              </a:lnSpc>
              <a:defRPr/>
            </a:pPr>
            <a:r>
              <a:rPr lang="zh-CN" altLang="en-US" sz="1600" kern="0" dirty="0">
                <a:cs typeface="+mn-ea"/>
                <a:sym typeface="+mn-lt"/>
              </a:rPr>
              <a:t>单击此处可编辑内容</a:t>
            </a:r>
            <a:endParaRPr lang="en-US" altLang="zh-CN" sz="1600" kern="0" dirty="0">
              <a:cs typeface="+mn-ea"/>
              <a:sym typeface="+mn-lt"/>
            </a:endParaRPr>
          </a:p>
        </p:txBody>
      </p:sp>
      <p:pic>
        <p:nvPicPr>
          <p:cNvPr id="27" name="图片 26" descr="资源 911"/>
          <p:cNvPicPr>
            <a:picLocks noChangeAspect="1"/>
          </p:cNvPicPr>
          <p:nvPr/>
        </p:nvPicPr>
        <p:blipFill>
          <a:blip r:embed="rId30"/>
          <a:stretch>
            <a:fillRect/>
          </a:stretch>
        </p:blipFill>
        <p:spPr>
          <a:xfrm>
            <a:off x="9415905" y="0"/>
            <a:ext cx="4305300" cy="3714750"/>
          </a:xfrm>
          <a:prstGeom prst="rect">
            <a:avLst/>
          </a:prstGeom>
        </p:spPr>
      </p:pic>
      <p:pic>
        <p:nvPicPr>
          <p:cNvPr id="35" name="图片 34" descr="资源 1111"/>
          <p:cNvPicPr>
            <a:picLocks noChangeAspect="1"/>
          </p:cNvPicPr>
          <p:nvPr/>
        </p:nvPicPr>
        <p:blipFill>
          <a:blip r:embed="rId31"/>
          <a:stretch>
            <a:fillRect/>
          </a:stretch>
        </p:blipFill>
        <p:spPr>
          <a:xfrm>
            <a:off x="1249211" y="5247572"/>
            <a:ext cx="1241425" cy="777875"/>
          </a:xfrm>
          <a:prstGeom prst="rect">
            <a:avLst/>
          </a:prstGeom>
        </p:spPr>
      </p:pic>
    </p:spTree>
    <p:custDataLst>
      <p:tags r:id="rId2"/>
    </p:custDataLst>
    <p:extLst>
      <p:ext uri="{BB962C8B-B14F-4D97-AF65-F5344CB8AC3E}">
        <p14:creationId xmlns:p14="http://schemas.microsoft.com/office/powerpoint/2010/main" val="200060749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1000"/>
                                        <p:tgtEl>
                                          <p:spTgt spid="89"/>
                                        </p:tgtEl>
                                      </p:cBhvr>
                                    </p:animEffect>
                                    <p:anim calcmode="lin" valueType="num">
                                      <p:cBhvr>
                                        <p:cTn id="13" dur="1000" fill="hold"/>
                                        <p:tgtEl>
                                          <p:spTgt spid="89"/>
                                        </p:tgtEl>
                                        <p:attrNameLst>
                                          <p:attrName>ppt_x</p:attrName>
                                        </p:attrNameLst>
                                      </p:cBhvr>
                                      <p:tavLst>
                                        <p:tav tm="0">
                                          <p:val>
                                            <p:strVal val="#ppt_x"/>
                                          </p:val>
                                        </p:tav>
                                        <p:tav tm="100000">
                                          <p:val>
                                            <p:strVal val="#ppt_x"/>
                                          </p:val>
                                        </p:tav>
                                      </p:tavLst>
                                    </p:anim>
                                    <p:anim calcmode="lin" valueType="num">
                                      <p:cBhvr>
                                        <p:cTn id="14" dur="1000" fill="hold"/>
                                        <p:tgtEl>
                                          <p:spTgt spid="8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1000"/>
                                        <p:tgtEl>
                                          <p:spTgt spid="92"/>
                                        </p:tgtEl>
                                      </p:cBhvr>
                                    </p:animEffect>
                                    <p:anim calcmode="lin" valueType="num">
                                      <p:cBhvr>
                                        <p:cTn id="18" dur="1000" fill="hold"/>
                                        <p:tgtEl>
                                          <p:spTgt spid="92"/>
                                        </p:tgtEl>
                                        <p:attrNameLst>
                                          <p:attrName>ppt_x</p:attrName>
                                        </p:attrNameLst>
                                      </p:cBhvr>
                                      <p:tavLst>
                                        <p:tav tm="0">
                                          <p:val>
                                            <p:strVal val="#ppt_x"/>
                                          </p:val>
                                        </p:tav>
                                        <p:tav tm="100000">
                                          <p:val>
                                            <p:strVal val="#ppt_x"/>
                                          </p:val>
                                        </p:tav>
                                      </p:tavLst>
                                    </p:anim>
                                    <p:anim calcmode="lin" valueType="num">
                                      <p:cBhvr>
                                        <p:cTn id="19" dur="1000" fill="hold"/>
                                        <p:tgtEl>
                                          <p:spTgt spid="9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1000"/>
                                        <p:tgtEl>
                                          <p:spTgt spid="95"/>
                                        </p:tgtEl>
                                      </p:cBhvr>
                                    </p:animEffect>
                                    <p:anim calcmode="lin" valueType="num">
                                      <p:cBhvr>
                                        <p:cTn id="23" dur="1000" fill="hold"/>
                                        <p:tgtEl>
                                          <p:spTgt spid="95"/>
                                        </p:tgtEl>
                                        <p:attrNameLst>
                                          <p:attrName>ppt_x</p:attrName>
                                        </p:attrNameLst>
                                      </p:cBhvr>
                                      <p:tavLst>
                                        <p:tav tm="0">
                                          <p:val>
                                            <p:strVal val="#ppt_x"/>
                                          </p:val>
                                        </p:tav>
                                        <p:tav tm="100000">
                                          <p:val>
                                            <p:strVal val="#ppt_x"/>
                                          </p:val>
                                        </p:tav>
                                      </p:tavLst>
                                    </p:anim>
                                    <p:anim calcmode="lin" valueType="num">
                                      <p:cBhvr>
                                        <p:cTn id="24" dur="1000" fill="hold"/>
                                        <p:tgtEl>
                                          <p:spTgt spid="9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1000"/>
                                        <p:tgtEl>
                                          <p:spTgt spid="110"/>
                                        </p:tgtEl>
                                      </p:cBhvr>
                                    </p:animEffect>
                                    <p:anim calcmode="lin" valueType="num">
                                      <p:cBhvr>
                                        <p:cTn id="28" dur="1000" fill="hold"/>
                                        <p:tgtEl>
                                          <p:spTgt spid="110"/>
                                        </p:tgtEl>
                                        <p:attrNameLst>
                                          <p:attrName>ppt_x</p:attrName>
                                        </p:attrNameLst>
                                      </p:cBhvr>
                                      <p:tavLst>
                                        <p:tav tm="0">
                                          <p:val>
                                            <p:strVal val="#ppt_x"/>
                                          </p:val>
                                        </p:tav>
                                        <p:tav tm="100000">
                                          <p:val>
                                            <p:strVal val="#ppt_x"/>
                                          </p:val>
                                        </p:tav>
                                      </p:tavLst>
                                    </p:anim>
                                    <p:anim calcmode="lin" valueType="num">
                                      <p:cBhvr>
                                        <p:cTn id="29" dur="1000" fill="hold"/>
                                        <p:tgtEl>
                                          <p:spTgt spid="1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1000"/>
                                        <p:tgtEl>
                                          <p:spTgt spid="111"/>
                                        </p:tgtEl>
                                      </p:cBhvr>
                                    </p:animEffect>
                                    <p:anim calcmode="lin" valueType="num">
                                      <p:cBhvr>
                                        <p:cTn id="33" dur="1000" fill="hold"/>
                                        <p:tgtEl>
                                          <p:spTgt spid="111"/>
                                        </p:tgtEl>
                                        <p:attrNameLst>
                                          <p:attrName>ppt_x</p:attrName>
                                        </p:attrNameLst>
                                      </p:cBhvr>
                                      <p:tavLst>
                                        <p:tav tm="0">
                                          <p:val>
                                            <p:strVal val="#ppt_x"/>
                                          </p:val>
                                        </p:tav>
                                        <p:tav tm="100000">
                                          <p:val>
                                            <p:strVal val="#ppt_x"/>
                                          </p:val>
                                        </p:tav>
                                      </p:tavLst>
                                    </p:anim>
                                    <p:anim calcmode="lin" valueType="num">
                                      <p:cBhvr>
                                        <p:cTn id="34" dur="1000" fill="hold"/>
                                        <p:tgtEl>
                                          <p:spTgt spid="1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fade">
                                      <p:cBhvr>
                                        <p:cTn id="37" dur="1000"/>
                                        <p:tgtEl>
                                          <p:spTgt spid="112"/>
                                        </p:tgtEl>
                                      </p:cBhvr>
                                    </p:animEffect>
                                    <p:anim calcmode="lin" valueType="num">
                                      <p:cBhvr>
                                        <p:cTn id="38" dur="1000" fill="hold"/>
                                        <p:tgtEl>
                                          <p:spTgt spid="112"/>
                                        </p:tgtEl>
                                        <p:attrNameLst>
                                          <p:attrName>ppt_x</p:attrName>
                                        </p:attrNameLst>
                                      </p:cBhvr>
                                      <p:tavLst>
                                        <p:tav tm="0">
                                          <p:val>
                                            <p:strVal val="#ppt_x"/>
                                          </p:val>
                                        </p:tav>
                                        <p:tav tm="100000">
                                          <p:val>
                                            <p:strVal val="#ppt_x"/>
                                          </p:val>
                                        </p:tav>
                                      </p:tavLst>
                                    </p:anim>
                                    <p:anim calcmode="lin" valueType="num">
                                      <p:cBhvr>
                                        <p:cTn id="39" dur="1000" fill="hold"/>
                                        <p:tgtEl>
                                          <p:spTgt spid="11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1000"/>
                                        <p:tgtEl>
                                          <p:spTgt spid="113"/>
                                        </p:tgtEl>
                                      </p:cBhvr>
                                    </p:animEffect>
                                    <p:anim calcmode="lin" valueType="num">
                                      <p:cBhvr>
                                        <p:cTn id="43" dur="1000" fill="hold"/>
                                        <p:tgtEl>
                                          <p:spTgt spid="113"/>
                                        </p:tgtEl>
                                        <p:attrNameLst>
                                          <p:attrName>ppt_x</p:attrName>
                                        </p:attrNameLst>
                                      </p:cBhvr>
                                      <p:tavLst>
                                        <p:tav tm="0">
                                          <p:val>
                                            <p:strVal val="#ppt_x"/>
                                          </p:val>
                                        </p:tav>
                                        <p:tav tm="100000">
                                          <p:val>
                                            <p:strVal val="#ppt_x"/>
                                          </p:val>
                                        </p:tav>
                                      </p:tavLst>
                                    </p:anim>
                                    <p:anim calcmode="lin" valueType="num">
                                      <p:cBhvr>
                                        <p:cTn id="44" dur="1000" fill="hold"/>
                                        <p:tgtEl>
                                          <p:spTgt spid="1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1000"/>
                                        <p:tgtEl>
                                          <p:spTgt spid="87"/>
                                        </p:tgtEl>
                                      </p:cBhvr>
                                    </p:animEffect>
                                    <p:anim calcmode="lin" valueType="num">
                                      <p:cBhvr>
                                        <p:cTn id="48" dur="1000" fill="hold"/>
                                        <p:tgtEl>
                                          <p:spTgt spid="87"/>
                                        </p:tgtEl>
                                        <p:attrNameLst>
                                          <p:attrName>ppt_x</p:attrName>
                                        </p:attrNameLst>
                                      </p:cBhvr>
                                      <p:tavLst>
                                        <p:tav tm="0">
                                          <p:val>
                                            <p:strVal val="#ppt_x"/>
                                          </p:val>
                                        </p:tav>
                                        <p:tav tm="100000">
                                          <p:val>
                                            <p:strVal val="#ppt_x"/>
                                          </p:val>
                                        </p:tav>
                                      </p:tavLst>
                                    </p:anim>
                                    <p:anim calcmode="lin" valueType="num">
                                      <p:cBhvr>
                                        <p:cTn id="49" dur="1000" fill="hold"/>
                                        <p:tgtEl>
                                          <p:spTgt spid="8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fade">
                                      <p:cBhvr>
                                        <p:cTn id="52" dur="1000"/>
                                        <p:tgtEl>
                                          <p:spTgt spid="93"/>
                                        </p:tgtEl>
                                      </p:cBhvr>
                                    </p:animEffect>
                                    <p:anim calcmode="lin" valueType="num">
                                      <p:cBhvr>
                                        <p:cTn id="53" dur="1000" fill="hold"/>
                                        <p:tgtEl>
                                          <p:spTgt spid="93"/>
                                        </p:tgtEl>
                                        <p:attrNameLst>
                                          <p:attrName>ppt_x</p:attrName>
                                        </p:attrNameLst>
                                      </p:cBhvr>
                                      <p:tavLst>
                                        <p:tav tm="0">
                                          <p:val>
                                            <p:strVal val="#ppt_x"/>
                                          </p:val>
                                        </p:tav>
                                        <p:tav tm="100000">
                                          <p:val>
                                            <p:strVal val="#ppt_x"/>
                                          </p:val>
                                        </p:tav>
                                      </p:tavLst>
                                    </p:anim>
                                    <p:anim calcmode="lin" valueType="num">
                                      <p:cBhvr>
                                        <p:cTn id="54" dur="1000" fill="hold"/>
                                        <p:tgtEl>
                                          <p:spTgt spid="9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1000"/>
                                        <p:tgtEl>
                                          <p:spTgt spid="101"/>
                                        </p:tgtEl>
                                      </p:cBhvr>
                                    </p:animEffect>
                                    <p:anim calcmode="lin" valueType="num">
                                      <p:cBhvr>
                                        <p:cTn id="58" dur="1000" fill="hold"/>
                                        <p:tgtEl>
                                          <p:spTgt spid="101"/>
                                        </p:tgtEl>
                                        <p:attrNameLst>
                                          <p:attrName>ppt_x</p:attrName>
                                        </p:attrNameLst>
                                      </p:cBhvr>
                                      <p:tavLst>
                                        <p:tav tm="0">
                                          <p:val>
                                            <p:strVal val="#ppt_x"/>
                                          </p:val>
                                        </p:tav>
                                        <p:tav tm="100000">
                                          <p:val>
                                            <p:strVal val="#ppt_x"/>
                                          </p:val>
                                        </p:tav>
                                      </p:tavLst>
                                    </p:anim>
                                    <p:anim calcmode="lin" valueType="num">
                                      <p:cBhvr>
                                        <p:cTn id="59" dur="1000" fill="hold"/>
                                        <p:tgtEl>
                                          <p:spTgt spid="10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1000"/>
                                        <p:tgtEl>
                                          <p:spTgt spid="43"/>
                                        </p:tgtEl>
                                      </p:cBhvr>
                                    </p:animEffect>
                                    <p:anim calcmode="lin" valueType="num">
                                      <p:cBhvr>
                                        <p:cTn id="63" dur="1000" fill="hold"/>
                                        <p:tgtEl>
                                          <p:spTgt spid="43"/>
                                        </p:tgtEl>
                                        <p:attrNameLst>
                                          <p:attrName>ppt_x</p:attrName>
                                        </p:attrNameLst>
                                      </p:cBhvr>
                                      <p:tavLst>
                                        <p:tav tm="0">
                                          <p:val>
                                            <p:strVal val="#ppt_x"/>
                                          </p:val>
                                        </p:tav>
                                        <p:tav tm="100000">
                                          <p:val>
                                            <p:strVal val="#ppt_x"/>
                                          </p:val>
                                        </p:tav>
                                      </p:tavLst>
                                    </p:anim>
                                    <p:anim calcmode="lin" valueType="num">
                                      <p:cBhvr>
                                        <p:cTn id="64" dur="1000" fill="hold"/>
                                        <p:tgtEl>
                                          <p:spTgt spid="4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1000"/>
                                        <p:tgtEl>
                                          <p:spTgt spid="45"/>
                                        </p:tgtEl>
                                      </p:cBhvr>
                                    </p:animEffect>
                                    <p:anim calcmode="lin" valueType="num">
                                      <p:cBhvr>
                                        <p:cTn id="68" dur="1000" fill="hold"/>
                                        <p:tgtEl>
                                          <p:spTgt spid="45"/>
                                        </p:tgtEl>
                                        <p:attrNameLst>
                                          <p:attrName>ppt_x</p:attrName>
                                        </p:attrNameLst>
                                      </p:cBhvr>
                                      <p:tavLst>
                                        <p:tav tm="0">
                                          <p:val>
                                            <p:strVal val="#ppt_x"/>
                                          </p:val>
                                        </p:tav>
                                        <p:tav tm="100000">
                                          <p:val>
                                            <p:strVal val="#ppt_x"/>
                                          </p:val>
                                        </p:tav>
                                      </p:tavLst>
                                    </p:anim>
                                    <p:anim calcmode="lin" valueType="num">
                                      <p:cBhvr>
                                        <p:cTn id="69" dur="1000" fill="hold"/>
                                        <p:tgtEl>
                                          <p:spTgt spid="4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1000"/>
                                        <p:tgtEl>
                                          <p:spTgt spid="49"/>
                                        </p:tgtEl>
                                      </p:cBhvr>
                                    </p:animEffect>
                                    <p:anim calcmode="lin" valueType="num">
                                      <p:cBhvr>
                                        <p:cTn id="78" dur="1000" fill="hold"/>
                                        <p:tgtEl>
                                          <p:spTgt spid="49"/>
                                        </p:tgtEl>
                                        <p:attrNameLst>
                                          <p:attrName>ppt_x</p:attrName>
                                        </p:attrNameLst>
                                      </p:cBhvr>
                                      <p:tavLst>
                                        <p:tav tm="0">
                                          <p:val>
                                            <p:strVal val="#ppt_x"/>
                                          </p:val>
                                        </p:tav>
                                        <p:tav tm="100000">
                                          <p:val>
                                            <p:strVal val="#ppt_x"/>
                                          </p:val>
                                        </p:tav>
                                      </p:tavLst>
                                    </p:anim>
                                    <p:anim calcmode="lin" valueType="num">
                                      <p:cBhvr>
                                        <p:cTn id="79" dur="1000" fill="hold"/>
                                        <p:tgtEl>
                                          <p:spTgt spid="49"/>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1000"/>
                                        <p:tgtEl>
                                          <p:spTgt spid="3"/>
                                        </p:tgtEl>
                                      </p:cBhvr>
                                    </p:animEffect>
                                    <p:anim calcmode="lin" valueType="num">
                                      <p:cBhvr>
                                        <p:cTn id="83" dur="1000" fill="hold"/>
                                        <p:tgtEl>
                                          <p:spTgt spid="3"/>
                                        </p:tgtEl>
                                        <p:attrNameLst>
                                          <p:attrName>ppt_x</p:attrName>
                                        </p:attrNameLst>
                                      </p:cBhvr>
                                      <p:tavLst>
                                        <p:tav tm="0">
                                          <p:val>
                                            <p:strVal val="#ppt_x"/>
                                          </p:val>
                                        </p:tav>
                                        <p:tav tm="100000">
                                          <p:val>
                                            <p:strVal val="#ppt_x"/>
                                          </p:val>
                                        </p:tav>
                                      </p:tavLst>
                                    </p:anim>
                                    <p:anim calcmode="lin" valueType="num">
                                      <p:cBhvr>
                                        <p:cTn id="84" dur="1000" fill="hold"/>
                                        <p:tgtEl>
                                          <p:spTgt spid="3"/>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1000"/>
                                        <p:tgtEl>
                                          <p:spTgt spid="37"/>
                                        </p:tgtEl>
                                      </p:cBhvr>
                                    </p:animEffect>
                                    <p:anim calcmode="lin" valueType="num">
                                      <p:cBhvr>
                                        <p:cTn id="98" dur="1000" fill="hold"/>
                                        <p:tgtEl>
                                          <p:spTgt spid="37"/>
                                        </p:tgtEl>
                                        <p:attrNameLst>
                                          <p:attrName>ppt_x</p:attrName>
                                        </p:attrNameLst>
                                      </p:cBhvr>
                                      <p:tavLst>
                                        <p:tav tm="0">
                                          <p:val>
                                            <p:strVal val="#ppt_x"/>
                                          </p:val>
                                        </p:tav>
                                        <p:tav tm="100000">
                                          <p:val>
                                            <p:strVal val="#ppt_x"/>
                                          </p:val>
                                        </p:tav>
                                      </p:tavLst>
                                    </p:anim>
                                    <p:anim calcmode="lin" valueType="num">
                                      <p:cBhvr>
                                        <p:cTn id="99" dur="1000" fill="hold"/>
                                        <p:tgtEl>
                                          <p:spTgt spid="3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fade">
                                      <p:cBhvr>
                                        <p:cTn id="102" dur="1000"/>
                                        <p:tgtEl>
                                          <p:spTgt spid="28"/>
                                        </p:tgtEl>
                                      </p:cBhvr>
                                    </p:animEffect>
                                    <p:anim calcmode="lin" valueType="num">
                                      <p:cBhvr>
                                        <p:cTn id="103" dur="1000" fill="hold"/>
                                        <p:tgtEl>
                                          <p:spTgt spid="28"/>
                                        </p:tgtEl>
                                        <p:attrNameLst>
                                          <p:attrName>ppt_x</p:attrName>
                                        </p:attrNameLst>
                                      </p:cBhvr>
                                      <p:tavLst>
                                        <p:tav tm="0">
                                          <p:val>
                                            <p:strVal val="#ppt_x"/>
                                          </p:val>
                                        </p:tav>
                                        <p:tav tm="100000">
                                          <p:val>
                                            <p:strVal val="#ppt_x"/>
                                          </p:val>
                                        </p:tav>
                                      </p:tavLst>
                                    </p:anim>
                                    <p:anim calcmode="lin" valueType="num">
                                      <p:cBhvr>
                                        <p:cTn id="104" dur="1000" fill="hold"/>
                                        <p:tgtEl>
                                          <p:spTgt spid="2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1000"/>
                                        <p:tgtEl>
                                          <p:spTgt spid="29"/>
                                        </p:tgtEl>
                                      </p:cBhvr>
                                    </p:animEffect>
                                    <p:anim calcmode="lin" valueType="num">
                                      <p:cBhvr>
                                        <p:cTn id="108" dur="1000" fill="hold"/>
                                        <p:tgtEl>
                                          <p:spTgt spid="29"/>
                                        </p:tgtEl>
                                        <p:attrNameLst>
                                          <p:attrName>ppt_x</p:attrName>
                                        </p:attrNameLst>
                                      </p:cBhvr>
                                      <p:tavLst>
                                        <p:tav tm="0">
                                          <p:val>
                                            <p:strVal val="#ppt_x"/>
                                          </p:val>
                                        </p:tav>
                                        <p:tav tm="100000">
                                          <p:val>
                                            <p:strVal val="#ppt_x"/>
                                          </p:val>
                                        </p:tav>
                                      </p:tavLst>
                                    </p:anim>
                                    <p:anim calcmode="lin" valueType="num">
                                      <p:cBhvr>
                                        <p:cTn id="109" dur="1000" fill="hold"/>
                                        <p:tgtEl>
                                          <p:spTgt spid="2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1000"/>
                                        <p:tgtEl>
                                          <p:spTgt spid="30"/>
                                        </p:tgtEl>
                                      </p:cBhvr>
                                    </p:animEffect>
                                    <p:anim calcmode="lin" valueType="num">
                                      <p:cBhvr>
                                        <p:cTn id="113" dur="1000" fill="hold"/>
                                        <p:tgtEl>
                                          <p:spTgt spid="30"/>
                                        </p:tgtEl>
                                        <p:attrNameLst>
                                          <p:attrName>ppt_x</p:attrName>
                                        </p:attrNameLst>
                                      </p:cBhvr>
                                      <p:tavLst>
                                        <p:tav tm="0">
                                          <p:val>
                                            <p:strVal val="#ppt_x"/>
                                          </p:val>
                                        </p:tav>
                                        <p:tav tm="100000">
                                          <p:val>
                                            <p:strVal val="#ppt_x"/>
                                          </p:val>
                                        </p:tav>
                                      </p:tavLst>
                                    </p:anim>
                                    <p:anim calcmode="lin" valueType="num">
                                      <p:cBhvr>
                                        <p:cTn id="114" dur="1000" fill="hold"/>
                                        <p:tgtEl>
                                          <p:spTgt spid="3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fade">
                                      <p:cBhvr>
                                        <p:cTn id="117" dur="1000"/>
                                        <p:tgtEl>
                                          <p:spTgt spid="31"/>
                                        </p:tgtEl>
                                      </p:cBhvr>
                                    </p:animEffect>
                                    <p:anim calcmode="lin" valueType="num">
                                      <p:cBhvr>
                                        <p:cTn id="118" dur="1000" fill="hold"/>
                                        <p:tgtEl>
                                          <p:spTgt spid="31"/>
                                        </p:tgtEl>
                                        <p:attrNameLst>
                                          <p:attrName>ppt_x</p:attrName>
                                        </p:attrNameLst>
                                      </p:cBhvr>
                                      <p:tavLst>
                                        <p:tav tm="0">
                                          <p:val>
                                            <p:strVal val="#ppt_x"/>
                                          </p:val>
                                        </p:tav>
                                        <p:tav tm="100000">
                                          <p:val>
                                            <p:strVal val="#ppt_x"/>
                                          </p:val>
                                        </p:tav>
                                      </p:tavLst>
                                    </p:anim>
                                    <p:anim calcmode="lin" valueType="num">
                                      <p:cBhvr>
                                        <p:cTn id="119" dur="1000" fill="hold"/>
                                        <p:tgtEl>
                                          <p:spTgt spid="31"/>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fade">
                                      <p:cBhvr>
                                        <p:cTn id="122" dur="1000"/>
                                        <p:tgtEl>
                                          <p:spTgt spid="33"/>
                                        </p:tgtEl>
                                      </p:cBhvr>
                                    </p:animEffect>
                                    <p:anim calcmode="lin" valueType="num">
                                      <p:cBhvr>
                                        <p:cTn id="123" dur="1000" fill="hold"/>
                                        <p:tgtEl>
                                          <p:spTgt spid="33"/>
                                        </p:tgtEl>
                                        <p:attrNameLst>
                                          <p:attrName>ppt_x</p:attrName>
                                        </p:attrNameLst>
                                      </p:cBhvr>
                                      <p:tavLst>
                                        <p:tav tm="0">
                                          <p:val>
                                            <p:strVal val="#ppt_x"/>
                                          </p:val>
                                        </p:tav>
                                        <p:tav tm="100000">
                                          <p:val>
                                            <p:strVal val="#ppt_x"/>
                                          </p:val>
                                        </p:tav>
                                      </p:tavLst>
                                    </p:anim>
                                    <p:anim calcmode="lin" valueType="num">
                                      <p:cBhvr>
                                        <p:cTn id="124" dur="1000" fill="hold"/>
                                        <p:tgtEl>
                                          <p:spTgt spid="33"/>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1000"/>
                                        <p:tgtEl>
                                          <p:spTgt spid="34"/>
                                        </p:tgtEl>
                                      </p:cBhvr>
                                    </p:animEffect>
                                    <p:anim calcmode="lin" valueType="num">
                                      <p:cBhvr>
                                        <p:cTn id="128" dur="1000" fill="hold"/>
                                        <p:tgtEl>
                                          <p:spTgt spid="34"/>
                                        </p:tgtEl>
                                        <p:attrNameLst>
                                          <p:attrName>ppt_x</p:attrName>
                                        </p:attrNameLst>
                                      </p:cBhvr>
                                      <p:tavLst>
                                        <p:tav tm="0">
                                          <p:val>
                                            <p:strVal val="#ppt_x"/>
                                          </p:val>
                                        </p:tav>
                                        <p:tav tm="100000">
                                          <p:val>
                                            <p:strVal val="#ppt_x"/>
                                          </p:val>
                                        </p:tav>
                                      </p:tavLst>
                                    </p:anim>
                                    <p:anim calcmode="lin" valueType="num">
                                      <p:cBhvr>
                                        <p:cTn id="12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9" grpId="0" animBg="1"/>
      <p:bldP spid="92" grpId="0" animBg="1"/>
      <p:bldP spid="95" grpId="0" animBg="1"/>
      <p:bldP spid="87" grpId="0" animBg="1"/>
      <p:bldP spid="93" grpId="0" animBg="1"/>
      <p:bldP spid="101" grpId="0"/>
      <p:bldP spid="43" grpId="0"/>
      <p:bldP spid="45" grpId="0"/>
      <p:bldP spid="47" grpId="0"/>
      <p:bldP spid="49" grpId="0"/>
      <p:bldP spid="28" grpId="0" animBg="1"/>
      <p:bldP spid="29" grpId="0" animBg="1"/>
      <p:bldP spid="30" grpId="0"/>
      <p:bldP spid="31"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MH_Other_1"/>
          <p:cNvCxnSpPr/>
          <p:nvPr>
            <p:custDataLst>
              <p:tags r:id="rId3"/>
            </p:custDataLst>
          </p:nvPr>
        </p:nvCxnSpPr>
        <p:spPr>
          <a:xfrm flipH="1">
            <a:off x="4397376" y="2551113"/>
            <a:ext cx="5135563"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2052" name="MH_SubTitle_1"/>
          <p:cNvSpPr txBox="1">
            <a:spLocks noChangeArrowheads="1"/>
          </p:cNvSpPr>
          <p:nvPr>
            <p:custDataLst>
              <p:tags r:id="rId4"/>
            </p:custDataLst>
          </p:nvPr>
        </p:nvSpPr>
        <p:spPr bwMode="auto">
          <a:xfrm>
            <a:off x="4264025" y="1984375"/>
            <a:ext cx="1487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请输入标题内容</a:t>
            </a:r>
          </a:p>
        </p:txBody>
      </p:sp>
      <p:sp>
        <p:nvSpPr>
          <p:cNvPr id="36" name="MH_Other_2"/>
          <p:cNvSpPr/>
          <p:nvPr>
            <p:custDataLst>
              <p:tags r:id="rId5"/>
            </p:custDataLst>
          </p:nvPr>
        </p:nvSpPr>
        <p:spPr>
          <a:xfrm>
            <a:off x="4741863" y="1509714"/>
            <a:ext cx="544512" cy="430212"/>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scene3d>
              <a:camera prst="orthographicFront"/>
              <a:lightRig rig="threePt" dir="t"/>
            </a:scene3d>
            <a:sp3d contourW="12700">
              <a:contourClr>
                <a:srgbClr val="FFFFFF"/>
              </a:contourClr>
            </a:sp3d>
          </a:bodyPr>
          <a:lstStyle/>
          <a:p>
            <a:pPr algn="ctr">
              <a:defRPr/>
            </a:pPr>
            <a:endParaRPr lang="zh-CN" altLang="en-US" dirty="0">
              <a:solidFill>
                <a:srgbClr val="17C2CF"/>
              </a:solidFill>
              <a:cs typeface="+mn-ea"/>
              <a:sym typeface="+mn-lt"/>
            </a:endParaRPr>
          </a:p>
        </p:txBody>
      </p:sp>
      <p:sp>
        <p:nvSpPr>
          <p:cNvPr id="2054" name="MH_SubTitle_2"/>
          <p:cNvSpPr txBox="1">
            <a:spLocks noChangeArrowheads="1"/>
          </p:cNvSpPr>
          <p:nvPr>
            <p:custDataLst>
              <p:tags r:id="rId6"/>
            </p:custDataLst>
          </p:nvPr>
        </p:nvSpPr>
        <p:spPr bwMode="auto">
          <a:xfrm>
            <a:off x="4264025" y="3325814"/>
            <a:ext cx="1487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请输入标题内容</a:t>
            </a:r>
          </a:p>
        </p:txBody>
      </p:sp>
      <p:sp>
        <p:nvSpPr>
          <p:cNvPr id="37" name="MH_Other_3"/>
          <p:cNvSpPr/>
          <p:nvPr>
            <p:custDataLst>
              <p:tags r:id="rId7"/>
            </p:custDataLst>
          </p:nvPr>
        </p:nvSpPr>
        <p:spPr>
          <a:xfrm flipH="1">
            <a:off x="4741863" y="2778125"/>
            <a:ext cx="544512" cy="496888"/>
          </a:xfrm>
          <a:custGeom>
            <a:avLst/>
            <a:gdLst/>
            <a:ahLst/>
            <a:cxnLst/>
            <a:rect l="l" t="t" r="r" b="b"/>
            <a:pathLst>
              <a:path w="1301527" h="1186978">
                <a:moveTo>
                  <a:pt x="744913" y="309576"/>
                </a:moveTo>
                <a:lnTo>
                  <a:pt x="744913" y="877403"/>
                </a:lnTo>
                <a:lnTo>
                  <a:pt x="1001726" y="719489"/>
                </a:lnTo>
                <a:lnTo>
                  <a:pt x="1259526" y="719489"/>
                </a:lnTo>
                <a:cubicBezTo>
                  <a:pt x="1282723" y="719489"/>
                  <a:pt x="1301527" y="700685"/>
                  <a:pt x="1301527" y="677488"/>
                </a:cubicBezTo>
                <a:lnTo>
                  <a:pt x="1301527" y="509490"/>
                </a:lnTo>
                <a:cubicBezTo>
                  <a:pt x="1301527" y="486293"/>
                  <a:pt x="1282723" y="467489"/>
                  <a:pt x="1259526" y="467489"/>
                </a:cubicBezTo>
                <a:lnTo>
                  <a:pt x="1001724" y="467489"/>
                </a:lnTo>
                <a:close/>
                <a:moveTo>
                  <a:pt x="486516" y="175870"/>
                </a:moveTo>
                <a:cubicBezTo>
                  <a:pt x="371649" y="278215"/>
                  <a:pt x="300385" y="427530"/>
                  <a:pt x="300385" y="593488"/>
                </a:cubicBezTo>
                <a:cubicBezTo>
                  <a:pt x="300385" y="759449"/>
                  <a:pt x="371649" y="908762"/>
                  <a:pt x="486516" y="1011109"/>
                </a:cubicBezTo>
                <a:lnTo>
                  <a:pt x="609421" y="924274"/>
                </a:lnTo>
                <a:cubicBezTo>
                  <a:pt x="509665" y="848549"/>
                  <a:pt x="446248" y="728424"/>
                  <a:pt x="446248" y="593488"/>
                </a:cubicBezTo>
                <a:cubicBezTo>
                  <a:pt x="446248" y="458553"/>
                  <a:pt x="509665" y="338428"/>
                  <a:pt x="609421" y="262704"/>
                </a:cubicBezTo>
                <a:close/>
                <a:moveTo>
                  <a:pt x="237591" y="0"/>
                </a:moveTo>
                <a:cubicBezTo>
                  <a:pt x="89700" y="153897"/>
                  <a:pt x="0" y="363218"/>
                  <a:pt x="0" y="593490"/>
                </a:cubicBezTo>
                <a:cubicBezTo>
                  <a:pt x="0" y="823760"/>
                  <a:pt x="89700" y="1033081"/>
                  <a:pt x="237589" y="1186978"/>
                </a:cubicBezTo>
                <a:lnTo>
                  <a:pt x="362934" y="1098420"/>
                </a:lnTo>
                <a:cubicBezTo>
                  <a:pt x="233669" y="969220"/>
                  <a:pt x="153719" y="790692"/>
                  <a:pt x="153719" y="593490"/>
                </a:cubicBezTo>
                <a:cubicBezTo>
                  <a:pt x="153719" y="396288"/>
                  <a:pt x="233671" y="217758"/>
                  <a:pt x="362936" y="8855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17C2CF"/>
              </a:solidFill>
              <a:cs typeface="+mn-ea"/>
              <a:sym typeface="+mn-lt"/>
            </a:endParaRPr>
          </a:p>
        </p:txBody>
      </p:sp>
      <p:sp>
        <p:nvSpPr>
          <p:cNvPr id="2056" name="MH_SubTitle_3"/>
          <p:cNvSpPr txBox="1">
            <a:spLocks noChangeArrowheads="1"/>
          </p:cNvSpPr>
          <p:nvPr>
            <p:custDataLst>
              <p:tags r:id="rId8"/>
            </p:custDataLst>
          </p:nvPr>
        </p:nvSpPr>
        <p:spPr bwMode="auto">
          <a:xfrm>
            <a:off x="4264025" y="4622800"/>
            <a:ext cx="1487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请输入标题内容</a:t>
            </a:r>
          </a:p>
        </p:txBody>
      </p:sp>
      <p:sp>
        <p:nvSpPr>
          <p:cNvPr id="38" name="MH_Other_4"/>
          <p:cNvSpPr>
            <a:spLocks/>
          </p:cNvSpPr>
          <p:nvPr>
            <p:custDataLst>
              <p:tags r:id="rId9"/>
            </p:custDataLst>
          </p:nvPr>
        </p:nvSpPr>
        <p:spPr bwMode="auto">
          <a:xfrm>
            <a:off x="4800601" y="4081463"/>
            <a:ext cx="544513" cy="474663"/>
          </a:xfrm>
          <a:custGeom>
            <a:avLst/>
            <a:gdLst>
              <a:gd name="T0" fmla="*/ 979217 w 2433638"/>
              <a:gd name="T1" fmla="*/ 1098870 h 2124076"/>
              <a:gd name="T2" fmla="*/ 173881 w 2433638"/>
              <a:gd name="T3" fmla="*/ 432901 h 2124076"/>
              <a:gd name="T4" fmla="*/ 155458 w 2433638"/>
              <a:gd name="T5" fmla="*/ 437460 h 2124076"/>
              <a:gd name="T6" fmla="*/ 139312 w 2433638"/>
              <a:gd name="T7" fmla="*/ 446991 h 2124076"/>
              <a:gd name="T8" fmla="*/ 126684 w 2433638"/>
              <a:gd name="T9" fmla="*/ 460667 h 2124076"/>
              <a:gd name="T10" fmla="*/ 118611 w 2433638"/>
              <a:gd name="T11" fmla="*/ 477036 h 2124076"/>
              <a:gd name="T12" fmla="*/ 115713 w 2433638"/>
              <a:gd name="T13" fmla="*/ 496099 h 2124076"/>
              <a:gd name="T14" fmla="*/ 117576 w 2433638"/>
              <a:gd name="T15" fmla="*/ 1502909 h 2124076"/>
              <a:gd name="T16" fmla="*/ 125029 w 2433638"/>
              <a:gd name="T17" fmla="*/ 1520107 h 2124076"/>
              <a:gd name="T18" fmla="*/ 137035 w 2433638"/>
              <a:gd name="T19" fmla="*/ 1534197 h 2124076"/>
              <a:gd name="T20" fmla="*/ 152560 w 2433638"/>
              <a:gd name="T21" fmla="*/ 1544350 h 2124076"/>
              <a:gd name="T22" fmla="*/ 170776 w 2433638"/>
              <a:gd name="T23" fmla="*/ 1549944 h 2124076"/>
              <a:gd name="T24" fmla="*/ 1002920 w 2433638"/>
              <a:gd name="T25" fmla="*/ 1550566 h 2124076"/>
              <a:gd name="T26" fmla="*/ 1021550 w 2433638"/>
              <a:gd name="T27" fmla="*/ 1545800 h 2124076"/>
              <a:gd name="T28" fmla="*/ 1037696 w 2433638"/>
              <a:gd name="T29" fmla="*/ 1536269 h 2124076"/>
              <a:gd name="T30" fmla="*/ 1050116 w 2433638"/>
              <a:gd name="T31" fmla="*/ 1522800 h 2124076"/>
              <a:gd name="T32" fmla="*/ 1058396 w 2433638"/>
              <a:gd name="T33" fmla="*/ 1506017 h 2124076"/>
              <a:gd name="T34" fmla="*/ 1061294 w 2433638"/>
              <a:gd name="T35" fmla="*/ 1487161 h 2124076"/>
              <a:gd name="T36" fmla="*/ 1061087 w 2433638"/>
              <a:gd name="T37" fmla="*/ 492784 h 2124076"/>
              <a:gd name="T38" fmla="*/ 1057361 w 2433638"/>
              <a:gd name="T39" fmla="*/ 474342 h 2124076"/>
              <a:gd name="T40" fmla="*/ 1048253 w 2433638"/>
              <a:gd name="T41" fmla="*/ 457973 h 2124076"/>
              <a:gd name="T42" fmla="*/ 1035212 w 2433638"/>
              <a:gd name="T43" fmla="*/ 445126 h 2124076"/>
              <a:gd name="T44" fmla="*/ 1018859 w 2433638"/>
              <a:gd name="T45" fmla="*/ 436424 h 2124076"/>
              <a:gd name="T46" fmla="*/ 999608 w 2433638"/>
              <a:gd name="T47" fmla="*/ 432694 h 2124076"/>
              <a:gd name="T48" fmla="*/ 1176801 w 2433638"/>
              <a:gd name="T49" fmla="*/ 1487161 h 2124076"/>
              <a:gd name="T50" fmla="*/ 1168728 w 2433638"/>
              <a:gd name="T51" fmla="*/ 1539792 h 2124076"/>
              <a:gd name="T52" fmla="*/ 1145957 w 2433638"/>
              <a:gd name="T53" fmla="*/ 1585998 h 2124076"/>
              <a:gd name="T54" fmla="*/ 1111182 w 2433638"/>
              <a:gd name="T55" fmla="*/ 1623502 h 2124076"/>
              <a:gd name="T56" fmla="*/ 1066469 w 2433638"/>
              <a:gd name="T57" fmla="*/ 1649818 h 2124076"/>
              <a:gd name="T58" fmla="*/ 1014719 w 2433638"/>
              <a:gd name="T59" fmla="*/ 1662871 h 2124076"/>
              <a:gd name="T60" fmla="*/ 153180 w 2433638"/>
              <a:gd name="T61" fmla="*/ 1661628 h 2124076"/>
              <a:gd name="T62" fmla="*/ 102466 w 2433638"/>
              <a:gd name="T63" fmla="*/ 1646295 h 2124076"/>
              <a:gd name="T64" fmla="*/ 59409 w 2433638"/>
              <a:gd name="T65" fmla="*/ 1617908 h 2124076"/>
              <a:gd name="T66" fmla="*/ 26289 w 2433638"/>
              <a:gd name="T67" fmla="*/ 1578746 h 2124076"/>
              <a:gd name="T68" fmla="*/ 6003 w 2433638"/>
              <a:gd name="T69" fmla="*/ 1531296 h 2124076"/>
              <a:gd name="T70" fmla="*/ 0 w 2433638"/>
              <a:gd name="T71" fmla="*/ 496099 h 2124076"/>
              <a:gd name="T72" fmla="*/ 8280 w 2433638"/>
              <a:gd name="T73" fmla="*/ 443676 h 2124076"/>
              <a:gd name="T74" fmla="*/ 31050 w 2433638"/>
              <a:gd name="T75" fmla="*/ 397469 h 2124076"/>
              <a:gd name="T76" fmla="*/ 66033 w 2433638"/>
              <a:gd name="T77" fmla="*/ 359965 h 2124076"/>
              <a:gd name="T78" fmla="*/ 110331 w 2433638"/>
              <a:gd name="T79" fmla="*/ 333442 h 2124076"/>
              <a:gd name="T80" fmla="*/ 162081 w 2433638"/>
              <a:gd name="T81" fmla="*/ 320596 h 2124076"/>
              <a:gd name="T82" fmla="*/ 1023827 w 2433638"/>
              <a:gd name="T83" fmla="*/ 321425 h 2124076"/>
              <a:gd name="T84" fmla="*/ 1074749 w 2433638"/>
              <a:gd name="T85" fmla="*/ 336966 h 2124076"/>
              <a:gd name="T86" fmla="*/ 1117806 w 2433638"/>
              <a:gd name="T87" fmla="*/ 365352 h 2124076"/>
              <a:gd name="T88" fmla="*/ 1150512 w 2433638"/>
              <a:gd name="T89" fmla="*/ 404514 h 2124076"/>
              <a:gd name="T90" fmla="*/ 1171005 w 2433638"/>
              <a:gd name="T91" fmla="*/ 451964 h 2124076"/>
              <a:gd name="T92" fmla="*/ 1176801 w 2433638"/>
              <a:gd name="T93" fmla="*/ 497443 h 2124076"/>
              <a:gd name="T94" fmla="*/ 1779124 w 2433638"/>
              <a:gd name="T95" fmla="*/ 2694 h 2124076"/>
              <a:gd name="T96" fmla="*/ 1821773 w 2433638"/>
              <a:gd name="T97" fmla="*/ 17411 h 2124076"/>
              <a:gd name="T98" fmla="*/ 1859246 w 2433638"/>
              <a:gd name="T99" fmla="*/ 44565 h 2124076"/>
              <a:gd name="T100" fmla="*/ 1887196 w 2433638"/>
              <a:gd name="T101" fmla="*/ 81253 h 2124076"/>
              <a:gd name="T102" fmla="*/ 1902101 w 2433638"/>
              <a:gd name="T103" fmla="*/ 122915 h 2124076"/>
              <a:gd name="T104" fmla="*/ 1904172 w 2433638"/>
              <a:gd name="T105" fmla="*/ 166444 h 2124076"/>
              <a:gd name="T106" fmla="*/ 1893406 w 2433638"/>
              <a:gd name="T107" fmla="*/ 209142 h 2124076"/>
              <a:gd name="T108" fmla="*/ 1870011 w 2433638"/>
              <a:gd name="T109" fmla="*/ 247696 h 2124076"/>
              <a:gd name="T110" fmla="*/ 1645796 w 2433638"/>
              <a:gd name="T111" fmla="*/ 39175 h 2124076"/>
              <a:gd name="T112" fmla="*/ 1684511 w 2433638"/>
              <a:gd name="T113" fmla="*/ 14302 h 2124076"/>
              <a:gd name="T114" fmla="*/ 1727160 w 2433638"/>
              <a:gd name="T115" fmla="*/ 1658 h 21240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33638" h="2124076">
                <a:moveTo>
                  <a:pt x="713371" y="1577975"/>
                </a:moveTo>
                <a:lnTo>
                  <a:pt x="804863" y="1667192"/>
                </a:lnTo>
                <a:lnTo>
                  <a:pt x="574675" y="1801813"/>
                </a:lnTo>
                <a:lnTo>
                  <a:pt x="713371" y="1577975"/>
                </a:lnTo>
                <a:close/>
                <a:moveTo>
                  <a:pt x="994071" y="1152525"/>
                </a:moveTo>
                <a:lnTo>
                  <a:pt x="1250950" y="1402947"/>
                </a:lnTo>
                <a:lnTo>
                  <a:pt x="852445" y="1631950"/>
                </a:lnTo>
                <a:lnTo>
                  <a:pt x="757237" y="1538868"/>
                </a:lnTo>
                <a:lnTo>
                  <a:pt x="994071" y="1152525"/>
                </a:lnTo>
                <a:close/>
                <a:moveTo>
                  <a:pt x="230859" y="552164"/>
                </a:moveTo>
                <a:lnTo>
                  <a:pt x="226364" y="552428"/>
                </a:lnTo>
                <a:lnTo>
                  <a:pt x="222133" y="552693"/>
                </a:lnTo>
                <a:lnTo>
                  <a:pt x="218166" y="553222"/>
                </a:lnTo>
                <a:lnTo>
                  <a:pt x="213935" y="553751"/>
                </a:lnTo>
                <a:lnTo>
                  <a:pt x="209968" y="554809"/>
                </a:lnTo>
                <a:lnTo>
                  <a:pt x="206266" y="555867"/>
                </a:lnTo>
                <a:lnTo>
                  <a:pt x="202299" y="557190"/>
                </a:lnTo>
                <a:lnTo>
                  <a:pt x="198597" y="558513"/>
                </a:lnTo>
                <a:lnTo>
                  <a:pt x="194895" y="560100"/>
                </a:lnTo>
                <a:lnTo>
                  <a:pt x="191457" y="561952"/>
                </a:lnTo>
                <a:lnTo>
                  <a:pt x="187755" y="564068"/>
                </a:lnTo>
                <a:lnTo>
                  <a:pt x="184582" y="565920"/>
                </a:lnTo>
                <a:lnTo>
                  <a:pt x="181144" y="568301"/>
                </a:lnTo>
                <a:lnTo>
                  <a:pt x="177971" y="570682"/>
                </a:lnTo>
                <a:lnTo>
                  <a:pt x="175062" y="573063"/>
                </a:lnTo>
                <a:lnTo>
                  <a:pt x="171888" y="575708"/>
                </a:lnTo>
                <a:lnTo>
                  <a:pt x="169244" y="578883"/>
                </a:lnTo>
                <a:lnTo>
                  <a:pt x="166599" y="581793"/>
                </a:lnTo>
                <a:lnTo>
                  <a:pt x="164219" y="584703"/>
                </a:lnTo>
                <a:lnTo>
                  <a:pt x="161839" y="588142"/>
                </a:lnTo>
                <a:lnTo>
                  <a:pt x="159724" y="591316"/>
                </a:lnTo>
                <a:lnTo>
                  <a:pt x="157608" y="594491"/>
                </a:lnTo>
                <a:lnTo>
                  <a:pt x="156022" y="598194"/>
                </a:lnTo>
                <a:lnTo>
                  <a:pt x="154435" y="601633"/>
                </a:lnTo>
                <a:lnTo>
                  <a:pt x="152848" y="605601"/>
                </a:lnTo>
                <a:lnTo>
                  <a:pt x="151526" y="609041"/>
                </a:lnTo>
                <a:lnTo>
                  <a:pt x="150204" y="613009"/>
                </a:lnTo>
                <a:lnTo>
                  <a:pt x="149411" y="616977"/>
                </a:lnTo>
                <a:lnTo>
                  <a:pt x="148882" y="620945"/>
                </a:lnTo>
                <a:lnTo>
                  <a:pt x="148088" y="624913"/>
                </a:lnTo>
                <a:lnTo>
                  <a:pt x="147824" y="629146"/>
                </a:lnTo>
                <a:lnTo>
                  <a:pt x="147824" y="633378"/>
                </a:lnTo>
                <a:lnTo>
                  <a:pt x="147824" y="1898686"/>
                </a:lnTo>
                <a:lnTo>
                  <a:pt x="147824" y="1902918"/>
                </a:lnTo>
                <a:lnTo>
                  <a:pt x="148088" y="1906887"/>
                </a:lnTo>
                <a:lnTo>
                  <a:pt x="148882" y="1911119"/>
                </a:lnTo>
                <a:lnTo>
                  <a:pt x="149411" y="1915087"/>
                </a:lnTo>
                <a:lnTo>
                  <a:pt x="150204" y="1918791"/>
                </a:lnTo>
                <a:lnTo>
                  <a:pt x="151526" y="1922759"/>
                </a:lnTo>
                <a:lnTo>
                  <a:pt x="152848" y="1926463"/>
                </a:lnTo>
                <a:lnTo>
                  <a:pt x="154435" y="1930166"/>
                </a:lnTo>
                <a:lnTo>
                  <a:pt x="156022" y="1933605"/>
                </a:lnTo>
                <a:lnTo>
                  <a:pt x="157608" y="1937309"/>
                </a:lnTo>
                <a:lnTo>
                  <a:pt x="159724" y="1940748"/>
                </a:lnTo>
                <a:lnTo>
                  <a:pt x="161839" y="1944187"/>
                </a:lnTo>
                <a:lnTo>
                  <a:pt x="164219" y="1947097"/>
                </a:lnTo>
                <a:lnTo>
                  <a:pt x="166599" y="1950272"/>
                </a:lnTo>
                <a:lnTo>
                  <a:pt x="169244" y="1953446"/>
                </a:lnTo>
                <a:lnTo>
                  <a:pt x="171888" y="1956091"/>
                </a:lnTo>
                <a:lnTo>
                  <a:pt x="175062" y="1958737"/>
                </a:lnTo>
                <a:lnTo>
                  <a:pt x="177971" y="1961382"/>
                </a:lnTo>
                <a:lnTo>
                  <a:pt x="181144" y="1963763"/>
                </a:lnTo>
                <a:lnTo>
                  <a:pt x="184582" y="1965880"/>
                </a:lnTo>
                <a:lnTo>
                  <a:pt x="187755" y="1967996"/>
                </a:lnTo>
                <a:lnTo>
                  <a:pt x="191457" y="1970112"/>
                </a:lnTo>
                <a:lnTo>
                  <a:pt x="194895" y="1971700"/>
                </a:lnTo>
                <a:lnTo>
                  <a:pt x="198597" y="1973551"/>
                </a:lnTo>
                <a:lnTo>
                  <a:pt x="202299" y="1974874"/>
                </a:lnTo>
                <a:lnTo>
                  <a:pt x="206266" y="1976197"/>
                </a:lnTo>
                <a:lnTo>
                  <a:pt x="209968" y="1977255"/>
                </a:lnTo>
                <a:lnTo>
                  <a:pt x="213935" y="1978049"/>
                </a:lnTo>
                <a:lnTo>
                  <a:pt x="218166" y="1978842"/>
                </a:lnTo>
                <a:lnTo>
                  <a:pt x="222133" y="1979636"/>
                </a:lnTo>
                <a:lnTo>
                  <a:pt x="226364" y="1979900"/>
                </a:lnTo>
                <a:lnTo>
                  <a:pt x="230859" y="1979900"/>
                </a:lnTo>
                <a:lnTo>
                  <a:pt x="1273033" y="1979900"/>
                </a:lnTo>
                <a:lnTo>
                  <a:pt x="1276999" y="1979900"/>
                </a:lnTo>
                <a:lnTo>
                  <a:pt x="1281230" y="1979636"/>
                </a:lnTo>
                <a:lnTo>
                  <a:pt x="1285461" y="1978842"/>
                </a:lnTo>
                <a:lnTo>
                  <a:pt x="1289693" y="1978049"/>
                </a:lnTo>
                <a:lnTo>
                  <a:pt x="1293395" y="1977255"/>
                </a:lnTo>
                <a:lnTo>
                  <a:pt x="1297626" y="1976197"/>
                </a:lnTo>
                <a:lnTo>
                  <a:pt x="1301593" y="1974874"/>
                </a:lnTo>
                <a:lnTo>
                  <a:pt x="1305030" y="1973551"/>
                </a:lnTo>
                <a:lnTo>
                  <a:pt x="1308997" y="1971700"/>
                </a:lnTo>
                <a:lnTo>
                  <a:pt x="1312435" y="1970112"/>
                </a:lnTo>
                <a:lnTo>
                  <a:pt x="1315873" y="1967996"/>
                </a:lnTo>
                <a:lnTo>
                  <a:pt x="1319310" y="1965880"/>
                </a:lnTo>
                <a:lnTo>
                  <a:pt x="1322484" y="1963763"/>
                </a:lnTo>
                <a:lnTo>
                  <a:pt x="1325657" y="1961382"/>
                </a:lnTo>
                <a:lnTo>
                  <a:pt x="1328566" y="1958737"/>
                </a:lnTo>
                <a:lnTo>
                  <a:pt x="1331475" y="1956091"/>
                </a:lnTo>
                <a:lnTo>
                  <a:pt x="1334119" y="1953446"/>
                </a:lnTo>
                <a:lnTo>
                  <a:pt x="1336764" y="1950272"/>
                </a:lnTo>
                <a:lnTo>
                  <a:pt x="1339144" y="1947097"/>
                </a:lnTo>
                <a:lnTo>
                  <a:pt x="1341524" y="1944187"/>
                </a:lnTo>
                <a:lnTo>
                  <a:pt x="1343639" y="1940748"/>
                </a:lnTo>
                <a:lnTo>
                  <a:pt x="1345755" y="1937309"/>
                </a:lnTo>
                <a:lnTo>
                  <a:pt x="1347606" y="1933605"/>
                </a:lnTo>
                <a:lnTo>
                  <a:pt x="1349457" y="1930166"/>
                </a:lnTo>
                <a:lnTo>
                  <a:pt x="1350779" y="1926463"/>
                </a:lnTo>
                <a:lnTo>
                  <a:pt x="1352101" y="1922759"/>
                </a:lnTo>
                <a:lnTo>
                  <a:pt x="1353159" y="1918791"/>
                </a:lnTo>
                <a:lnTo>
                  <a:pt x="1354217" y="1915087"/>
                </a:lnTo>
                <a:lnTo>
                  <a:pt x="1354746" y="1911119"/>
                </a:lnTo>
                <a:lnTo>
                  <a:pt x="1355275" y="1906887"/>
                </a:lnTo>
                <a:lnTo>
                  <a:pt x="1355539" y="1902918"/>
                </a:lnTo>
                <a:lnTo>
                  <a:pt x="1355804" y="1898686"/>
                </a:lnTo>
                <a:lnTo>
                  <a:pt x="1355804" y="1327749"/>
                </a:lnTo>
                <a:lnTo>
                  <a:pt x="1312492" y="1370013"/>
                </a:lnTo>
                <a:lnTo>
                  <a:pt x="1031875" y="1095852"/>
                </a:lnTo>
                <a:lnTo>
                  <a:pt x="1355804" y="779295"/>
                </a:lnTo>
                <a:lnTo>
                  <a:pt x="1355804" y="633378"/>
                </a:lnTo>
                <a:lnTo>
                  <a:pt x="1355539" y="629146"/>
                </a:lnTo>
                <a:lnTo>
                  <a:pt x="1355275" y="624913"/>
                </a:lnTo>
                <a:lnTo>
                  <a:pt x="1354746" y="620945"/>
                </a:lnTo>
                <a:lnTo>
                  <a:pt x="1354217" y="616977"/>
                </a:lnTo>
                <a:lnTo>
                  <a:pt x="1353159" y="613009"/>
                </a:lnTo>
                <a:lnTo>
                  <a:pt x="1352101" y="609041"/>
                </a:lnTo>
                <a:lnTo>
                  <a:pt x="1350779" y="605601"/>
                </a:lnTo>
                <a:lnTo>
                  <a:pt x="1349457" y="601633"/>
                </a:lnTo>
                <a:lnTo>
                  <a:pt x="1347606" y="598194"/>
                </a:lnTo>
                <a:lnTo>
                  <a:pt x="1345755" y="594491"/>
                </a:lnTo>
                <a:lnTo>
                  <a:pt x="1343639" y="591316"/>
                </a:lnTo>
                <a:lnTo>
                  <a:pt x="1341524" y="588142"/>
                </a:lnTo>
                <a:lnTo>
                  <a:pt x="1339144" y="584703"/>
                </a:lnTo>
                <a:lnTo>
                  <a:pt x="1336764" y="581793"/>
                </a:lnTo>
                <a:lnTo>
                  <a:pt x="1334119" y="578883"/>
                </a:lnTo>
                <a:lnTo>
                  <a:pt x="1331475" y="575708"/>
                </a:lnTo>
                <a:lnTo>
                  <a:pt x="1328566" y="573063"/>
                </a:lnTo>
                <a:lnTo>
                  <a:pt x="1325657" y="570682"/>
                </a:lnTo>
                <a:lnTo>
                  <a:pt x="1322484" y="568301"/>
                </a:lnTo>
                <a:lnTo>
                  <a:pt x="1319310" y="565920"/>
                </a:lnTo>
                <a:lnTo>
                  <a:pt x="1315873" y="564068"/>
                </a:lnTo>
                <a:lnTo>
                  <a:pt x="1312435" y="561952"/>
                </a:lnTo>
                <a:lnTo>
                  <a:pt x="1308997" y="560100"/>
                </a:lnTo>
                <a:lnTo>
                  <a:pt x="1305030" y="558513"/>
                </a:lnTo>
                <a:lnTo>
                  <a:pt x="1301593" y="557190"/>
                </a:lnTo>
                <a:lnTo>
                  <a:pt x="1297626" y="555867"/>
                </a:lnTo>
                <a:lnTo>
                  <a:pt x="1293395" y="554809"/>
                </a:lnTo>
                <a:lnTo>
                  <a:pt x="1289693" y="553751"/>
                </a:lnTo>
                <a:lnTo>
                  <a:pt x="1285461" y="553222"/>
                </a:lnTo>
                <a:lnTo>
                  <a:pt x="1281230" y="552693"/>
                </a:lnTo>
                <a:lnTo>
                  <a:pt x="1276999" y="552428"/>
                </a:lnTo>
                <a:lnTo>
                  <a:pt x="1273033" y="552164"/>
                </a:lnTo>
                <a:lnTo>
                  <a:pt x="230859" y="552164"/>
                </a:lnTo>
                <a:close/>
                <a:moveTo>
                  <a:pt x="1950691" y="197947"/>
                </a:moveTo>
                <a:lnTo>
                  <a:pt x="2231837" y="472902"/>
                </a:lnTo>
                <a:lnTo>
                  <a:pt x="1503363" y="1183758"/>
                </a:lnTo>
                <a:lnTo>
                  <a:pt x="1503363" y="1898686"/>
                </a:lnTo>
                <a:lnTo>
                  <a:pt x="1503099" y="1910326"/>
                </a:lnTo>
                <a:lnTo>
                  <a:pt x="1502305" y="1921701"/>
                </a:lnTo>
                <a:lnTo>
                  <a:pt x="1500719" y="1933076"/>
                </a:lnTo>
                <a:lnTo>
                  <a:pt x="1498603" y="1944187"/>
                </a:lnTo>
                <a:lnTo>
                  <a:pt x="1495959" y="1955033"/>
                </a:lnTo>
                <a:lnTo>
                  <a:pt x="1493050" y="1965880"/>
                </a:lnTo>
                <a:lnTo>
                  <a:pt x="1489348" y="1976197"/>
                </a:lnTo>
                <a:lnTo>
                  <a:pt x="1485381" y="1986249"/>
                </a:lnTo>
                <a:lnTo>
                  <a:pt x="1480621" y="1996567"/>
                </a:lnTo>
                <a:lnTo>
                  <a:pt x="1475332" y="2006090"/>
                </a:lnTo>
                <a:lnTo>
                  <a:pt x="1469779" y="2015614"/>
                </a:lnTo>
                <a:lnTo>
                  <a:pt x="1463961" y="2024873"/>
                </a:lnTo>
                <a:lnTo>
                  <a:pt x="1457614" y="2033338"/>
                </a:lnTo>
                <a:lnTo>
                  <a:pt x="1450739" y="2042068"/>
                </a:lnTo>
                <a:lnTo>
                  <a:pt x="1443334" y="2050004"/>
                </a:lnTo>
                <a:lnTo>
                  <a:pt x="1435930" y="2057940"/>
                </a:lnTo>
                <a:lnTo>
                  <a:pt x="1427997" y="2065612"/>
                </a:lnTo>
                <a:lnTo>
                  <a:pt x="1419535" y="2072755"/>
                </a:lnTo>
                <a:lnTo>
                  <a:pt x="1410543" y="2079104"/>
                </a:lnTo>
                <a:lnTo>
                  <a:pt x="1401817" y="2085453"/>
                </a:lnTo>
                <a:lnTo>
                  <a:pt x="1392561" y="2091273"/>
                </a:lnTo>
                <a:lnTo>
                  <a:pt x="1382777" y="2096828"/>
                </a:lnTo>
                <a:lnTo>
                  <a:pt x="1372992" y="2101855"/>
                </a:lnTo>
                <a:lnTo>
                  <a:pt x="1362415" y="2106352"/>
                </a:lnTo>
                <a:lnTo>
                  <a:pt x="1352101" y="2110320"/>
                </a:lnTo>
                <a:lnTo>
                  <a:pt x="1341259" y="2114024"/>
                </a:lnTo>
                <a:lnTo>
                  <a:pt x="1330417" y="2116934"/>
                </a:lnTo>
                <a:lnTo>
                  <a:pt x="1319310" y="2119314"/>
                </a:lnTo>
                <a:lnTo>
                  <a:pt x="1307939" y="2121431"/>
                </a:lnTo>
                <a:lnTo>
                  <a:pt x="1296304" y="2123018"/>
                </a:lnTo>
                <a:lnTo>
                  <a:pt x="1284933" y="2123812"/>
                </a:lnTo>
                <a:lnTo>
                  <a:pt x="1273033" y="2124076"/>
                </a:lnTo>
                <a:lnTo>
                  <a:pt x="230859" y="2124076"/>
                </a:lnTo>
                <a:lnTo>
                  <a:pt x="218959" y="2123812"/>
                </a:lnTo>
                <a:lnTo>
                  <a:pt x="207059" y="2123018"/>
                </a:lnTo>
                <a:lnTo>
                  <a:pt x="195688" y="2121431"/>
                </a:lnTo>
                <a:lnTo>
                  <a:pt x="184582" y="2119314"/>
                </a:lnTo>
                <a:lnTo>
                  <a:pt x="173211" y="2116934"/>
                </a:lnTo>
                <a:lnTo>
                  <a:pt x="162104" y="2114024"/>
                </a:lnTo>
                <a:lnTo>
                  <a:pt x="151526" y="2110320"/>
                </a:lnTo>
                <a:lnTo>
                  <a:pt x="140948" y="2106352"/>
                </a:lnTo>
                <a:lnTo>
                  <a:pt x="130900" y="2101855"/>
                </a:lnTo>
                <a:lnTo>
                  <a:pt x="120851" y="2096828"/>
                </a:lnTo>
                <a:lnTo>
                  <a:pt x="111331" y="2091273"/>
                </a:lnTo>
                <a:lnTo>
                  <a:pt x="101811" y="2085453"/>
                </a:lnTo>
                <a:lnTo>
                  <a:pt x="92820" y="2079104"/>
                </a:lnTo>
                <a:lnTo>
                  <a:pt x="84357" y="2072755"/>
                </a:lnTo>
                <a:lnTo>
                  <a:pt x="75895" y="2065612"/>
                </a:lnTo>
                <a:lnTo>
                  <a:pt x="67962" y="2057940"/>
                </a:lnTo>
                <a:lnTo>
                  <a:pt x="60293" y="2050004"/>
                </a:lnTo>
                <a:lnTo>
                  <a:pt x="53153" y="2042068"/>
                </a:lnTo>
                <a:lnTo>
                  <a:pt x="46278" y="2033338"/>
                </a:lnTo>
                <a:lnTo>
                  <a:pt x="39666" y="2024873"/>
                </a:lnTo>
                <a:lnTo>
                  <a:pt x="33584" y="2015614"/>
                </a:lnTo>
                <a:lnTo>
                  <a:pt x="28031" y="2006090"/>
                </a:lnTo>
                <a:lnTo>
                  <a:pt x="23006" y="1996567"/>
                </a:lnTo>
                <a:lnTo>
                  <a:pt x="18511" y="1986249"/>
                </a:lnTo>
                <a:lnTo>
                  <a:pt x="14280" y="1976197"/>
                </a:lnTo>
                <a:lnTo>
                  <a:pt x="10578" y="1965880"/>
                </a:lnTo>
                <a:lnTo>
                  <a:pt x="7669" y="1955033"/>
                </a:lnTo>
                <a:lnTo>
                  <a:pt x="4760" y="1944187"/>
                </a:lnTo>
                <a:lnTo>
                  <a:pt x="2909" y="1933076"/>
                </a:lnTo>
                <a:lnTo>
                  <a:pt x="1322" y="1921701"/>
                </a:lnTo>
                <a:lnTo>
                  <a:pt x="529" y="1910326"/>
                </a:lnTo>
                <a:lnTo>
                  <a:pt x="0" y="1898686"/>
                </a:lnTo>
                <a:lnTo>
                  <a:pt x="0" y="633378"/>
                </a:lnTo>
                <a:lnTo>
                  <a:pt x="529" y="621739"/>
                </a:lnTo>
                <a:lnTo>
                  <a:pt x="1322" y="610363"/>
                </a:lnTo>
                <a:lnTo>
                  <a:pt x="2909" y="598988"/>
                </a:lnTo>
                <a:lnTo>
                  <a:pt x="4760" y="587613"/>
                </a:lnTo>
                <a:lnTo>
                  <a:pt x="7669" y="577031"/>
                </a:lnTo>
                <a:lnTo>
                  <a:pt x="10578" y="566449"/>
                </a:lnTo>
                <a:lnTo>
                  <a:pt x="14280" y="555867"/>
                </a:lnTo>
                <a:lnTo>
                  <a:pt x="18511" y="545550"/>
                </a:lnTo>
                <a:lnTo>
                  <a:pt x="23006" y="535762"/>
                </a:lnTo>
                <a:lnTo>
                  <a:pt x="28031" y="525974"/>
                </a:lnTo>
                <a:lnTo>
                  <a:pt x="33584" y="516451"/>
                </a:lnTo>
                <a:lnTo>
                  <a:pt x="39666" y="507456"/>
                </a:lnTo>
                <a:lnTo>
                  <a:pt x="46278" y="498462"/>
                </a:lnTo>
                <a:lnTo>
                  <a:pt x="53153" y="489996"/>
                </a:lnTo>
                <a:lnTo>
                  <a:pt x="60293" y="481795"/>
                </a:lnTo>
                <a:lnTo>
                  <a:pt x="67962" y="474124"/>
                </a:lnTo>
                <a:lnTo>
                  <a:pt x="75895" y="466717"/>
                </a:lnTo>
                <a:lnTo>
                  <a:pt x="84357" y="459574"/>
                </a:lnTo>
                <a:lnTo>
                  <a:pt x="92820" y="452696"/>
                </a:lnTo>
                <a:lnTo>
                  <a:pt x="101811" y="446347"/>
                </a:lnTo>
                <a:lnTo>
                  <a:pt x="111331" y="440527"/>
                </a:lnTo>
                <a:lnTo>
                  <a:pt x="120851" y="435236"/>
                </a:lnTo>
                <a:lnTo>
                  <a:pt x="130900" y="430474"/>
                </a:lnTo>
                <a:lnTo>
                  <a:pt x="140948" y="425712"/>
                </a:lnTo>
                <a:lnTo>
                  <a:pt x="151526" y="421744"/>
                </a:lnTo>
                <a:lnTo>
                  <a:pt x="162104" y="418305"/>
                </a:lnTo>
                <a:lnTo>
                  <a:pt x="173211" y="415131"/>
                </a:lnTo>
                <a:lnTo>
                  <a:pt x="184582" y="412485"/>
                </a:lnTo>
                <a:lnTo>
                  <a:pt x="195688" y="410634"/>
                </a:lnTo>
                <a:lnTo>
                  <a:pt x="207059" y="409311"/>
                </a:lnTo>
                <a:lnTo>
                  <a:pt x="218959" y="408253"/>
                </a:lnTo>
                <a:lnTo>
                  <a:pt x="230859" y="407988"/>
                </a:lnTo>
                <a:lnTo>
                  <a:pt x="1273033" y="407988"/>
                </a:lnTo>
                <a:lnTo>
                  <a:pt x="1284933" y="408253"/>
                </a:lnTo>
                <a:lnTo>
                  <a:pt x="1296304" y="409311"/>
                </a:lnTo>
                <a:lnTo>
                  <a:pt x="1307939" y="410369"/>
                </a:lnTo>
                <a:lnTo>
                  <a:pt x="1319310" y="412485"/>
                </a:lnTo>
                <a:lnTo>
                  <a:pt x="1330417" y="415131"/>
                </a:lnTo>
                <a:lnTo>
                  <a:pt x="1341259" y="418305"/>
                </a:lnTo>
                <a:lnTo>
                  <a:pt x="1352101" y="421744"/>
                </a:lnTo>
                <a:lnTo>
                  <a:pt x="1362415" y="425712"/>
                </a:lnTo>
                <a:lnTo>
                  <a:pt x="1372992" y="430210"/>
                </a:lnTo>
                <a:lnTo>
                  <a:pt x="1382777" y="435236"/>
                </a:lnTo>
                <a:lnTo>
                  <a:pt x="1392561" y="440527"/>
                </a:lnTo>
                <a:lnTo>
                  <a:pt x="1401817" y="446347"/>
                </a:lnTo>
                <a:lnTo>
                  <a:pt x="1410543" y="452696"/>
                </a:lnTo>
                <a:lnTo>
                  <a:pt x="1419535" y="459574"/>
                </a:lnTo>
                <a:lnTo>
                  <a:pt x="1427997" y="466452"/>
                </a:lnTo>
                <a:lnTo>
                  <a:pt x="1435930" y="473859"/>
                </a:lnTo>
                <a:lnTo>
                  <a:pt x="1443334" y="481795"/>
                </a:lnTo>
                <a:lnTo>
                  <a:pt x="1450739" y="489996"/>
                </a:lnTo>
                <a:lnTo>
                  <a:pt x="1457614" y="498462"/>
                </a:lnTo>
                <a:lnTo>
                  <a:pt x="1463961" y="507456"/>
                </a:lnTo>
                <a:lnTo>
                  <a:pt x="1469779" y="516451"/>
                </a:lnTo>
                <a:lnTo>
                  <a:pt x="1475332" y="525974"/>
                </a:lnTo>
                <a:lnTo>
                  <a:pt x="1480621" y="535762"/>
                </a:lnTo>
                <a:lnTo>
                  <a:pt x="1485381" y="545550"/>
                </a:lnTo>
                <a:lnTo>
                  <a:pt x="1489348" y="555867"/>
                </a:lnTo>
                <a:lnTo>
                  <a:pt x="1493050" y="566449"/>
                </a:lnTo>
                <a:lnTo>
                  <a:pt x="1495959" y="577031"/>
                </a:lnTo>
                <a:lnTo>
                  <a:pt x="1498603" y="587613"/>
                </a:lnTo>
                <a:lnTo>
                  <a:pt x="1500719" y="598988"/>
                </a:lnTo>
                <a:lnTo>
                  <a:pt x="1502305" y="610363"/>
                </a:lnTo>
                <a:lnTo>
                  <a:pt x="1503099" y="621739"/>
                </a:lnTo>
                <a:lnTo>
                  <a:pt x="1503363" y="633378"/>
                </a:lnTo>
                <a:lnTo>
                  <a:pt x="1503363" y="635094"/>
                </a:lnTo>
                <a:lnTo>
                  <a:pt x="1950691" y="197947"/>
                </a:lnTo>
                <a:close/>
                <a:moveTo>
                  <a:pt x="2235011" y="0"/>
                </a:moveTo>
                <a:lnTo>
                  <a:pt x="2244532" y="265"/>
                </a:lnTo>
                <a:lnTo>
                  <a:pt x="2254054" y="794"/>
                </a:lnTo>
                <a:lnTo>
                  <a:pt x="2263575" y="2117"/>
                </a:lnTo>
                <a:lnTo>
                  <a:pt x="2272832" y="3440"/>
                </a:lnTo>
                <a:lnTo>
                  <a:pt x="2282354" y="5557"/>
                </a:lnTo>
                <a:lnTo>
                  <a:pt x="2291611" y="7939"/>
                </a:lnTo>
                <a:lnTo>
                  <a:pt x="2300867" y="11115"/>
                </a:lnTo>
                <a:lnTo>
                  <a:pt x="2309860" y="14290"/>
                </a:lnTo>
                <a:lnTo>
                  <a:pt x="2318588" y="18260"/>
                </a:lnTo>
                <a:lnTo>
                  <a:pt x="2327316" y="22229"/>
                </a:lnTo>
                <a:lnTo>
                  <a:pt x="2336044" y="26728"/>
                </a:lnTo>
                <a:lnTo>
                  <a:pt x="2344243" y="32021"/>
                </a:lnTo>
                <a:lnTo>
                  <a:pt x="2352442" y="37578"/>
                </a:lnTo>
                <a:lnTo>
                  <a:pt x="2360376" y="43400"/>
                </a:lnTo>
                <a:lnTo>
                  <a:pt x="2368046" y="50016"/>
                </a:lnTo>
                <a:lnTo>
                  <a:pt x="2375187" y="56897"/>
                </a:lnTo>
                <a:lnTo>
                  <a:pt x="2382328" y="64042"/>
                </a:lnTo>
                <a:lnTo>
                  <a:pt x="2388940" y="71451"/>
                </a:lnTo>
                <a:lnTo>
                  <a:pt x="2395024" y="79126"/>
                </a:lnTo>
                <a:lnTo>
                  <a:pt x="2400842" y="87065"/>
                </a:lnTo>
                <a:lnTo>
                  <a:pt x="2406132" y="95533"/>
                </a:lnTo>
                <a:lnTo>
                  <a:pt x="2410893" y="103737"/>
                </a:lnTo>
                <a:lnTo>
                  <a:pt x="2415124" y="112205"/>
                </a:lnTo>
                <a:lnTo>
                  <a:pt x="2418827" y="120938"/>
                </a:lnTo>
                <a:lnTo>
                  <a:pt x="2422265" y="129671"/>
                </a:lnTo>
                <a:lnTo>
                  <a:pt x="2425175" y="138669"/>
                </a:lnTo>
                <a:lnTo>
                  <a:pt x="2427820" y="147666"/>
                </a:lnTo>
                <a:lnTo>
                  <a:pt x="2429935" y="156928"/>
                </a:lnTo>
                <a:lnTo>
                  <a:pt x="2431522" y="165926"/>
                </a:lnTo>
                <a:lnTo>
                  <a:pt x="2432580" y="175188"/>
                </a:lnTo>
                <a:lnTo>
                  <a:pt x="2433109" y="184450"/>
                </a:lnTo>
                <a:lnTo>
                  <a:pt x="2433638" y="193713"/>
                </a:lnTo>
                <a:lnTo>
                  <a:pt x="2433109" y="203239"/>
                </a:lnTo>
                <a:lnTo>
                  <a:pt x="2432580" y="212502"/>
                </a:lnTo>
                <a:lnTo>
                  <a:pt x="2431522" y="221764"/>
                </a:lnTo>
                <a:lnTo>
                  <a:pt x="2429935" y="231026"/>
                </a:lnTo>
                <a:lnTo>
                  <a:pt x="2427820" y="240024"/>
                </a:lnTo>
                <a:lnTo>
                  <a:pt x="2425175" y="249021"/>
                </a:lnTo>
                <a:lnTo>
                  <a:pt x="2422265" y="258019"/>
                </a:lnTo>
                <a:lnTo>
                  <a:pt x="2418827" y="267016"/>
                </a:lnTo>
                <a:lnTo>
                  <a:pt x="2415124" y="275485"/>
                </a:lnTo>
                <a:lnTo>
                  <a:pt x="2410893" y="283953"/>
                </a:lnTo>
                <a:lnTo>
                  <a:pt x="2406132" y="292157"/>
                </a:lnTo>
                <a:lnTo>
                  <a:pt x="2400842" y="300625"/>
                </a:lnTo>
                <a:lnTo>
                  <a:pt x="2395024" y="308564"/>
                </a:lnTo>
                <a:lnTo>
                  <a:pt x="2388940" y="316238"/>
                </a:lnTo>
                <a:lnTo>
                  <a:pt x="2382328" y="323648"/>
                </a:lnTo>
                <a:lnTo>
                  <a:pt x="2375187" y="330793"/>
                </a:lnTo>
                <a:lnTo>
                  <a:pt x="2295842" y="408596"/>
                </a:lnTo>
                <a:lnTo>
                  <a:pt x="2015490" y="134434"/>
                </a:lnTo>
                <a:lnTo>
                  <a:pt x="2095099" y="56897"/>
                </a:lnTo>
                <a:lnTo>
                  <a:pt x="2102505" y="50016"/>
                </a:lnTo>
                <a:lnTo>
                  <a:pt x="2110175" y="43400"/>
                </a:lnTo>
                <a:lnTo>
                  <a:pt x="2117845" y="37578"/>
                </a:lnTo>
                <a:lnTo>
                  <a:pt x="2126044" y="32021"/>
                </a:lnTo>
                <a:lnTo>
                  <a:pt x="2134507" y="26728"/>
                </a:lnTo>
                <a:lnTo>
                  <a:pt x="2142971" y="22229"/>
                </a:lnTo>
                <a:lnTo>
                  <a:pt x="2151963" y="18260"/>
                </a:lnTo>
                <a:lnTo>
                  <a:pt x="2160427" y="14290"/>
                </a:lnTo>
                <a:lnTo>
                  <a:pt x="2169684" y="11115"/>
                </a:lnTo>
                <a:lnTo>
                  <a:pt x="2178676" y="7939"/>
                </a:lnTo>
                <a:lnTo>
                  <a:pt x="2187933" y="5557"/>
                </a:lnTo>
                <a:lnTo>
                  <a:pt x="2197454" y="3440"/>
                </a:lnTo>
                <a:lnTo>
                  <a:pt x="2206447" y="2117"/>
                </a:lnTo>
                <a:lnTo>
                  <a:pt x="2215968" y="794"/>
                </a:lnTo>
                <a:lnTo>
                  <a:pt x="2225490" y="265"/>
                </a:lnTo>
                <a:lnTo>
                  <a:pt x="2235011"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7C2CF"/>
              </a:solidFill>
              <a:cs typeface="+mn-ea"/>
              <a:sym typeface="+mn-lt"/>
            </a:endParaRPr>
          </a:p>
        </p:txBody>
      </p:sp>
      <p:sp>
        <p:nvSpPr>
          <p:cNvPr id="2058" name="MH_SubTitle_4"/>
          <p:cNvSpPr txBox="1">
            <a:spLocks noChangeArrowheads="1"/>
          </p:cNvSpPr>
          <p:nvPr>
            <p:custDataLst>
              <p:tags r:id="rId10"/>
            </p:custDataLst>
          </p:nvPr>
        </p:nvSpPr>
        <p:spPr bwMode="auto">
          <a:xfrm>
            <a:off x="4264025" y="5827714"/>
            <a:ext cx="1487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请输入标题内容</a:t>
            </a:r>
          </a:p>
        </p:txBody>
      </p:sp>
      <p:sp>
        <p:nvSpPr>
          <p:cNvPr id="39" name="MH_Other_5"/>
          <p:cNvSpPr>
            <a:spLocks/>
          </p:cNvSpPr>
          <p:nvPr>
            <p:custDataLst>
              <p:tags r:id="rId11"/>
            </p:custDataLst>
          </p:nvPr>
        </p:nvSpPr>
        <p:spPr bwMode="auto">
          <a:xfrm>
            <a:off x="4756152" y="5345114"/>
            <a:ext cx="544513" cy="463551"/>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7C2CF"/>
              </a:solidFill>
              <a:cs typeface="+mn-ea"/>
              <a:sym typeface="+mn-lt"/>
            </a:endParaRPr>
          </a:p>
        </p:txBody>
      </p:sp>
      <p:cxnSp>
        <p:nvCxnSpPr>
          <p:cNvPr id="27" name="MH_Other_6"/>
          <p:cNvCxnSpPr/>
          <p:nvPr>
            <p:custDataLst>
              <p:tags r:id="rId12"/>
            </p:custDataLst>
          </p:nvPr>
        </p:nvCxnSpPr>
        <p:spPr>
          <a:xfrm flipH="1">
            <a:off x="4397376" y="3897313"/>
            <a:ext cx="5135563"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8" name="MH_Other_7"/>
          <p:cNvCxnSpPr/>
          <p:nvPr>
            <p:custDataLst>
              <p:tags r:id="rId13"/>
            </p:custDataLst>
          </p:nvPr>
        </p:nvCxnSpPr>
        <p:spPr>
          <a:xfrm flipH="1">
            <a:off x="4397376" y="5192713"/>
            <a:ext cx="5135563"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19" name="MH_Text_1"/>
          <p:cNvSpPr txBox="1">
            <a:spLocks noChangeArrowheads="1"/>
          </p:cNvSpPr>
          <p:nvPr>
            <p:custDataLst>
              <p:tags r:id="rId14"/>
            </p:custDataLst>
          </p:nvPr>
        </p:nvSpPr>
        <p:spPr bwMode="auto">
          <a:xfrm>
            <a:off x="6469063" y="1406526"/>
            <a:ext cx="293846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endParaRPr lang="da-DK" altLang="zh-CN" dirty="0">
              <a:solidFill>
                <a:schemeClr val="accent1">
                  <a:lumMod val="75000"/>
                </a:schemeClr>
              </a:solidFill>
              <a:latin typeface="+mn-lt"/>
              <a:ea typeface="+mn-ea"/>
              <a:cs typeface="+mn-ea"/>
              <a:sym typeface="+mn-lt"/>
            </a:endParaRPr>
          </a:p>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endParaRPr lang="en-US" altLang="zh-CN" dirty="0">
              <a:solidFill>
                <a:schemeClr val="accent1">
                  <a:lumMod val="75000"/>
                </a:schemeClr>
              </a:solidFill>
              <a:latin typeface="+mn-lt"/>
              <a:ea typeface="+mn-ea"/>
              <a:cs typeface="+mn-ea"/>
              <a:sym typeface="+mn-lt"/>
            </a:endParaRPr>
          </a:p>
        </p:txBody>
      </p:sp>
      <p:sp>
        <p:nvSpPr>
          <p:cNvPr id="20" name="MH_Text_2"/>
          <p:cNvSpPr txBox="1">
            <a:spLocks noChangeArrowheads="1"/>
          </p:cNvSpPr>
          <p:nvPr>
            <p:custDataLst>
              <p:tags r:id="rId15"/>
            </p:custDataLst>
          </p:nvPr>
        </p:nvSpPr>
        <p:spPr bwMode="auto">
          <a:xfrm>
            <a:off x="6469063" y="2711451"/>
            <a:ext cx="2938463"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endParaRPr lang="da-DK" altLang="zh-CN" dirty="0">
              <a:solidFill>
                <a:schemeClr val="accent1">
                  <a:lumMod val="75000"/>
                </a:schemeClr>
              </a:solidFill>
              <a:latin typeface="+mn-lt"/>
              <a:ea typeface="+mn-ea"/>
              <a:cs typeface="+mn-ea"/>
              <a:sym typeface="+mn-lt"/>
            </a:endParaRPr>
          </a:p>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p>
        </p:txBody>
      </p:sp>
      <p:sp>
        <p:nvSpPr>
          <p:cNvPr id="21" name="MH_Text_3"/>
          <p:cNvSpPr txBox="1">
            <a:spLocks noChangeArrowheads="1"/>
          </p:cNvSpPr>
          <p:nvPr>
            <p:custDataLst>
              <p:tags r:id="rId16"/>
            </p:custDataLst>
          </p:nvPr>
        </p:nvSpPr>
        <p:spPr bwMode="auto">
          <a:xfrm>
            <a:off x="6469063" y="4011614"/>
            <a:ext cx="2938463"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endParaRPr lang="da-DK" altLang="zh-CN" dirty="0">
              <a:solidFill>
                <a:schemeClr val="accent1">
                  <a:lumMod val="75000"/>
                </a:schemeClr>
              </a:solidFill>
              <a:latin typeface="+mn-lt"/>
              <a:ea typeface="+mn-ea"/>
              <a:cs typeface="+mn-ea"/>
              <a:sym typeface="+mn-lt"/>
            </a:endParaRPr>
          </a:p>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p>
        </p:txBody>
      </p:sp>
      <p:sp>
        <p:nvSpPr>
          <p:cNvPr id="22" name="MH_Text_4"/>
          <p:cNvSpPr txBox="1">
            <a:spLocks noChangeArrowheads="1"/>
          </p:cNvSpPr>
          <p:nvPr>
            <p:custDataLst>
              <p:tags r:id="rId17"/>
            </p:custDataLst>
          </p:nvPr>
        </p:nvSpPr>
        <p:spPr bwMode="auto">
          <a:xfrm>
            <a:off x="6469063" y="5275263"/>
            <a:ext cx="293846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endParaRPr lang="da-DK" altLang="zh-CN" dirty="0">
              <a:solidFill>
                <a:schemeClr val="accent1">
                  <a:lumMod val="75000"/>
                </a:schemeClr>
              </a:solidFill>
              <a:latin typeface="+mn-lt"/>
              <a:ea typeface="+mn-ea"/>
              <a:cs typeface="+mn-ea"/>
              <a:sym typeface="+mn-lt"/>
            </a:endParaRPr>
          </a:p>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p>
        </p:txBody>
      </p:sp>
      <p:pic>
        <p:nvPicPr>
          <p:cNvPr id="17" name="图片 16" descr="资源 3811"/>
          <p:cNvPicPr>
            <a:picLocks noChangeAspect="1"/>
          </p:cNvPicPr>
          <p:nvPr/>
        </p:nvPicPr>
        <p:blipFill>
          <a:blip r:embed="rId20"/>
          <a:stretch>
            <a:fillRect/>
          </a:stretch>
        </p:blipFill>
        <p:spPr>
          <a:xfrm>
            <a:off x="1085850" y="2659884"/>
            <a:ext cx="2460625" cy="3203575"/>
          </a:xfrm>
          <a:prstGeom prst="rect">
            <a:avLst/>
          </a:prstGeom>
        </p:spPr>
      </p:pic>
    </p:spTree>
    <p:custDataLst>
      <p:tags r:id="rId2"/>
    </p:custDataLst>
    <p:extLst>
      <p:ext uri="{BB962C8B-B14F-4D97-AF65-F5344CB8AC3E}">
        <p14:creationId xmlns:p14="http://schemas.microsoft.com/office/powerpoint/2010/main" val="391528482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wipe(down)">
                                      <p:cBhvr>
                                        <p:cTn id="23" dur="580">
                                          <p:stCondLst>
                                            <p:cond delay="0"/>
                                          </p:stCondLst>
                                        </p:cTn>
                                        <p:tgtEl>
                                          <p:spTgt spid="2052"/>
                                        </p:tgtEl>
                                      </p:cBhvr>
                                    </p:animEffect>
                                    <p:anim calcmode="lin" valueType="num">
                                      <p:cBhvr>
                                        <p:cTn id="24"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29" dur="26">
                                          <p:stCondLst>
                                            <p:cond delay="650"/>
                                          </p:stCondLst>
                                        </p:cTn>
                                        <p:tgtEl>
                                          <p:spTgt spid="2052"/>
                                        </p:tgtEl>
                                      </p:cBhvr>
                                      <p:to x="100000" y="60000"/>
                                    </p:animScale>
                                    <p:animScale>
                                      <p:cBhvr>
                                        <p:cTn id="30" dur="166" decel="50000">
                                          <p:stCondLst>
                                            <p:cond delay="676"/>
                                          </p:stCondLst>
                                        </p:cTn>
                                        <p:tgtEl>
                                          <p:spTgt spid="2052"/>
                                        </p:tgtEl>
                                      </p:cBhvr>
                                      <p:to x="100000" y="100000"/>
                                    </p:animScale>
                                    <p:animScale>
                                      <p:cBhvr>
                                        <p:cTn id="31" dur="26">
                                          <p:stCondLst>
                                            <p:cond delay="1312"/>
                                          </p:stCondLst>
                                        </p:cTn>
                                        <p:tgtEl>
                                          <p:spTgt spid="2052"/>
                                        </p:tgtEl>
                                      </p:cBhvr>
                                      <p:to x="100000" y="80000"/>
                                    </p:animScale>
                                    <p:animScale>
                                      <p:cBhvr>
                                        <p:cTn id="32" dur="166" decel="50000">
                                          <p:stCondLst>
                                            <p:cond delay="1338"/>
                                          </p:stCondLst>
                                        </p:cTn>
                                        <p:tgtEl>
                                          <p:spTgt spid="2052"/>
                                        </p:tgtEl>
                                      </p:cBhvr>
                                      <p:to x="100000" y="100000"/>
                                    </p:animScale>
                                    <p:animScale>
                                      <p:cBhvr>
                                        <p:cTn id="33" dur="26">
                                          <p:stCondLst>
                                            <p:cond delay="1642"/>
                                          </p:stCondLst>
                                        </p:cTn>
                                        <p:tgtEl>
                                          <p:spTgt spid="2052"/>
                                        </p:tgtEl>
                                      </p:cBhvr>
                                      <p:to x="100000" y="90000"/>
                                    </p:animScale>
                                    <p:animScale>
                                      <p:cBhvr>
                                        <p:cTn id="34" dur="166" decel="50000">
                                          <p:stCondLst>
                                            <p:cond delay="1668"/>
                                          </p:stCondLst>
                                        </p:cTn>
                                        <p:tgtEl>
                                          <p:spTgt spid="2052"/>
                                        </p:tgtEl>
                                      </p:cBhvr>
                                      <p:to x="100000" y="100000"/>
                                    </p:animScale>
                                    <p:animScale>
                                      <p:cBhvr>
                                        <p:cTn id="35" dur="26">
                                          <p:stCondLst>
                                            <p:cond delay="1808"/>
                                          </p:stCondLst>
                                        </p:cTn>
                                        <p:tgtEl>
                                          <p:spTgt spid="2052"/>
                                        </p:tgtEl>
                                      </p:cBhvr>
                                      <p:to x="100000" y="95000"/>
                                    </p:animScale>
                                    <p:animScale>
                                      <p:cBhvr>
                                        <p:cTn id="36" dur="166" decel="50000">
                                          <p:stCondLst>
                                            <p:cond delay="1834"/>
                                          </p:stCondLst>
                                        </p:cTn>
                                        <p:tgtEl>
                                          <p:spTgt spid="205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80">
                                          <p:stCondLst>
                                            <p:cond delay="0"/>
                                          </p:stCondLst>
                                        </p:cTn>
                                        <p:tgtEl>
                                          <p:spTgt spid="36"/>
                                        </p:tgtEl>
                                      </p:cBhvr>
                                    </p:animEffect>
                                    <p:anim calcmode="lin" valueType="num">
                                      <p:cBhvr>
                                        <p:cTn id="40"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45" dur="26">
                                          <p:stCondLst>
                                            <p:cond delay="650"/>
                                          </p:stCondLst>
                                        </p:cTn>
                                        <p:tgtEl>
                                          <p:spTgt spid="36"/>
                                        </p:tgtEl>
                                      </p:cBhvr>
                                      <p:to x="100000" y="60000"/>
                                    </p:animScale>
                                    <p:animScale>
                                      <p:cBhvr>
                                        <p:cTn id="46" dur="166" decel="50000">
                                          <p:stCondLst>
                                            <p:cond delay="676"/>
                                          </p:stCondLst>
                                        </p:cTn>
                                        <p:tgtEl>
                                          <p:spTgt spid="36"/>
                                        </p:tgtEl>
                                      </p:cBhvr>
                                      <p:to x="100000" y="100000"/>
                                    </p:animScale>
                                    <p:animScale>
                                      <p:cBhvr>
                                        <p:cTn id="47" dur="26">
                                          <p:stCondLst>
                                            <p:cond delay="1312"/>
                                          </p:stCondLst>
                                        </p:cTn>
                                        <p:tgtEl>
                                          <p:spTgt spid="36"/>
                                        </p:tgtEl>
                                      </p:cBhvr>
                                      <p:to x="100000" y="80000"/>
                                    </p:animScale>
                                    <p:animScale>
                                      <p:cBhvr>
                                        <p:cTn id="48" dur="166" decel="50000">
                                          <p:stCondLst>
                                            <p:cond delay="1338"/>
                                          </p:stCondLst>
                                        </p:cTn>
                                        <p:tgtEl>
                                          <p:spTgt spid="36"/>
                                        </p:tgtEl>
                                      </p:cBhvr>
                                      <p:to x="100000" y="100000"/>
                                    </p:animScale>
                                    <p:animScale>
                                      <p:cBhvr>
                                        <p:cTn id="49" dur="26">
                                          <p:stCondLst>
                                            <p:cond delay="1642"/>
                                          </p:stCondLst>
                                        </p:cTn>
                                        <p:tgtEl>
                                          <p:spTgt spid="36"/>
                                        </p:tgtEl>
                                      </p:cBhvr>
                                      <p:to x="100000" y="90000"/>
                                    </p:animScale>
                                    <p:animScale>
                                      <p:cBhvr>
                                        <p:cTn id="50" dur="166" decel="50000">
                                          <p:stCondLst>
                                            <p:cond delay="1668"/>
                                          </p:stCondLst>
                                        </p:cTn>
                                        <p:tgtEl>
                                          <p:spTgt spid="36"/>
                                        </p:tgtEl>
                                      </p:cBhvr>
                                      <p:to x="100000" y="100000"/>
                                    </p:animScale>
                                    <p:animScale>
                                      <p:cBhvr>
                                        <p:cTn id="51" dur="26">
                                          <p:stCondLst>
                                            <p:cond delay="1808"/>
                                          </p:stCondLst>
                                        </p:cTn>
                                        <p:tgtEl>
                                          <p:spTgt spid="36"/>
                                        </p:tgtEl>
                                      </p:cBhvr>
                                      <p:to x="100000" y="95000"/>
                                    </p:animScale>
                                    <p:animScale>
                                      <p:cBhvr>
                                        <p:cTn id="52" dur="166" decel="50000">
                                          <p:stCondLst>
                                            <p:cond delay="1834"/>
                                          </p:stCondLst>
                                        </p:cTn>
                                        <p:tgtEl>
                                          <p:spTgt spid="36"/>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2054"/>
                                        </p:tgtEl>
                                        <p:attrNameLst>
                                          <p:attrName>style.visibility</p:attrName>
                                        </p:attrNameLst>
                                      </p:cBhvr>
                                      <p:to>
                                        <p:strVal val="visible"/>
                                      </p:to>
                                    </p:set>
                                    <p:animEffect transition="in" filter="wipe(down)">
                                      <p:cBhvr>
                                        <p:cTn id="55" dur="580">
                                          <p:stCondLst>
                                            <p:cond delay="0"/>
                                          </p:stCondLst>
                                        </p:cTn>
                                        <p:tgtEl>
                                          <p:spTgt spid="2054"/>
                                        </p:tgtEl>
                                      </p:cBhvr>
                                    </p:animEffect>
                                    <p:anim calcmode="lin" valueType="num">
                                      <p:cBhvr>
                                        <p:cTn id="56"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61" dur="26">
                                          <p:stCondLst>
                                            <p:cond delay="650"/>
                                          </p:stCondLst>
                                        </p:cTn>
                                        <p:tgtEl>
                                          <p:spTgt spid="2054"/>
                                        </p:tgtEl>
                                      </p:cBhvr>
                                      <p:to x="100000" y="60000"/>
                                    </p:animScale>
                                    <p:animScale>
                                      <p:cBhvr>
                                        <p:cTn id="62" dur="166" decel="50000">
                                          <p:stCondLst>
                                            <p:cond delay="676"/>
                                          </p:stCondLst>
                                        </p:cTn>
                                        <p:tgtEl>
                                          <p:spTgt spid="2054"/>
                                        </p:tgtEl>
                                      </p:cBhvr>
                                      <p:to x="100000" y="100000"/>
                                    </p:animScale>
                                    <p:animScale>
                                      <p:cBhvr>
                                        <p:cTn id="63" dur="26">
                                          <p:stCondLst>
                                            <p:cond delay="1312"/>
                                          </p:stCondLst>
                                        </p:cTn>
                                        <p:tgtEl>
                                          <p:spTgt spid="2054"/>
                                        </p:tgtEl>
                                      </p:cBhvr>
                                      <p:to x="100000" y="80000"/>
                                    </p:animScale>
                                    <p:animScale>
                                      <p:cBhvr>
                                        <p:cTn id="64" dur="166" decel="50000">
                                          <p:stCondLst>
                                            <p:cond delay="1338"/>
                                          </p:stCondLst>
                                        </p:cTn>
                                        <p:tgtEl>
                                          <p:spTgt spid="2054"/>
                                        </p:tgtEl>
                                      </p:cBhvr>
                                      <p:to x="100000" y="100000"/>
                                    </p:animScale>
                                    <p:animScale>
                                      <p:cBhvr>
                                        <p:cTn id="65" dur="26">
                                          <p:stCondLst>
                                            <p:cond delay="1642"/>
                                          </p:stCondLst>
                                        </p:cTn>
                                        <p:tgtEl>
                                          <p:spTgt spid="2054"/>
                                        </p:tgtEl>
                                      </p:cBhvr>
                                      <p:to x="100000" y="90000"/>
                                    </p:animScale>
                                    <p:animScale>
                                      <p:cBhvr>
                                        <p:cTn id="66" dur="166" decel="50000">
                                          <p:stCondLst>
                                            <p:cond delay="1668"/>
                                          </p:stCondLst>
                                        </p:cTn>
                                        <p:tgtEl>
                                          <p:spTgt spid="2054"/>
                                        </p:tgtEl>
                                      </p:cBhvr>
                                      <p:to x="100000" y="100000"/>
                                    </p:animScale>
                                    <p:animScale>
                                      <p:cBhvr>
                                        <p:cTn id="67" dur="26">
                                          <p:stCondLst>
                                            <p:cond delay="1808"/>
                                          </p:stCondLst>
                                        </p:cTn>
                                        <p:tgtEl>
                                          <p:spTgt spid="2054"/>
                                        </p:tgtEl>
                                      </p:cBhvr>
                                      <p:to x="100000" y="95000"/>
                                    </p:animScale>
                                    <p:animScale>
                                      <p:cBhvr>
                                        <p:cTn id="68" dur="166" decel="50000">
                                          <p:stCondLst>
                                            <p:cond delay="1834"/>
                                          </p:stCondLst>
                                        </p:cTn>
                                        <p:tgtEl>
                                          <p:spTgt spid="2054"/>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80">
                                          <p:stCondLst>
                                            <p:cond delay="0"/>
                                          </p:stCondLst>
                                        </p:cTn>
                                        <p:tgtEl>
                                          <p:spTgt spid="37"/>
                                        </p:tgtEl>
                                      </p:cBhvr>
                                    </p:animEffect>
                                    <p:anim calcmode="lin" valueType="num">
                                      <p:cBhvr>
                                        <p:cTn id="7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77" dur="26">
                                          <p:stCondLst>
                                            <p:cond delay="650"/>
                                          </p:stCondLst>
                                        </p:cTn>
                                        <p:tgtEl>
                                          <p:spTgt spid="37"/>
                                        </p:tgtEl>
                                      </p:cBhvr>
                                      <p:to x="100000" y="60000"/>
                                    </p:animScale>
                                    <p:animScale>
                                      <p:cBhvr>
                                        <p:cTn id="78" dur="166" decel="50000">
                                          <p:stCondLst>
                                            <p:cond delay="676"/>
                                          </p:stCondLst>
                                        </p:cTn>
                                        <p:tgtEl>
                                          <p:spTgt spid="37"/>
                                        </p:tgtEl>
                                      </p:cBhvr>
                                      <p:to x="100000" y="100000"/>
                                    </p:animScale>
                                    <p:animScale>
                                      <p:cBhvr>
                                        <p:cTn id="79" dur="26">
                                          <p:stCondLst>
                                            <p:cond delay="1312"/>
                                          </p:stCondLst>
                                        </p:cTn>
                                        <p:tgtEl>
                                          <p:spTgt spid="37"/>
                                        </p:tgtEl>
                                      </p:cBhvr>
                                      <p:to x="100000" y="80000"/>
                                    </p:animScale>
                                    <p:animScale>
                                      <p:cBhvr>
                                        <p:cTn id="80" dur="166" decel="50000">
                                          <p:stCondLst>
                                            <p:cond delay="1338"/>
                                          </p:stCondLst>
                                        </p:cTn>
                                        <p:tgtEl>
                                          <p:spTgt spid="37"/>
                                        </p:tgtEl>
                                      </p:cBhvr>
                                      <p:to x="100000" y="100000"/>
                                    </p:animScale>
                                    <p:animScale>
                                      <p:cBhvr>
                                        <p:cTn id="81" dur="26">
                                          <p:stCondLst>
                                            <p:cond delay="1642"/>
                                          </p:stCondLst>
                                        </p:cTn>
                                        <p:tgtEl>
                                          <p:spTgt spid="37"/>
                                        </p:tgtEl>
                                      </p:cBhvr>
                                      <p:to x="100000" y="90000"/>
                                    </p:animScale>
                                    <p:animScale>
                                      <p:cBhvr>
                                        <p:cTn id="82" dur="166" decel="50000">
                                          <p:stCondLst>
                                            <p:cond delay="1668"/>
                                          </p:stCondLst>
                                        </p:cTn>
                                        <p:tgtEl>
                                          <p:spTgt spid="37"/>
                                        </p:tgtEl>
                                      </p:cBhvr>
                                      <p:to x="100000" y="100000"/>
                                    </p:animScale>
                                    <p:animScale>
                                      <p:cBhvr>
                                        <p:cTn id="83" dur="26">
                                          <p:stCondLst>
                                            <p:cond delay="1808"/>
                                          </p:stCondLst>
                                        </p:cTn>
                                        <p:tgtEl>
                                          <p:spTgt spid="37"/>
                                        </p:tgtEl>
                                      </p:cBhvr>
                                      <p:to x="100000" y="95000"/>
                                    </p:animScale>
                                    <p:animScale>
                                      <p:cBhvr>
                                        <p:cTn id="84" dur="166" decel="50000">
                                          <p:stCondLst>
                                            <p:cond delay="1834"/>
                                          </p:stCondLst>
                                        </p:cTn>
                                        <p:tgtEl>
                                          <p:spTgt spid="37"/>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2056"/>
                                        </p:tgtEl>
                                        <p:attrNameLst>
                                          <p:attrName>style.visibility</p:attrName>
                                        </p:attrNameLst>
                                      </p:cBhvr>
                                      <p:to>
                                        <p:strVal val="visible"/>
                                      </p:to>
                                    </p:set>
                                    <p:animEffect transition="in" filter="wipe(down)">
                                      <p:cBhvr>
                                        <p:cTn id="87" dur="580">
                                          <p:stCondLst>
                                            <p:cond delay="0"/>
                                          </p:stCondLst>
                                        </p:cTn>
                                        <p:tgtEl>
                                          <p:spTgt spid="2056"/>
                                        </p:tgtEl>
                                      </p:cBhvr>
                                    </p:animEffect>
                                    <p:anim calcmode="lin" valueType="num">
                                      <p:cBhvr>
                                        <p:cTn id="88"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93" dur="26">
                                          <p:stCondLst>
                                            <p:cond delay="650"/>
                                          </p:stCondLst>
                                        </p:cTn>
                                        <p:tgtEl>
                                          <p:spTgt spid="2056"/>
                                        </p:tgtEl>
                                      </p:cBhvr>
                                      <p:to x="100000" y="60000"/>
                                    </p:animScale>
                                    <p:animScale>
                                      <p:cBhvr>
                                        <p:cTn id="94" dur="166" decel="50000">
                                          <p:stCondLst>
                                            <p:cond delay="676"/>
                                          </p:stCondLst>
                                        </p:cTn>
                                        <p:tgtEl>
                                          <p:spTgt spid="2056"/>
                                        </p:tgtEl>
                                      </p:cBhvr>
                                      <p:to x="100000" y="100000"/>
                                    </p:animScale>
                                    <p:animScale>
                                      <p:cBhvr>
                                        <p:cTn id="95" dur="26">
                                          <p:stCondLst>
                                            <p:cond delay="1312"/>
                                          </p:stCondLst>
                                        </p:cTn>
                                        <p:tgtEl>
                                          <p:spTgt spid="2056"/>
                                        </p:tgtEl>
                                      </p:cBhvr>
                                      <p:to x="100000" y="80000"/>
                                    </p:animScale>
                                    <p:animScale>
                                      <p:cBhvr>
                                        <p:cTn id="96" dur="166" decel="50000">
                                          <p:stCondLst>
                                            <p:cond delay="1338"/>
                                          </p:stCondLst>
                                        </p:cTn>
                                        <p:tgtEl>
                                          <p:spTgt spid="2056"/>
                                        </p:tgtEl>
                                      </p:cBhvr>
                                      <p:to x="100000" y="100000"/>
                                    </p:animScale>
                                    <p:animScale>
                                      <p:cBhvr>
                                        <p:cTn id="97" dur="26">
                                          <p:stCondLst>
                                            <p:cond delay="1642"/>
                                          </p:stCondLst>
                                        </p:cTn>
                                        <p:tgtEl>
                                          <p:spTgt spid="2056"/>
                                        </p:tgtEl>
                                      </p:cBhvr>
                                      <p:to x="100000" y="90000"/>
                                    </p:animScale>
                                    <p:animScale>
                                      <p:cBhvr>
                                        <p:cTn id="98" dur="166" decel="50000">
                                          <p:stCondLst>
                                            <p:cond delay="1668"/>
                                          </p:stCondLst>
                                        </p:cTn>
                                        <p:tgtEl>
                                          <p:spTgt spid="2056"/>
                                        </p:tgtEl>
                                      </p:cBhvr>
                                      <p:to x="100000" y="100000"/>
                                    </p:animScale>
                                    <p:animScale>
                                      <p:cBhvr>
                                        <p:cTn id="99" dur="26">
                                          <p:stCondLst>
                                            <p:cond delay="1808"/>
                                          </p:stCondLst>
                                        </p:cTn>
                                        <p:tgtEl>
                                          <p:spTgt spid="2056"/>
                                        </p:tgtEl>
                                      </p:cBhvr>
                                      <p:to x="100000" y="95000"/>
                                    </p:animScale>
                                    <p:animScale>
                                      <p:cBhvr>
                                        <p:cTn id="100" dur="166" decel="50000">
                                          <p:stCondLst>
                                            <p:cond delay="1834"/>
                                          </p:stCondLst>
                                        </p:cTn>
                                        <p:tgtEl>
                                          <p:spTgt spid="2056"/>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down)">
                                      <p:cBhvr>
                                        <p:cTn id="103" dur="580">
                                          <p:stCondLst>
                                            <p:cond delay="0"/>
                                          </p:stCondLst>
                                        </p:cTn>
                                        <p:tgtEl>
                                          <p:spTgt spid="38"/>
                                        </p:tgtEl>
                                      </p:cBhvr>
                                    </p:animEffect>
                                    <p:anim calcmode="lin" valueType="num">
                                      <p:cBhvr>
                                        <p:cTn id="104"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09" dur="26">
                                          <p:stCondLst>
                                            <p:cond delay="650"/>
                                          </p:stCondLst>
                                        </p:cTn>
                                        <p:tgtEl>
                                          <p:spTgt spid="38"/>
                                        </p:tgtEl>
                                      </p:cBhvr>
                                      <p:to x="100000" y="60000"/>
                                    </p:animScale>
                                    <p:animScale>
                                      <p:cBhvr>
                                        <p:cTn id="110" dur="166" decel="50000">
                                          <p:stCondLst>
                                            <p:cond delay="676"/>
                                          </p:stCondLst>
                                        </p:cTn>
                                        <p:tgtEl>
                                          <p:spTgt spid="38"/>
                                        </p:tgtEl>
                                      </p:cBhvr>
                                      <p:to x="100000" y="100000"/>
                                    </p:animScale>
                                    <p:animScale>
                                      <p:cBhvr>
                                        <p:cTn id="111" dur="26">
                                          <p:stCondLst>
                                            <p:cond delay="1312"/>
                                          </p:stCondLst>
                                        </p:cTn>
                                        <p:tgtEl>
                                          <p:spTgt spid="38"/>
                                        </p:tgtEl>
                                      </p:cBhvr>
                                      <p:to x="100000" y="80000"/>
                                    </p:animScale>
                                    <p:animScale>
                                      <p:cBhvr>
                                        <p:cTn id="112" dur="166" decel="50000">
                                          <p:stCondLst>
                                            <p:cond delay="1338"/>
                                          </p:stCondLst>
                                        </p:cTn>
                                        <p:tgtEl>
                                          <p:spTgt spid="38"/>
                                        </p:tgtEl>
                                      </p:cBhvr>
                                      <p:to x="100000" y="100000"/>
                                    </p:animScale>
                                    <p:animScale>
                                      <p:cBhvr>
                                        <p:cTn id="113" dur="26">
                                          <p:stCondLst>
                                            <p:cond delay="1642"/>
                                          </p:stCondLst>
                                        </p:cTn>
                                        <p:tgtEl>
                                          <p:spTgt spid="38"/>
                                        </p:tgtEl>
                                      </p:cBhvr>
                                      <p:to x="100000" y="90000"/>
                                    </p:animScale>
                                    <p:animScale>
                                      <p:cBhvr>
                                        <p:cTn id="114" dur="166" decel="50000">
                                          <p:stCondLst>
                                            <p:cond delay="1668"/>
                                          </p:stCondLst>
                                        </p:cTn>
                                        <p:tgtEl>
                                          <p:spTgt spid="38"/>
                                        </p:tgtEl>
                                      </p:cBhvr>
                                      <p:to x="100000" y="100000"/>
                                    </p:animScale>
                                    <p:animScale>
                                      <p:cBhvr>
                                        <p:cTn id="115" dur="26">
                                          <p:stCondLst>
                                            <p:cond delay="1808"/>
                                          </p:stCondLst>
                                        </p:cTn>
                                        <p:tgtEl>
                                          <p:spTgt spid="38"/>
                                        </p:tgtEl>
                                      </p:cBhvr>
                                      <p:to x="100000" y="95000"/>
                                    </p:animScale>
                                    <p:animScale>
                                      <p:cBhvr>
                                        <p:cTn id="116" dur="166" decel="50000">
                                          <p:stCondLst>
                                            <p:cond delay="1834"/>
                                          </p:stCondLst>
                                        </p:cTn>
                                        <p:tgtEl>
                                          <p:spTgt spid="38"/>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2058"/>
                                        </p:tgtEl>
                                        <p:attrNameLst>
                                          <p:attrName>style.visibility</p:attrName>
                                        </p:attrNameLst>
                                      </p:cBhvr>
                                      <p:to>
                                        <p:strVal val="visible"/>
                                      </p:to>
                                    </p:set>
                                    <p:animEffect transition="in" filter="wipe(down)">
                                      <p:cBhvr>
                                        <p:cTn id="119" dur="580">
                                          <p:stCondLst>
                                            <p:cond delay="0"/>
                                          </p:stCondLst>
                                        </p:cTn>
                                        <p:tgtEl>
                                          <p:spTgt spid="2058"/>
                                        </p:tgtEl>
                                      </p:cBhvr>
                                    </p:animEffect>
                                    <p:anim calcmode="lin" valueType="num">
                                      <p:cBhvr>
                                        <p:cTn id="120"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125" dur="26">
                                          <p:stCondLst>
                                            <p:cond delay="650"/>
                                          </p:stCondLst>
                                        </p:cTn>
                                        <p:tgtEl>
                                          <p:spTgt spid="2058"/>
                                        </p:tgtEl>
                                      </p:cBhvr>
                                      <p:to x="100000" y="60000"/>
                                    </p:animScale>
                                    <p:animScale>
                                      <p:cBhvr>
                                        <p:cTn id="126" dur="166" decel="50000">
                                          <p:stCondLst>
                                            <p:cond delay="676"/>
                                          </p:stCondLst>
                                        </p:cTn>
                                        <p:tgtEl>
                                          <p:spTgt spid="2058"/>
                                        </p:tgtEl>
                                      </p:cBhvr>
                                      <p:to x="100000" y="100000"/>
                                    </p:animScale>
                                    <p:animScale>
                                      <p:cBhvr>
                                        <p:cTn id="127" dur="26">
                                          <p:stCondLst>
                                            <p:cond delay="1312"/>
                                          </p:stCondLst>
                                        </p:cTn>
                                        <p:tgtEl>
                                          <p:spTgt spid="2058"/>
                                        </p:tgtEl>
                                      </p:cBhvr>
                                      <p:to x="100000" y="80000"/>
                                    </p:animScale>
                                    <p:animScale>
                                      <p:cBhvr>
                                        <p:cTn id="128" dur="166" decel="50000">
                                          <p:stCondLst>
                                            <p:cond delay="1338"/>
                                          </p:stCondLst>
                                        </p:cTn>
                                        <p:tgtEl>
                                          <p:spTgt spid="2058"/>
                                        </p:tgtEl>
                                      </p:cBhvr>
                                      <p:to x="100000" y="100000"/>
                                    </p:animScale>
                                    <p:animScale>
                                      <p:cBhvr>
                                        <p:cTn id="129" dur="26">
                                          <p:stCondLst>
                                            <p:cond delay="1642"/>
                                          </p:stCondLst>
                                        </p:cTn>
                                        <p:tgtEl>
                                          <p:spTgt spid="2058"/>
                                        </p:tgtEl>
                                      </p:cBhvr>
                                      <p:to x="100000" y="90000"/>
                                    </p:animScale>
                                    <p:animScale>
                                      <p:cBhvr>
                                        <p:cTn id="130" dur="166" decel="50000">
                                          <p:stCondLst>
                                            <p:cond delay="1668"/>
                                          </p:stCondLst>
                                        </p:cTn>
                                        <p:tgtEl>
                                          <p:spTgt spid="2058"/>
                                        </p:tgtEl>
                                      </p:cBhvr>
                                      <p:to x="100000" y="100000"/>
                                    </p:animScale>
                                    <p:animScale>
                                      <p:cBhvr>
                                        <p:cTn id="131" dur="26">
                                          <p:stCondLst>
                                            <p:cond delay="1808"/>
                                          </p:stCondLst>
                                        </p:cTn>
                                        <p:tgtEl>
                                          <p:spTgt spid="2058"/>
                                        </p:tgtEl>
                                      </p:cBhvr>
                                      <p:to x="100000" y="95000"/>
                                    </p:animScale>
                                    <p:animScale>
                                      <p:cBhvr>
                                        <p:cTn id="132" dur="166" decel="50000">
                                          <p:stCondLst>
                                            <p:cond delay="1834"/>
                                          </p:stCondLst>
                                        </p:cTn>
                                        <p:tgtEl>
                                          <p:spTgt spid="2058"/>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wipe(down)">
                                      <p:cBhvr>
                                        <p:cTn id="135" dur="580">
                                          <p:stCondLst>
                                            <p:cond delay="0"/>
                                          </p:stCondLst>
                                        </p:cTn>
                                        <p:tgtEl>
                                          <p:spTgt spid="39"/>
                                        </p:tgtEl>
                                      </p:cBhvr>
                                    </p:animEffect>
                                    <p:anim calcmode="lin" valueType="num">
                                      <p:cBhvr>
                                        <p:cTn id="136"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141" dur="26">
                                          <p:stCondLst>
                                            <p:cond delay="650"/>
                                          </p:stCondLst>
                                        </p:cTn>
                                        <p:tgtEl>
                                          <p:spTgt spid="39"/>
                                        </p:tgtEl>
                                      </p:cBhvr>
                                      <p:to x="100000" y="60000"/>
                                    </p:animScale>
                                    <p:animScale>
                                      <p:cBhvr>
                                        <p:cTn id="142" dur="166" decel="50000">
                                          <p:stCondLst>
                                            <p:cond delay="676"/>
                                          </p:stCondLst>
                                        </p:cTn>
                                        <p:tgtEl>
                                          <p:spTgt spid="39"/>
                                        </p:tgtEl>
                                      </p:cBhvr>
                                      <p:to x="100000" y="100000"/>
                                    </p:animScale>
                                    <p:animScale>
                                      <p:cBhvr>
                                        <p:cTn id="143" dur="26">
                                          <p:stCondLst>
                                            <p:cond delay="1312"/>
                                          </p:stCondLst>
                                        </p:cTn>
                                        <p:tgtEl>
                                          <p:spTgt spid="39"/>
                                        </p:tgtEl>
                                      </p:cBhvr>
                                      <p:to x="100000" y="80000"/>
                                    </p:animScale>
                                    <p:animScale>
                                      <p:cBhvr>
                                        <p:cTn id="144" dur="166" decel="50000">
                                          <p:stCondLst>
                                            <p:cond delay="1338"/>
                                          </p:stCondLst>
                                        </p:cTn>
                                        <p:tgtEl>
                                          <p:spTgt spid="39"/>
                                        </p:tgtEl>
                                      </p:cBhvr>
                                      <p:to x="100000" y="100000"/>
                                    </p:animScale>
                                    <p:animScale>
                                      <p:cBhvr>
                                        <p:cTn id="145" dur="26">
                                          <p:stCondLst>
                                            <p:cond delay="1642"/>
                                          </p:stCondLst>
                                        </p:cTn>
                                        <p:tgtEl>
                                          <p:spTgt spid="39"/>
                                        </p:tgtEl>
                                      </p:cBhvr>
                                      <p:to x="100000" y="90000"/>
                                    </p:animScale>
                                    <p:animScale>
                                      <p:cBhvr>
                                        <p:cTn id="146" dur="166" decel="50000">
                                          <p:stCondLst>
                                            <p:cond delay="1668"/>
                                          </p:stCondLst>
                                        </p:cTn>
                                        <p:tgtEl>
                                          <p:spTgt spid="39"/>
                                        </p:tgtEl>
                                      </p:cBhvr>
                                      <p:to x="100000" y="100000"/>
                                    </p:animScale>
                                    <p:animScale>
                                      <p:cBhvr>
                                        <p:cTn id="147" dur="26">
                                          <p:stCondLst>
                                            <p:cond delay="1808"/>
                                          </p:stCondLst>
                                        </p:cTn>
                                        <p:tgtEl>
                                          <p:spTgt spid="39"/>
                                        </p:tgtEl>
                                      </p:cBhvr>
                                      <p:to x="100000" y="95000"/>
                                    </p:animScale>
                                    <p:animScale>
                                      <p:cBhvr>
                                        <p:cTn id="148" dur="166" decel="50000">
                                          <p:stCondLst>
                                            <p:cond delay="1834"/>
                                          </p:stCondLst>
                                        </p:cTn>
                                        <p:tgtEl>
                                          <p:spTgt spid="39"/>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wipe(down)">
                                      <p:cBhvr>
                                        <p:cTn id="151" dur="580">
                                          <p:stCondLst>
                                            <p:cond delay="0"/>
                                          </p:stCondLst>
                                        </p:cTn>
                                        <p:tgtEl>
                                          <p:spTgt spid="27"/>
                                        </p:tgtEl>
                                      </p:cBhvr>
                                    </p:animEffect>
                                    <p:anim calcmode="lin" valueType="num">
                                      <p:cBhvr>
                                        <p:cTn id="152"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57" dur="26">
                                          <p:stCondLst>
                                            <p:cond delay="650"/>
                                          </p:stCondLst>
                                        </p:cTn>
                                        <p:tgtEl>
                                          <p:spTgt spid="27"/>
                                        </p:tgtEl>
                                      </p:cBhvr>
                                      <p:to x="100000" y="60000"/>
                                    </p:animScale>
                                    <p:animScale>
                                      <p:cBhvr>
                                        <p:cTn id="158" dur="166" decel="50000">
                                          <p:stCondLst>
                                            <p:cond delay="676"/>
                                          </p:stCondLst>
                                        </p:cTn>
                                        <p:tgtEl>
                                          <p:spTgt spid="27"/>
                                        </p:tgtEl>
                                      </p:cBhvr>
                                      <p:to x="100000" y="100000"/>
                                    </p:animScale>
                                    <p:animScale>
                                      <p:cBhvr>
                                        <p:cTn id="159" dur="26">
                                          <p:stCondLst>
                                            <p:cond delay="1312"/>
                                          </p:stCondLst>
                                        </p:cTn>
                                        <p:tgtEl>
                                          <p:spTgt spid="27"/>
                                        </p:tgtEl>
                                      </p:cBhvr>
                                      <p:to x="100000" y="80000"/>
                                    </p:animScale>
                                    <p:animScale>
                                      <p:cBhvr>
                                        <p:cTn id="160" dur="166" decel="50000">
                                          <p:stCondLst>
                                            <p:cond delay="1338"/>
                                          </p:stCondLst>
                                        </p:cTn>
                                        <p:tgtEl>
                                          <p:spTgt spid="27"/>
                                        </p:tgtEl>
                                      </p:cBhvr>
                                      <p:to x="100000" y="100000"/>
                                    </p:animScale>
                                    <p:animScale>
                                      <p:cBhvr>
                                        <p:cTn id="161" dur="26">
                                          <p:stCondLst>
                                            <p:cond delay="1642"/>
                                          </p:stCondLst>
                                        </p:cTn>
                                        <p:tgtEl>
                                          <p:spTgt spid="27"/>
                                        </p:tgtEl>
                                      </p:cBhvr>
                                      <p:to x="100000" y="90000"/>
                                    </p:animScale>
                                    <p:animScale>
                                      <p:cBhvr>
                                        <p:cTn id="162" dur="166" decel="50000">
                                          <p:stCondLst>
                                            <p:cond delay="1668"/>
                                          </p:stCondLst>
                                        </p:cTn>
                                        <p:tgtEl>
                                          <p:spTgt spid="27"/>
                                        </p:tgtEl>
                                      </p:cBhvr>
                                      <p:to x="100000" y="100000"/>
                                    </p:animScale>
                                    <p:animScale>
                                      <p:cBhvr>
                                        <p:cTn id="163" dur="26">
                                          <p:stCondLst>
                                            <p:cond delay="1808"/>
                                          </p:stCondLst>
                                        </p:cTn>
                                        <p:tgtEl>
                                          <p:spTgt spid="27"/>
                                        </p:tgtEl>
                                      </p:cBhvr>
                                      <p:to x="100000" y="95000"/>
                                    </p:animScale>
                                    <p:animScale>
                                      <p:cBhvr>
                                        <p:cTn id="164" dur="166" decel="50000">
                                          <p:stCondLst>
                                            <p:cond delay="1834"/>
                                          </p:stCondLst>
                                        </p:cTn>
                                        <p:tgtEl>
                                          <p:spTgt spid="27"/>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28"/>
                                        </p:tgtEl>
                                        <p:attrNameLst>
                                          <p:attrName>style.visibility</p:attrName>
                                        </p:attrNameLst>
                                      </p:cBhvr>
                                      <p:to>
                                        <p:strVal val="visible"/>
                                      </p:to>
                                    </p:set>
                                    <p:animEffect transition="in" filter="wipe(down)">
                                      <p:cBhvr>
                                        <p:cTn id="167" dur="580">
                                          <p:stCondLst>
                                            <p:cond delay="0"/>
                                          </p:stCondLst>
                                        </p:cTn>
                                        <p:tgtEl>
                                          <p:spTgt spid="28"/>
                                        </p:tgtEl>
                                      </p:cBhvr>
                                    </p:animEffect>
                                    <p:anim calcmode="lin" valueType="num">
                                      <p:cBhvr>
                                        <p:cTn id="16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73" dur="26">
                                          <p:stCondLst>
                                            <p:cond delay="650"/>
                                          </p:stCondLst>
                                        </p:cTn>
                                        <p:tgtEl>
                                          <p:spTgt spid="28"/>
                                        </p:tgtEl>
                                      </p:cBhvr>
                                      <p:to x="100000" y="60000"/>
                                    </p:animScale>
                                    <p:animScale>
                                      <p:cBhvr>
                                        <p:cTn id="174" dur="166" decel="50000">
                                          <p:stCondLst>
                                            <p:cond delay="676"/>
                                          </p:stCondLst>
                                        </p:cTn>
                                        <p:tgtEl>
                                          <p:spTgt spid="28"/>
                                        </p:tgtEl>
                                      </p:cBhvr>
                                      <p:to x="100000" y="100000"/>
                                    </p:animScale>
                                    <p:animScale>
                                      <p:cBhvr>
                                        <p:cTn id="175" dur="26">
                                          <p:stCondLst>
                                            <p:cond delay="1312"/>
                                          </p:stCondLst>
                                        </p:cTn>
                                        <p:tgtEl>
                                          <p:spTgt spid="28"/>
                                        </p:tgtEl>
                                      </p:cBhvr>
                                      <p:to x="100000" y="80000"/>
                                    </p:animScale>
                                    <p:animScale>
                                      <p:cBhvr>
                                        <p:cTn id="176" dur="166" decel="50000">
                                          <p:stCondLst>
                                            <p:cond delay="1338"/>
                                          </p:stCondLst>
                                        </p:cTn>
                                        <p:tgtEl>
                                          <p:spTgt spid="28"/>
                                        </p:tgtEl>
                                      </p:cBhvr>
                                      <p:to x="100000" y="100000"/>
                                    </p:animScale>
                                    <p:animScale>
                                      <p:cBhvr>
                                        <p:cTn id="177" dur="26">
                                          <p:stCondLst>
                                            <p:cond delay="1642"/>
                                          </p:stCondLst>
                                        </p:cTn>
                                        <p:tgtEl>
                                          <p:spTgt spid="28"/>
                                        </p:tgtEl>
                                      </p:cBhvr>
                                      <p:to x="100000" y="90000"/>
                                    </p:animScale>
                                    <p:animScale>
                                      <p:cBhvr>
                                        <p:cTn id="178" dur="166" decel="50000">
                                          <p:stCondLst>
                                            <p:cond delay="1668"/>
                                          </p:stCondLst>
                                        </p:cTn>
                                        <p:tgtEl>
                                          <p:spTgt spid="28"/>
                                        </p:tgtEl>
                                      </p:cBhvr>
                                      <p:to x="100000" y="100000"/>
                                    </p:animScale>
                                    <p:animScale>
                                      <p:cBhvr>
                                        <p:cTn id="179" dur="26">
                                          <p:stCondLst>
                                            <p:cond delay="1808"/>
                                          </p:stCondLst>
                                        </p:cTn>
                                        <p:tgtEl>
                                          <p:spTgt spid="28"/>
                                        </p:tgtEl>
                                      </p:cBhvr>
                                      <p:to x="100000" y="95000"/>
                                    </p:animScale>
                                    <p:animScale>
                                      <p:cBhvr>
                                        <p:cTn id="180" dur="166" decel="50000">
                                          <p:stCondLst>
                                            <p:cond delay="1834"/>
                                          </p:stCondLst>
                                        </p:cTn>
                                        <p:tgtEl>
                                          <p:spTgt spid="28"/>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down)">
                                      <p:cBhvr>
                                        <p:cTn id="183" dur="580">
                                          <p:stCondLst>
                                            <p:cond delay="0"/>
                                          </p:stCondLst>
                                        </p:cTn>
                                        <p:tgtEl>
                                          <p:spTgt spid="19"/>
                                        </p:tgtEl>
                                      </p:cBhvr>
                                    </p:animEffect>
                                    <p:anim calcmode="lin" valueType="num">
                                      <p:cBhvr>
                                        <p:cTn id="18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89" dur="26">
                                          <p:stCondLst>
                                            <p:cond delay="650"/>
                                          </p:stCondLst>
                                        </p:cTn>
                                        <p:tgtEl>
                                          <p:spTgt spid="19"/>
                                        </p:tgtEl>
                                      </p:cBhvr>
                                      <p:to x="100000" y="60000"/>
                                    </p:animScale>
                                    <p:animScale>
                                      <p:cBhvr>
                                        <p:cTn id="190" dur="166" decel="50000">
                                          <p:stCondLst>
                                            <p:cond delay="676"/>
                                          </p:stCondLst>
                                        </p:cTn>
                                        <p:tgtEl>
                                          <p:spTgt spid="19"/>
                                        </p:tgtEl>
                                      </p:cBhvr>
                                      <p:to x="100000" y="100000"/>
                                    </p:animScale>
                                    <p:animScale>
                                      <p:cBhvr>
                                        <p:cTn id="191" dur="26">
                                          <p:stCondLst>
                                            <p:cond delay="1312"/>
                                          </p:stCondLst>
                                        </p:cTn>
                                        <p:tgtEl>
                                          <p:spTgt spid="19"/>
                                        </p:tgtEl>
                                      </p:cBhvr>
                                      <p:to x="100000" y="80000"/>
                                    </p:animScale>
                                    <p:animScale>
                                      <p:cBhvr>
                                        <p:cTn id="192" dur="166" decel="50000">
                                          <p:stCondLst>
                                            <p:cond delay="1338"/>
                                          </p:stCondLst>
                                        </p:cTn>
                                        <p:tgtEl>
                                          <p:spTgt spid="19"/>
                                        </p:tgtEl>
                                      </p:cBhvr>
                                      <p:to x="100000" y="100000"/>
                                    </p:animScale>
                                    <p:animScale>
                                      <p:cBhvr>
                                        <p:cTn id="193" dur="26">
                                          <p:stCondLst>
                                            <p:cond delay="1642"/>
                                          </p:stCondLst>
                                        </p:cTn>
                                        <p:tgtEl>
                                          <p:spTgt spid="19"/>
                                        </p:tgtEl>
                                      </p:cBhvr>
                                      <p:to x="100000" y="90000"/>
                                    </p:animScale>
                                    <p:animScale>
                                      <p:cBhvr>
                                        <p:cTn id="194" dur="166" decel="50000">
                                          <p:stCondLst>
                                            <p:cond delay="1668"/>
                                          </p:stCondLst>
                                        </p:cTn>
                                        <p:tgtEl>
                                          <p:spTgt spid="19"/>
                                        </p:tgtEl>
                                      </p:cBhvr>
                                      <p:to x="100000" y="100000"/>
                                    </p:animScale>
                                    <p:animScale>
                                      <p:cBhvr>
                                        <p:cTn id="195" dur="26">
                                          <p:stCondLst>
                                            <p:cond delay="1808"/>
                                          </p:stCondLst>
                                        </p:cTn>
                                        <p:tgtEl>
                                          <p:spTgt spid="19"/>
                                        </p:tgtEl>
                                      </p:cBhvr>
                                      <p:to x="100000" y="95000"/>
                                    </p:animScale>
                                    <p:animScale>
                                      <p:cBhvr>
                                        <p:cTn id="196" dur="166" decel="50000">
                                          <p:stCondLst>
                                            <p:cond delay="1834"/>
                                          </p:stCondLst>
                                        </p:cTn>
                                        <p:tgtEl>
                                          <p:spTgt spid="19"/>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20"/>
                                        </p:tgtEl>
                                        <p:attrNameLst>
                                          <p:attrName>style.visibility</p:attrName>
                                        </p:attrNameLst>
                                      </p:cBhvr>
                                      <p:to>
                                        <p:strVal val="visible"/>
                                      </p:to>
                                    </p:set>
                                    <p:animEffect transition="in" filter="wipe(down)">
                                      <p:cBhvr>
                                        <p:cTn id="199" dur="580">
                                          <p:stCondLst>
                                            <p:cond delay="0"/>
                                          </p:stCondLst>
                                        </p:cTn>
                                        <p:tgtEl>
                                          <p:spTgt spid="20"/>
                                        </p:tgtEl>
                                      </p:cBhvr>
                                    </p:animEffect>
                                    <p:anim calcmode="lin" valueType="num">
                                      <p:cBhvr>
                                        <p:cTn id="20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
                                        </p:tgtEl>
                                      </p:cBhvr>
                                      <p:to x="100000" y="60000"/>
                                    </p:animScale>
                                    <p:animScale>
                                      <p:cBhvr>
                                        <p:cTn id="206" dur="166" decel="50000">
                                          <p:stCondLst>
                                            <p:cond delay="676"/>
                                          </p:stCondLst>
                                        </p:cTn>
                                        <p:tgtEl>
                                          <p:spTgt spid="20"/>
                                        </p:tgtEl>
                                      </p:cBhvr>
                                      <p:to x="100000" y="100000"/>
                                    </p:animScale>
                                    <p:animScale>
                                      <p:cBhvr>
                                        <p:cTn id="207" dur="26">
                                          <p:stCondLst>
                                            <p:cond delay="1312"/>
                                          </p:stCondLst>
                                        </p:cTn>
                                        <p:tgtEl>
                                          <p:spTgt spid="20"/>
                                        </p:tgtEl>
                                      </p:cBhvr>
                                      <p:to x="100000" y="80000"/>
                                    </p:animScale>
                                    <p:animScale>
                                      <p:cBhvr>
                                        <p:cTn id="208" dur="166" decel="50000">
                                          <p:stCondLst>
                                            <p:cond delay="1338"/>
                                          </p:stCondLst>
                                        </p:cTn>
                                        <p:tgtEl>
                                          <p:spTgt spid="20"/>
                                        </p:tgtEl>
                                      </p:cBhvr>
                                      <p:to x="100000" y="100000"/>
                                    </p:animScale>
                                    <p:animScale>
                                      <p:cBhvr>
                                        <p:cTn id="209" dur="26">
                                          <p:stCondLst>
                                            <p:cond delay="1642"/>
                                          </p:stCondLst>
                                        </p:cTn>
                                        <p:tgtEl>
                                          <p:spTgt spid="20"/>
                                        </p:tgtEl>
                                      </p:cBhvr>
                                      <p:to x="100000" y="90000"/>
                                    </p:animScale>
                                    <p:animScale>
                                      <p:cBhvr>
                                        <p:cTn id="210" dur="166" decel="50000">
                                          <p:stCondLst>
                                            <p:cond delay="1668"/>
                                          </p:stCondLst>
                                        </p:cTn>
                                        <p:tgtEl>
                                          <p:spTgt spid="20"/>
                                        </p:tgtEl>
                                      </p:cBhvr>
                                      <p:to x="100000" y="100000"/>
                                    </p:animScale>
                                    <p:animScale>
                                      <p:cBhvr>
                                        <p:cTn id="211" dur="26">
                                          <p:stCondLst>
                                            <p:cond delay="1808"/>
                                          </p:stCondLst>
                                        </p:cTn>
                                        <p:tgtEl>
                                          <p:spTgt spid="20"/>
                                        </p:tgtEl>
                                      </p:cBhvr>
                                      <p:to x="100000" y="95000"/>
                                    </p:animScale>
                                    <p:animScale>
                                      <p:cBhvr>
                                        <p:cTn id="212" dur="166" decel="50000">
                                          <p:stCondLst>
                                            <p:cond delay="1834"/>
                                          </p:stCondLst>
                                        </p:cTn>
                                        <p:tgtEl>
                                          <p:spTgt spid="20"/>
                                        </p:tgtEl>
                                      </p:cBhvr>
                                      <p:to x="100000" y="100000"/>
                                    </p:animScale>
                                  </p:childTnLst>
                                </p:cTn>
                              </p:par>
                              <p:par>
                                <p:cTn id="213" presetID="26" presetClass="entr" presetSubtype="0" fill="hold" grpId="0" nodeType="withEffect">
                                  <p:stCondLst>
                                    <p:cond delay="0"/>
                                  </p:stCondLst>
                                  <p:childTnLst>
                                    <p:set>
                                      <p:cBhvr>
                                        <p:cTn id="214" dur="1" fill="hold">
                                          <p:stCondLst>
                                            <p:cond delay="0"/>
                                          </p:stCondLst>
                                        </p:cTn>
                                        <p:tgtEl>
                                          <p:spTgt spid="21"/>
                                        </p:tgtEl>
                                        <p:attrNameLst>
                                          <p:attrName>style.visibility</p:attrName>
                                        </p:attrNameLst>
                                      </p:cBhvr>
                                      <p:to>
                                        <p:strVal val="visible"/>
                                      </p:to>
                                    </p:set>
                                    <p:animEffect transition="in" filter="wipe(down)">
                                      <p:cBhvr>
                                        <p:cTn id="215" dur="580">
                                          <p:stCondLst>
                                            <p:cond delay="0"/>
                                          </p:stCondLst>
                                        </p:cTn>
                                        <p:tgtEl>
                                          <p:spTgt spid="21"/>
                                        </p:tgtEl>
                                      </p:cBhvr>
                                    </p:animEffect>
                                    <p:anim calcmode="lin" valueType="num">
                                      <p:cBhvr>
                                        <p:cTn id="216"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21" dur="26">
                                          <p:stCondLst>
                                            <p:cond delay="650"/>
                                          </p:stCondLst>
                                        </p:cTn>
                                        <p:tgtEl>
                                          <p:spTgt spid="21"/>
                                        </p:tgtEl>
                                      </p:cBhvr>
                                      <p:to x="100000" y="60000"/>
                                    </p:animScale>
                                    <p:animScale>
                                      <p:cBhvr>
                                        <p:cTn id="222" dur="166" decel="50000">
                                          <p:stCondLst>
                                            <p:cond delay="676"/>
                                          </p:stCondLst>
                                        </p:cTn>
                                        <p:tgtEl>
                                          <p:spTgt spid="21"/>
                                        </p:tgtEl>
                                      </p:cBhvr>
                                      <p:to x="100000" y="100000"/>
                                    </p:animScale>
                                    <p:animScale>
                                      <p:cBhvr>
                                        <p:cTn id="223" dur="26">
                                          <p:stCondLst>
                                            <p:cond delay="1312"/>
                                          </p:stCondLst>
                                        </p:cTn>
                                        <p:tgtEl>
                                          <p:spTgt spid="21"/>
                                        </p:tgtEl>
                                      </p:cBhvr>
                                      <p:to x="100000" y="80000"/>
                                    </p:animScale>
                                    <p:animScale>
                                      <p:cBhvr>
                                        <p:cTn id="224" dur="166" decel="50000">
                                          <p:stCondLst>
                                            <p:cond delay="1338"/>
                                          </p:stCondLst>
                                        </p:cTn>
                                        <p:tgtEl>
                                          <p:spTgt spid="21"/>
                                        </p:tgtEl>
                                      </p:cBhvr>
                                      <p:to x="100000" y="100000"/>
                                    </p:animScale>
                                    <p:animScale>
                                      <p:cBhvr>
                                        <p:cTn id="225" dur="26">
                                          <p:stCondLst>
                                            <p:cond delay="1642"/>
                                          </p:stCondLst>
                                        </p:cTn>
                                        <p:tgtEl>
                                          <p:spTgt spid="21"/>
                                        </p:tgtEl>
                                      </p:cBhvr>
                                      <p:to x="100000" y="90000"/>
                                    </p:animScale>
                                    <p:animScale>
                                      <p:cBhvr>
                                        <p:cTn id="226" dur="166" decel="50000">
                                          <p:stCondLst>
                                            <p:cond delay="1668"/>
                                          </p:stCondLst>
                                        </p:cTn>
                                        <p:tgtEl>
                                          <p:spTgt spid="21"/>
                                        </p:tgtEl>
                                      </p:cBhvr>
                                      <p:to x="100000" y="100000"/>
                                    </p:animScale>
                                    <p:animScale>
                                      <p:cBhvr>
                                        <p:cTn id="227" dur="26">
                                          <p:stCondLst>
                                            <p:cond delay="1808"/>
                                          </p:stCondLst>
                                        </p:cTn>
                                        <p:tgtEl>
                                          <p:spTgt spid="21"/>
                                        </p:tgtEl>
                                      </p:cBhvr>
                                      <p:to x="100000" y="95000"/>
                                    </p:animScale>
                                    <p:animScale>
                                      <p:cBhvr>
                                        <p:cTn id="228" dur="166" decel="50000">
                                          <p:stCondLst>
                                            <p:cond delay="1834"/>
                                          </p:stCondLst>
                                        </p:cTn>
                                        <p:tgtEl>
                                          <p:spTgt spid="21"/>
                                        </p:tgtEl>
                                      </p:cBhvr>
                                      <p:to x="100000" y="100000"/>
                                    </p:animScale>
                                  </p:childTnLst>
                                </p:cTn>
                              </p:par>
                              <p:par>
                                <p:cTn id="229" presetID="26" presetClass="entr" presetSubtype="0" fill="hold" grpId="0" nodeType="withEffect">
                                  <p:stCondLst>
                                    <p:cond delay="0"/>
                                  </p:stCondLst>
                                  <p:childTnLst>
                                    <p:set>
                                      <p:cBhvr>
                                        <p:cTn id="230" dur="1" fill="hold">
                                          <p:stCondLst>
                                            <p:cond delay="0"/>
                                          </p:stCondLst>
                                        </p:cTn>
                                        <p:tgtEl>
                                          <p:spTgt spid="22"/>
                                        </p:tgtEl>
                                        <p:attrNameLst>
                                          <p:attrName>style.visibility</p:attrName>
                                        </p:attrNameLst>
                                      </p:cBhvr>
                                      <p:to>
                                        <p:strVal val="visible"/>
                                      </p:to>
                                    </p:set>
                                    <p:animEffect transition="in" filter="wipe(down)">
                                      <p:cBhvr>
                                        <p:cTn id="231" dur="580">
                                          <p:stCondLst>
                                            <p:cond delay="0"/>
                                          </p:stCondLst>
                                        </p:cTn>
                                        <p:tgtEl>
                                          <p:spTgt spid="22"/>
                                        </p:tgtEl>
                                      </p:cBhvr>
                                    </p:animEffect>
                                    <p:anim calcmode="lin" valueType="num">
                                      <p:cBhvr>
                                        <p:cTn id="232"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37" dur="26">
                                          <p:stCondLst>
                                            <p:cond delay="650"/>
                                          </p:stCondLst>
                                        </p:cTn>
                                        <p:tgtEl>
                                          <p:spTgt spid="22"/>
                                        </p:tgtEl>
                                      </p:cBhvr>
                                      <p:to x="100000" y="60000"/>
                                    </p:animScale>
                                    <p:animScale>
                                      <p:cBhvr>
                                        <p:cTn id="238" dur="166" decel="50000">
                                          <p:stCondLst>
                                            <p:cond delay="676"/>
                                          </p:stCondLst>
                                        </p:cTn>
                                        <p:tgtEl>
                                          <p:spTgt spid="22"/>
                                        </p:tgtEl>
                                      </p:cBhvr>
                                      <p:to x="100000" y="100000"/>
                                    </p:animScale>
                                    <p:animScale>
                                      <p:cBhvr>
                                        <p:cTn id="239" dur="26">
                                          <p:stCondLst>
                                            <p:cond delay="1312"/>
                                          </p:stCondLst>
                                        </p:cTn>
                                        <p:tgtEl>
                                          <p:spTgt spid="22"/>
                                        </p:tgtEl>
                                      </p:cBhvr>
                                      <p:to x="100000" y="80000"/>
                                    </p:animScale>
                                    <p:animScale>
                                      <p:cBhvr>
                                        <p:cTn id="240" dur="166" decel="50000">
                                          <p:stCondLst>
                                            <p:cond delay="1338"/>
                                          </p:stCondLst>
                                        </p:cTn>
                                        <p:tgtEl>
                                          <p:spTgt spid="22"/>
                                        </p:tgtEl>
                                      </p:cBhvr>
                                      <p:to x="100000" y="100000"/>
                                    </p:animScale>
                                    <p:animScale>
                                      <p:cBhvr>
                                        <p:cTn id="241" dur="26">
                                          <p:stCondLst>
                                            <p:cond delay="1642"/>
                                          </p:stCondLst>
                                        </p:cTn>
                                        <p:tgtEl>
                                          <p:spTgt spid="22"/>
                                        </p:tgtEl>
                                      </p:cBhvr>
                                      <p:to x="100000" y="90000"/>
                                    </p:animScale>
                                    <p:animScale>
                                      <p:cBhvr>
                                        <p:cTn id="242" dur="166" decel="50000">
                                          <p:stCondLst>
                                            <p:cond delay="1668"/>
                                          </p:stCondLst>
                                        </p:cTn>
                                        <p:tgtEl>
                                          <p:spTgt spid="22"/>
                                        </p:tgtEl>
                                      </p:cBhvr>
                                      <p:to x="100000" y="100000"/>
                                    </p:animScale>
                                    <p:animScale>
                                      <p:cBhvr>
                                        <p:cTn id="243" dur="26">
                                          <p:stCondLst>
                                            <p:cond delay="1808"/>
                                          </p:stCondLst>
                                        </p:cTn>
                                        <p:tgtEl>
                                          <p:spTgt spid="22"/>
                                        </p:tgtEl>
                                      </p:cBhvr>
                                      <p:to x="100000" y="95000"/>
                                    </p:animScale>
                                    <p:animScale>
                                      <p:cBhvr>
                                        <p:cTn id="244"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P spid="36" grpId="0" animBg="1"/>
      <p:bldP spid="2054" grpId="0"/>
      <p:bldP spid="37" grpId="0" animBg="1"/>
      <p:bldP spid="2056" grpId="0"/>
      <p:bldP spid="38" grpId="0" animBg="1"/>
      <p:bldP spid="2058" grpId="0"/>
      <p:bldP spid="39" grpId="0" animBg="1"/>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4344"/>
          <p:cNvSpPr/>
          <p:nvPr/>
        </p:nvSpPr>
        <p:spPr>
          <a:xfrm flipH="1">
            <a:off x="6926961" y="2235334"/>
            <a:ext cx="1358012" cy="1"/>
          </a:xfrm>
          <a:prstGeom prst="line">
            <a:avLst/>
          </a:prstGeom>
          <a:ln w="6350">
            <a:solidFill>
              <a:sysClr val="windowText" lastClr="000000">
                <a:lumMod val="75000"/>
                <a:lumOff val="25000"/>
              </a:sysClr>
            </a:solidFill>
            <a:prstDash val="dash"/>
            <a:round/>
            <a:headEnd type="oval"/>
          </a:ln>
        </p:spPr>
        <p:txBody>
          <a:bodyPr lIns="0" tIns="0" rIns="0" bIns="0"/>
          <a:lstStyle/>
          <a:p>
            <a:pPr defTabSz="1219170">
              <a:defRPr sz="1200">
                <a:uFillTx/>
                <a:latin typeface="+mj-lt"/>
                <a:ea typeface="+mj-ea"/>
                <a:cs typeface="+mj-cs"/>
                <a:sym typeface="Helvetica"/>
              </a:defRPr>
            </a:pPr>
            <a:endParaRPr sz="1600" kern="0">
              <a:solidFill>
                <a:prstClr val="black">
                  <a:lumMod val="75000"/>
                  <a:lumOff val="25000"/>
                </a:prstClr>
              </a:solidFill>
              <a:cs typeface="+mn-ea"/>
              <a:sym typeface="+mn-lt"/>
            </a:endParaRPr>
          </a:p>
        </p:txBody>
      </p:sp>
      <p:sp>
        <p:nvSpPr>
          <p:cNvPr id="6" name="Shape 14345"/>
          <p:cNvSpPr/>
          <p:nvPr/>
        </p:nvSpPr>
        <p:spPr>
          <a:xfrm>
            <a:off x="8525161" y="1943679"/>
            <a:ext cx="2187687" cy="369330"/>
          </a:xfrm>
          <a:prstGeom prst="rect">
            <a:avLst/>
          </a:prstGeom>
          <a:noFill/>
          <a:ln w="12700" cap="flat">
            <a:noFill/>
            <a:miter lim="400000"/>
          </a:ln>
          <a:effectLst/>
        </p:spPr>
        <p:txBody>
          <a:bodyPr wrap="square" lIns="60959" tIns="60959" rIns="60959" bIns="6095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r>
              <a:rPr lang="zh-CN" altLang="en-US" sz="1600" dirty="0">
                <a:solidFill>
                  <a:schemeClr val="tx1">
                    <a:lumMod val="75000"/>
                    <a:lumOff val="25000"/>
                  </a:schemeClr>
                </a:solidFill>
                <a:latin typeface="+mn-lt"/>
                <a:ea typeface="+mn-ea"/>
                <a:cs typeface="+mn-ea"/>
                <a:sym typeface="+mn-lt"/>
              </a:rPr>
              <a:t>单击添加标题</a:t>
            </a:r>
            <a:endParaRPr lang="en-US" altLang="zh-CN" sz="1600" dirty="0">
              <a:solidFill>
                <a:schemeClr val="tx1">
                  <a:lumMod val="75000"/>
                  <a:lumOff val="25000"/>
                </a:schemeClr>
              </a:solidFill>
              <a:latin typeface="+mn-lt"/>
              <a:ea typeface="+mn-ea"/>
              <a:cs typeface="+mn-ea"/>
              <a:sym typeface="+mn-lt"/>
            </a:endParaRPr>
          </a:p>
        </p:txBody>
      </p:sp>
      <p:sp>
        <p:nvSpPr>
          <p:cNvPr id="7" name="Shape 14346"/>
          <p:cNvSpPr/>
          <p:nvPr/>
        </p:nvSpPr>
        <p:spPr>
          <a:xfrm>
            <a:off x="8409881" y="2325766"/>
            <a:ext cx="2656739" cy="954105"/>
          </a:xfrm>
          <a:prstGeom prst="rect">
            <a:avLst/>
          </a:prstGeom>
          <a:noFill/>
          <a:ln w="12700" cap="flat">
            <a:noFill/>
            <a:miter lim="400000"/>
          </a:ln>
          <a:effectLst/>
        </p:spPr>
        <p:txBody>
          <a:bodyPr wrap="square" lIns="60959" tIns="60959" rIns="60959" bIns="6095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a:lnSpc>
                <a:spcPct val="150000"/>
              </a:lnSpc>
              <a:defRPr sz="1800">
                <a:solidFill>
                  <a:srgbClr val="000000"/>
                </a:solidFill>
                <a:uFillTx/>
              </a:defRPr>
            </a:pPr>
            <a:r>
              <a:rPr lang="zh-CN" altLang="en-US" sz="1200" dirty="0">
                <a:solidFill>
                  <a:schemeClr val="tx1">
                    <a:lumMod val="50000"/>
                    <a:lumOff val="50000"/>
                  </a:schemeClr>
                </a:solidFill>
                <a:uFillTx/>
                <a:latin typeface="+mn-lt"/>
                <a:ea typeface="+mn-ea"/>
                <a:cs typeface="+mn-ea"/>
                <a:sym typeface="+mn-lt"/>
              </a:rPr>
              <a:t>此处添加详细文本描述，建议与标题相关并符合整体语言风格，语言描述尽量简洁生动。</a:t>
            </a:r>
            <a:endParaRPr sz="1200" dirty="0">
              <a:solidFill>
                <a:schemeClr val="tx1">
                  <a:lumMod val="50000"/>
                  <a:lumOff val="50000"/>
                </a:schemeClr>
              </a:solidFill>
              <a:uFillTx/>
              <a:latin typeface="+mn-lt"/>
              <a:ea typeface="+mn-ea"/>
              <a:cs typeface="+mn-ea"/>
              <a:sym typeface="+mn-lt"/>
            </a:endParaRPr>
          </a:p>
        </p:txBody>
      </p:sp>
      <p:sp>
        <p:nvSpPr>
          <p:cNvPr id="8" name="Shape 14348"/>
          <p:cNvSpPr/>
          <p:nvPr/>
        </p:nvSpPr>
        <p:spPr>
          <a:xfrm>
            <a:off x="8990149" y="3696775"/>
            <a:ext cx="1906384" cy="369330"/>
          </a:xfrm>
          <a:prstGeom prst="rect">
            <a:avLst/>
          </a:prstGeom>
          <a:noFill/>
          <a:ln w="12700" cap="flat">
            <a:noFill/>
            <a:miter lim="400000"/>
          </a:ln>
          <a:effectLst/>
        </p:spPr>
        <p:txBody>
          <a:bodyPr wrap="square" lIns="60959" tIns="60959" rIns="60959" bIns="6095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r>
              <a:rPr lang="zh-CN" altLang="en-US" sz="1600" dirty="0">
                <a:solidFill>
                  <a:schemeClr val="tx1">
                    <a:lumMod val="75000"/>
                    <a:lumOff val="25000"/>
                  </a:schemeClr>
                </a:solidFill>
                <a:latin typeface="+mn-lt"/>
                <a:ea typeface="+mn-ea"/>
                <a:cs typeface="+mn-ea"/>
                <a:sym typeface="+mn-lt"/>
              </a:rPr>
              <a:t>单击添加标题</a:t>
            </a:r>
            <a:endParaRPr lang="en-US" altLang="zh-CN" sz="1600" dirty="0">
              <a:solidFill>
                <a:schemeClr val="tx1">
                  <a:lumMod val="75000"/>
                  <a:lumOff val="25000"/>
                </a:schemeClr>
              </a:solidFill>
              <a:latin typeface="+mn-lt"/>
              <a:ea typeface="+mn-ea"/>
              <a:cs typeface="+mn-ea"/>
              <a:sym typeface="+mn-lt"/>
            </a:endParaRPr>
          </a:p>
        </p:txBody>
      </p:sp>
      <p:sp>
        <p:nvSpPr>
          <p:cNvPr id="9" name="Shape 14349"/>
          <p:cNvSpPr/>
          <p:nvPr/>
        </p:nvSpPr>
        <p:spPr>
          <a:xfrm>
            <a:off x="8885807" y="4089411"/>
            <a:ext cx="2533160" cy="954105"/>
          </a:xfrm>
          <a:prstGeom prst="rect">
            <a:avLst/>
          </a:prstGeom>
          <a:noFill/>
          <a:ln w="12700" cap="flat">
            <a:noFill/>
            <a:miter lim="400000"/>
          </a:ln>
          <a:effectLst/>
        </p:spPr>
        <p:txBody>
          <a:bodyPr wrap="square" lIns="60959" tIns="60959" rIns="60959" bIns="6095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a:lnSpc>
                <a:spcPct val="150000"/>
              </a:lnSpc>
              <a:defRPr sz="1800">
                <a:solidFill>
                  <a:srgbClr val="000000"/>
                </a:solidFill>
                <a:uFillTx/>
              </a:defRPr>
            </a:pPr>
            <a:r>
              <a:rPr lang="zh-CN" altLang="en-US" sz="1200" dirty="0">
                <a:solidFill>
                  <a:schemeClr val="tx1">
                    <a:lumMod val="50000"/>
                    <a:lumOff val="50000"/>
                  </a:schemeClr>
                </a:solidFill>
                <a:uFillTx/>
                <a:latin typeface="+mn-lt"/>
                <a:ea typeface="+mn-ea"/>
                <a:cs typeface="+mn-ea"/>
                <a:sym typeface="+mn-lt"/>
              </a:rPr>
              <a:t>此处添加详细文本描述，建议与标题相关并符合整体语言风格，语言描述尽量简洁生动。</a:t>
            </a:r>
            <a:endParaRPr sz="1200" dirty="0">
              <a:solidFill>
                <a:schemeClr val="tx1">
                  <a:lumMod val="50000"/>
                  <a:lumOff val="50000"/>
                </a:schemeClr>
              </a:solidFill>
              <a:uFillTx/>
              <a:latin typeface="+mn-lt"/>
              <a:ea typeface="+mn-ea"/>
              <a:cs typeface="+mn-ea"/>
              <a:sym typeface="+mn-lt"/>
            </a:endParaRPr>
          </a:p>
        </p:txBody>
      </p:sp>
      <p:sp>
        <p:nvSpPr>
          <p:cNvPr id="10" name="Shape 14351"/>
          <p:cNvSpPr/>
          <p:nvPr/>
        </p:nvSpPr>
        <p:spPr>
          <a:xfrm flipH="1">
            <a:off x="8182122" y="3910810"/>
            <a:ext cx="645949" cy="1"/>
          </a:xfrm>
          <a:prstGeom prst="line">
            <a:avLst/>
          </a:prstGeom>
          <a:ln w="6350">
            <a:solidFill>
              <a:sysClr val="windowText" lastClr="000000">
                <a:lumMod val="75000"/>
                <a:lumOff val="25000"/>
              </a:sysClr>
            </a:solidFill>
            <a:prstDash val="dash"/>
            <a:round/>
            <a:headEnd type="oval"/>
          </a:ln>
        </p:spPr>
        <p:txBody>
          <a:bodyPr lIns="0" tIns="0" rIns="0" bIns="0"/>
          <a:lstStyle/>
          <a:p>
            <a:pPr defTabSz="1219170">
              <a:defRPr sz="1200">
                <a:uFillTx/>
                <a:latin typeface="+mj-lt"/>
                <a:ea typeface="+mj-ea"/>
                <a:cs typeface="+mj-cs"/>
                <a:sym typeface="Helvetica"/>
              </a:defRPr>
            </a:pPr>
            <a:endParaRPr sz="1600" kern="0">
              <a:solidFill>
                <a:prstClr val="black">
                  <a:lumMod val="75000"/>
                  <a:lumOff val="25000"/>
                </a:prstClr>
              </a:solidFill>
              <a:cs typeface="+mn-ea"/>
              <a:sym typeface="+mn-lt"/>
            </a:endParaRPr>
          </a:p>
        </p:txBody>
      </p:sp>
      <p:sp>
        <p:nvSpPr>
          <p:cNvPr id="11" name="Shape 14352"/>
          <p:cNvSpPr/>
          <p:nvPr/>
        </p:nvSpPr>
        <p:spPr>
          <a:xfrm>
            <a:off x="3565549" y="4793708"/>
            <a:ext cx="1906383" cy="369330"/>
          </a:xfrm>
          <a:prstGeom prst="rect">
            <a:avLst/>
          </a:prstGeom>
          <a:noFill/>
          <a:ln w="12700" cap="flat">
            <a:noFill/>
            <a:miter lim="400000"/>
          </a:ln>
          <a:effectLst/>
        </p:spPr>
        <p:txBody>
          <a:bodyPr wrap="square" lIns="60959" tIns="60959" rIns="60959" bIns="6095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algn="l"/>
            <a:r>
              <a:rPr lang="zh-CN" altLang="en-US" sz="1600" dirty="0">
                <a:solidFill>
                  <a:schemeClr val="tx1">
                    <a:lumMod val="75000"/>
                    <a:lumOff val="25000"/>
                  </a:schemeClr>
                </a:solidFill>
                <a:latin typeface="+mn-lt"/>
                <a:ea typeface="+mn-ea"/>
                <a:cs typeface="+mn-ea"/>
                <a:sym typeface="+mn-lt"/>
              </a:rPr>
              <a:t>单击添加标题</a:t>
            </a:r>
            <a:endParaRPr lang="en-US" altLang="zh-CN" sz="1600" dirty="0">
              <a:solidFill>
                <a:schemeClr val="tx1">
                  <a:lumMod val="75000"/>
                  <a:lumOff val="25000"/>
                </a:schemeClr>
              </a:solidFill>
              <a:latin typeface="+mn-lt"/>
              <a:ea typeface="+mn-ea"/>
              <a:cs typeface="+mn-ea"/>
              <a:sym typeface="+mn-lt"/>
            </a:endParaRPr>
          </a:p>
        </p:txBody>
      </p:sp>
      <p:sp>
        <p:nvSpPr>
          <p:cNvPr id="12" name="Shape 14353"/>
          <p:cNvSpPr/>
          <p:nvPr/>
        </p:nvSpPr>
        <p:spPr>
          <a:xfrm>
            <a:off x="3479934" y="5193407"/>
            <a:ext cx="2831935" cy="1353958"/>
          </a:xfrm>
          <a:prstGeom prst="rect">
            <a:avLst/>
          </a:prstGeom>
          <a:noFill/>
          <a:ln w="12700" cap="flat">
            <a:noFill/>
            <a:miter lim="400000"/>
          </a:ln>
          <a:effectLst/>
        </p:spPr>
        <p:txBody>
          <a:bodyPr wrap="square" lIns="60959" tIns="60959" rIns="60959" bIns="6095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algn="l">
              <a:lnSpc>
                <a:spcPct val="150000"/>
              </a:lnSpc>
              <a:defRPr sz="1800">
                <a:solidFill>
                  <a:srgbClr val="000000"/>
                </a:solidFill>
                <a:uFillTx/>
              </a:defRPr>
            </a:pPr>
            <a:r>
              <a:rPr lang="zh-CN" altLang="en-US" sz="1333" dirty="0">
                <a:solidFill>
                  <a:prstClr val="black">
                    <a:lumMod val="75000"/>
                    <a:lumOff val="25000"/>
                  </a:prstClr>
                </a:solidFill>
                <a:uFillTx/>
                <a:latin typeface="+mn-lt"/>
                <a:ea typeface="+mn-ea"/>
                <a:cs typeface="+mn-ea"/>
                <a:sym typeface="+mn-lt"/>
              </a:rPr>
              <a:t>此处添加详细文本描述，建议与标题相关并符合整体语言风格，语言描述尽量简洁生动。</a:t>
            </a:r>
            <a:r>
              <a:rPr sz="1333" dirty="0">
                <a:solidFill>
                  <a:prstClr val="black">
                    <a:lumMod val="75000"/>
                    <a:lumOff val="25000"/>
                  </a:prstClr>
                </a:solidFill>
                <a:uFillTx/>
                <a:latin typeface="+mn-lt"/>
                <a:ea typeface="+mn-ea"/>
                <a:cs typeface="+mn-ea"/>
                <a:sym typeface="+mn-lt"/>
              </a:rPr>
              <a:t> </a:t>
            </a:r>
            <a:r>
              <a:rPr lang="zh-CN" altLang="en-US" sz="1333" dirty="0">
                <a:solidFill>
                  <a:prstClr val="black">
                    <a:lumMod val="75000"/>
                    <a:lumOff val="25000"/>
                  </a:prstClr>
                </a:solidFill>
                <a:uFillTx/>
                <a:latin typeface="+mn-lt"/>
                <a:ea typeface="+mn-ea"/>
                <a:cs typeface="+mn-ea"/>
                <a:sym typeface="+mn-lt"/>
              </a:rPr>
              <a:t>单击此处添加标题</a:t>
            </a:r>
            <a:endParaRPr sz="1333" dirty="0">
              <a:solidFill>
                <a:prstClr val="black">
                  <a:lumMod val="75000"/>
                  <a:lumOff val="25000"/>
                </a:prstClr>
              </a:solidFill>
              <a:uFillTx/>
              <a:latin typeface="+mn-lt"/>
              <a:ea typeface="+mn-ea"/>
              <a:cs typeface="+mn-ea"/>
              <a:sym typeface="+mn-lt"/>
            </a:endParaRPr>
          </a:p>
        </p:txBody>
      </p:sp>
      <p:sp>
        <p:nvSpPr>
          <p:cNvPr id="13" name="Shape 14355"/>
          <p:cNvSpPr/>
          <p:nvPr/>
        </p:nvSpPr>
        <p:spPr>
          <a:xfrm>
            <a:off x="4980715" y="4613965"/>
            <a:ext cx="645949" cy="1"/>
          </a:xfrm>
          <a:prstGeom prst="line">
            <a:avLst/>
          </a:prstGeom>
          <a:ln w="6350">
            <a:solidFill>
              <a:sysClr val="windowText" lastClr="000000">
                <a:lumMod val="75000"/>
                <a:lumOff val="25000"/>
              </a:sysClr>
            </a:solidFill>
            <a:prstDash val="dash"/>
            <a:round/>
            <a:headEnd type="oval"/>
          </a:ln>
        </p:spPr>
        <p:txBody>
          <a:bodyPr lIns="0" tIns="0" rIns="0" bIns="0"/>
          <a:lstStyle/>
          <a:p>
            <a:pPr defTabSz="1219170">
              <a:defRPr sz="1200">
                <a:uFillTx/>
                <a:latin typeface="+mj-lt"/>
                <a:ea typeface="+mj-ea"/>
                <a:cs typeface="+mj-cs"/>
                <a:sym typeface="Helvetica"/>
              </a:defRPr>
            </a:pPr>
            <a:endParaRPr sz="1600" kern="0">
              <a:solidFill>
                <a:prstClr val="black">
                  <a:lumMod val="75000"/>
                  <a:lumOff val="25000"/>
                </a:prstClr>
              </a:solidFill>
              <a:cs typeface="+mn-ea"/>
              <a:sym typeface="+mn-lt"/>
            </a:endParaRPr>
          </a:p>
        </p:txBody>
      </p:sp>
      <p:grpSp>
        <p:nvGrpSpPr>
          <p:cNvPr id="25" name="组合 24"/>
          <p:cNvGrpSpPr/>
          <p:nvPr/>
        </p:nvGrpSpPr>
        <p:grpSpPr>
          <a:xfrm>
            <a:off x="4116713" y="2609476"/>
            <a:ext cx="1662915" cy="1662915"/>
            <a:chOff x="3087535" y="2200113"/>
            <a:chExt cx="1247186" cy="1247186"/>
          </a:xfrm>
          <a:solidFill>
            <a:schemeClr val="accent1"/>
          </a:solidFill>
        </p:grpSpPr>
        <p:sp>
          <p:nvSpPr>
            <p:cNvPr id="26" name="Shape 14341"/>
            <p:cNvSpPr/>
            <p:nvPr/>
          </p:nvSpPr>
          <p:spPr>
            <a:xfrm rot="18900000">
              <a:off x="3087535" y="2200113"/>
              <a:ext cx="1247186" cy="1247186"/>
            </a:xfrm>
            <a:custGeom>
              <a:avLst/>
              <a:gdLst/>
              <a:ahLst/>
              <a:cxnLst>
                <a:cxn ang="0">
                  <a:pos x="wd2" y="hd2"/>
                </a:cxn>
                <a:cxn ang="5400000">
                  <a:pos x="wd2" y="hd2"/>
                </a:cxn>
                <a:cxn ang="10800000">
                  <a:pos x="wd2" y="hd2"/>
                </a:cxn>
                <a:cxn ang="16200000">
                  <a:pos x="wd2" y="hd2"/>
                </a:cxn>
              </a:cxnLst>
              <a:rect l="0" t="0" r="r" b="b"/>
              <a:pathLst>
                <a:path w="21600" h="21600" extrusionOk="0">
                  <a:moveTo>
                    <a:pt x="21600" y="13590"/>
                  </a:moveTo>
                  <a:cubicBezTo>
                    <a:pt x="21600" y="14730"/>
                    <a:pt x="20700" y="15660"/>
                    <a:pt x="19560" y="15660"/>
                  </a:cubicBezTo>
                  <a:cubicBezTo>
                    <a:pt x="19560" y="15660"/>
                    <a:pt x="19560" y="15660"/>
                    <a:pt x="19560" y="15660"/>
                  </a:cubicBezTo>
                  <a:cubicBezTo>
                    <a:pt x="19500" y="15660"/>
                    <a:pt x="19350" y="15660"/>
                    <a:pt x="19170" y="15600"/>
                  </a:cubicBezTo>
                  <a:cubicBezTo>
                    <a:pt x="18990" y="15540"/>
                    <a:pt x="18750" y="15420"/>
                    <a:pt x="18510" y="15210"/>
                  </a:cubicBezTo>
                  <a:cubicBezTo>
                    <a:pt x="18450" y="15150"/>
                    <a:pt x="18360" y="15090"/>
                    <a:pt x="18300" y="15030"/>
                  </a:cubicBezTo>
                  <a:cubicBezTo>
                    <a:pt x="18000" y="14760"/>
                    <a:pt x="17700" y="14460"/>
                    <a:pt x="17340" y="14460"/>
                  </a:cubicBezTo>
                  <a:cubicBezTo>
                    <a:pt x="16710" y="14460"/>
                    <a:pt x="16470" y="15270"/>
                    <a:pt x="16290" y="15960"/>
                  </a:cubicBezTo>
                  <a:cubicBezTo>
                    <a:pt x="16260" y="16080"/>
                    <a:pt x="16260" y="16170"/>
                    <a:pt x="16260" y="16290"/>
                  </a:cubicBezTo>
                  <a:cubicBezTo>
                    <a:pt x="16260" y="21600"/>
                    <a:pt x="16260" y="21600"/>
                    <a:pt x="16260" y="21600"/>
                  </a:cubicBezTo>
                  <a:cubicBezTo>
                    <a:pt x="16260" y="21600"/>
                    <a:pt x="16260" y="21600"/>
                    <a:pt x="16260" y="21600"/>
                  </a:cubicBezTo>
                  <a:cubicBezTo>
                    <a:pt x="16260" y="21600"/>
                    <a:pt x="16260" y="21600"/>
                    <a:pt x="16260" y="21600"/>
                  </a:cubicBezTo>
                  <a:cubicBezTo>
                    <a:pt x="10950" y="21600"/>
                    <a:pt x="10950" y="21600"/>
                    <a:pt x="10950" y="21600"/>
                  </a:cubicBezTo>
                  <a:cubicBezTo>
                    <a:pt x="10860" y="21600"/>
                    <a:pt x="10800" y="21600"/>
                    <a:pt x="10740" y="21570"/>
                  </a:cubicBezTo>
                  <a:cubicBezTo>
                    <a:pt x="9780" y="21360"/>
                    <a:pt x="9660" y="21120"/>
                    <a:pt x="9630" y="21060"/>
                  </a:cubicBezTo>
                  <a:cubicBezTo>
                    <a:pt x="9570" y="20910"/>
                    <a:pt x="9840" y="20610"/>
                    <a:pt x="10050" y="20400"/>
                  </a:cubicBezTo>
                  <a:cubicBezTo>
                    <a:pt x="10110" y="20340"/>
                    <a:pt x="10200" y="20250"/>
                    <a:pt x="10260" y="20190"/>
                  </a:cubicBezTo>
                  <a:cubicBezTo>
                    <a:pt x="10800" y="19560"/>
                    <a:pt x="10800" y="18900"/>
                    <a:pt x="10800" y="18810"/>
                  </a:cubicBezTo>
                  <a:cubicBezTo>
                    <a:pt x="10800" y="17400"/>
                    <a:pt x="9660" y="16260"/>
                    <a:pt x="8250" y="16260"/>
                  </a:cubicBezTo>
                  <a:cubicBezTo>
                    <a:pt x="6840" y="16260"/>
                    <a:pt x="5700" y="17400"/>
                    <a:pt x="5700" y="18810"/>
                  </a:cubicBezTo>
                  <a:cubicBezTo>
                    <a:pt x="5700" y="18900"/>
                    <a:pt x="5700" y="19560"/>
                    <a:pt x="6240" y="20190"/>
                  </a:cubicBezTo>
                  <a:cubicBezTo>
                    <a:pt x="6300" y="20250"/>
                    <a:pt x="6390" y="20340"/>
                    <a:pt x="6450" y="20400"/>
                  </a:cubicBezTo>
                  <a:cubicBezTo>
                    <a:pt x="6660" y="20610"/>
                    <a:pt x="6930" y="20910"/>
                    <a:pt x="6870" y="21060"/>
                  </a:cubicBezTo>
                  <a:cubicBezTo>
                    <a:pt x="6870" y="21120"/>
                    <a:pt x="6720" y="21360"/>
                    <a:pt x="5760" y="21570"/>
                  </a:cubicBezTo>
                  <a:cubicBezTo>
                    <a:pt x="5700" y="21600"/>
                    <a:pt x="5640" y="21600"/>
                    <a:pt x="5550" y="21600"/>
                  </a:cubicBezTo>
                  <a:cubicBezTo>
                    <a:pt x="0" y="21600"/>
                    <a:pt x="0" y="21600"/>
                    <a:pt x="0" y="21600"/>
                  </a:cubicBezTo>
                  <a:cubicBezTo>
                    <a:pt x="0" y="16290"/>
                    <a:pt x="0" y="16290"/>
                    <a:pt x="0" y="16290"/>
                  </a:cubicBezTo>
                  <a:cubicBezTo>
                    <a:pt x="0" y="16200"/>
                    <a:pt x="0" y="16110"/>
                    <a:pt x="30" y="16020"/>
                  </a:cubicBezTo>
                  <a:cubicBezTo>
                    <a:pt x="270" y="15030"/>
                    <a:pt x="540" y="14730"/>
                    <a:pt x="840" y="14730"/>
                  </a:cubicBezTo>
                  <a:cubicBezTo>
                    <a:pt x="1170" y="14730"/>
                    <a:pt x="1530" y="15150"/>
                    <a:pt x="1830" y="15420"/>
                  </a:cubicBezTo>
                  <a:cubicBezTo>
                    <a:pt x="2370" y="15870"/>
                    <a:pt x="2910" y="15900"/>
                    <a:pt x="3030" y="15900"/>
                  </a:cubicBezTo>
                  <a:cubicBezTo>
                    <a:pt x="3030" y="15900"/>
                    <a:pt x="3060" y="15900"/>
                    <a:pt x="3060" y="15900"/>
                  </a:cubicBezTo>
                  <a:cubicBezTo>
                    <a:pt x="4320" y="15900"/>
                    <a:pt x="5340" y="14880"/>
                    <a:pt x="5340" y="13590"/>
                  </a:cubicBezTo>
                  <a:cubicBezTo>
                    <a:pt x="5340" y="12330"/>
                    <a:pt x="4320" y="11310"/>
                    <a:pt x="3060" y="11310"/>
                  </a:cubicBezTo>
                  <a:cubicBezTo>
                    <a:pt x="3060" y="11310"/>
                    <a:pt x="3030" y="11310"/>
                    <a:pt x="3030" y="11310"/>
                  </a:cubicBezTo>
                  <a:cubicBezTo>
                    <a:pt x="2910" y="11310"/>
                    <a:pt x="2370" y="11340"/>
                    <a:pt x="1830" y="11790"/>
                  </a:cubicBezTo>
                  <a:cubicBezTo>
                    <a:pt x="1530" y="12060"/>
                    <a:pt x="1170" y="12480"/>
                    <a:pt x="840" y="12480"/>
                  </a:cubicBezTo>
                  <a:cubicBezTo>
                    <a:pt x="540" y="12480"/>
                    <a:pt x="270" y="12180"/>
                    <a:pt x="30" y="11190"/>
                  </a:cubicBezTo>
                  <a:cubicBezTo>
                    <a:pt x="0" y="11100"/>
                    <a:pt x="0" y="11010"/>
                    <a:pt x="0" y="10920"/>
                  </a:cubicBezTo>
                  <a:cubicBezTo>
                    <a:pt x="0" y="5340"/>
                    <a:pt x="0" y="5340"/>
                    <a:pt x="0" y="5340"/>
                  </a:cubicBezTo>
                  <a:cubicBezTo>
                    <a:pt x="5550" y="5340"/>
                    <a:pt x="5550" y="5340"/>
                    <a:pt x="5550" y="5340"/>
                  </a:cubicBezTo>
                  <a:cubicBezTo>
                    <a:pt x="5640" y="5340"/>
                    <a:pt x="5730" y="5340"/>
                    <a:pt x="5820" y="5310"/>
                  </a:cubicBezTo>
                  <a:cubicBezTo>
                    <a:pt x="7980" y="4830"/>
                    <a:pt x="6960" y="4110"/>
                    <a:pt x="6450" y="3510"/>
                  </a:cubicBezTo>
                  <a:cubicBezTo>
                    <a:pt x="5910" y="2910"/>
                    <a:pt x="5940" y="2310"/>
                    <a:pt x="5940" y="2310"/>
                  </a:cubicBezTo>
                  <a:cubicBezTo>
                    <a:pt x="5940" y="1020"/>
                    <a:pt x="6990" y="0"/>
                    <a:pt x="8250" y="0"/>
                  </a:cubicBezTo>
                  <a:cubicBezTo>
                    <a:pt x="9510" y="0"/>
                    <a:pt x="10560" y="1020"/>
                    <a:pt x="10560" y="2310"/>
                  </a:cubicBezTo>
                  <a:cubicBezTo>
                    <a:pt x="10560" y="2310"/>
                    <a:pt x="10590" y="2910"/>
                    <a:pt x="10050" y="3510"/>
                  </a:cubicBezTo>
                  <a:cubicBezTo>
                    <a:pt x="9540" y="4110"/>
                    <a:pt x="8550" y="4830"/>
                    <a:pt x="10680" y="5310"/>
                  </a:cubicBezTo>
                  <a:cubicBezTo>
                    <a:pt x="10770" y="5340"/>
                    <a:pt x="10860" y="5340"/>
                    <a:pt x="10950" y="5340"/>
                  </a:cubicBezTo>
                  <a:cubicBezTo>
                    <a:pt x="16260" y="5340"/>
                    <a:pt x="16260" y="5340"/>
                    <a:pt x="16260" y="5340"/>
                  </a:cubicBezTo>
                  <a:cubicBezTo>
                    <a:pt x="16260" y="10920"/>
                    <a:pt x="16260" y="10920"/>
                    <a:pt x="16260" y="10920"/>
                  </a:cubicBezTo>
                  <a:cubicBezTo>
                    <a:pt x="16260" y="11010"/>
                    <a:pt x="16260" y="11130"/>
                    <a:pt x="16290" y="11220"/>
                  </a:cubicBezTo>
                  <a:cubicBezTo>
                    <a:pt x="16470" y="11940"/>
                    <a:pt x="16710" y="12720"/>
                    <a:pt x="17340" y="12720"/>
                  </a:cubicBezTo>
                  <a:cubicBezTo>
                    <a:pt x="17700" y="12720"/>
                    <a:pt x="18000" y="12450"/>
                    <a:pt x="18300" y="12180"/>
                  </a:cubicBezTo>
                  <a:cubicBezTo>
                    <a:pt x="18360" y="12090"/>
                    <a:pt x="18450" y="12030"/>
                    <a:pt x="18510" y="11970"/>
                  </a:cubicBezTo>
                  <a:cubicBezTo>
                    <a:pt x="18990" y="11580"/>
                    <a:pt x="19440" y="11550"/>
                    <a:pt x="19530" y="11550"/>
                  </a:cubicBezTo>
                  <a:cubicBezTo>
                    <a:pt x="19560" y="11550"/>
                    <a:pt x="19560" y="11550"/>
                    <a:pt x="19560" y="11550"/>
                  </a:cubicBezTo>
                  <a:cubicBezTo>
                    <a:pt x="20700" y="11550"/>
                    <a:pt x="21600" y="12480"/>
                    <a:pt x="21600" y="13590"/>
                  </a:cubicBezTo>
                  <a:close/>
                </a:path>
              </a:pathLst>
            </a:custGeom>
            <a:grpFill/>
            <a:ln w="12700" cap="flat">
              <a:noFill/>
              <a:miter lim="400000"/>
            </a:ln>
            <a:effectLst/>
          </p:spPr>
          <p:txBody>
            <a:bodyPr wrap="square" lIns="0" tIns="0" rIns="0" bIns="0" numCol="1" anchor="t">
              <a:noAutofit/>
            </a:bodyPr>
            <a:lstStyle/>
            <a:p>
              <a:pPr defTabSz="1219170">
                <a:defRPr>
                  <a:latin typeface="Roboto condensed"/>
                  <a:ea typeface="Roboto condensed"/>
                  <a:cs typeface="Roboto condensed"/>
                  <a:sym typeface="Roboto condensed"/>
                </a:defRPr>
              </a:pPr>
              <a:endParaRPr sz="1867" kern="0">
                <a:solidFill>
                  <a:prstClr val="black">
                    <a:lumMod val="75000"/>
                    <a:lumOff val="25000"/>
                  </a:prstClr>
                </a:solidFill>
                <a:cs typeface="+mn-ea"/>
                <a:sym typeface="+mn-lt"/>
              </a:endParaRPr>
            </a:p>
          </p:txBody>
        </p:sp>
        <p:sp>
          <p:nvSpPr>
            <p:cNvPr id="27" name="文本框 24"/>
            <p:cNvSpPr txBox="1"/>
            <p:nvPr/>
          </p:nvSpPr>
          <p:spPr>
            <a:xfrm rot="908242">
              <a:off x="3495009" y="2577449"/>
              <a:ext cx="412613" cy="561741"/>
            </a:xfrm>
            <a:prstGeom prst="rect">
              <a:avLst/>
            </a:prstGeom>
            <a:noFill/>
          </p:spPr>
          <p:txBody>
            <a:bodyPr wrap="none" rtlCol="0">
              <a:spAutoFit/>
            </a:bodyPr>
            <a:lstStyle/>
            <a:p>
              <a:pPr defTabSz="1219170">
                <a:defRPr/>
              </a:pPr>
              <a:r>
                <a:rPr lang="en-US" altLang="zh-CN" sz="4267" kern="0" dirty="0">
                  <a:solidFill>
                    <a:prstClr val="white"/>
                  </a:solidFill>
                  <a:effectLst>
                    <a:outerShdw blurRad="38100" dist="38100" dir="2700000" algn="tl">
                      <a:srgbClr val="000000">
                        <a:alpha val="43137"/>
                      </a:srgbClr>
                    </a:outerShdw>
                  </a:effectLst>
                  <a:cs typeface="+mn-ea"/>
                  <a:sym typeface="+mn-lt"/>
                </a:rPr>
                <a:t>A</a:t>
              </a:r>
              <a:endParaRPr lang="zh-CN" altLang="en-US" sz="4267" kern="0" dirty="0">
                <a:solidFill>
                  <a:prstClr val="white"/>
                </a:solidFill>
                <a:effectLst>
                  <a:outerShdw blurRad="38100" dist="38100" dir="2700000" algn="tl">
                    <a:srgbClr val="000000">
                      <a:alpha val="43137"/>
                    </a:srgbClr>
                  </a:outerShdw>
                </a:effectLst>
                <a:cs typeface="+mn-ea"/>
                <a:sym typeface="+mn-lt"/>
              </a:endParaRPr>
            </a:p>
          </p:txBody>
        </p:sp>
      </p:grpSp>
      <p:grpSp>
        <p:nvGrpSpPr>
          <p:cNvPr id="28" name="组合 27"/>
          <p:cNvGrpSpPr/>
          <p:nvPr/>
        </p:nvGrpSpPr>
        <p:grpSpPr>
          <a:xfrm>
            <a:off x="5725471" y="1630196"/>
            <a:ext cx="1662915" cy="1662915"/>
            <a:chOff x="4294103" y="1465653"/>
            <a:chExt cx="1247186" cy="1247186"/>
          </a:xfrm>
          <a:solidFill>
            <a:schemeClr val="accent2"/>
          </a:solidFill>
        </p:grpSpPr>
        <p:sp>
          <p:nvSpPr>
            <p:cNvPr id="29" name="Shape 14331"/>
            <p:cNvSpPr/>
            <p:nvPr/>
          </p:nvSpPr>
          <p:spPr>
            <a:xfrm rot="18900000">
              <a:off x="4294103" y="1465653"/>
              <a:ext cx="1247186" cy="1247186"/>
            </a:xfrm>
            <a:custGeom>
              <a:avLst/>
              <a:gdLst/>
              <a:ahLst/>
              <a:cxnLst>
                <a:cxn ang="0">
                  <a:pos x="wd2" y="hd2"/>
                </a:cxn>
                <a:cxn ang="5400000">
                  <a:pos x="wd2" y="hd2"/>
                </a:cxn>
                <a:cxn ang="10800000">
                  <a:pos x="wd2" y="hd2"/>
                </a:cxn>
                <a:cxn ang="16200000">
                  <a:pos x="wd2" y="hd2"/>
                </a:cxn>
              </a:cxnLst>
              <a:rect l="0" t="0" r="r" b="b"/>
              <a:pathLst>
                <a:path w="21600" h="21600" extrusionOk="0">
                  <a:moveTo>
                    <a:pt x="21600" y="8250"/>
                  </a:moveTo>
                  <a:cubicBezTo>
                    <a:pt x="21600" y="9540"/>
                    <a:pt x="20580" y="10560"/>
                    <a:pt x="19290" y="10560"/>
                  </a:cubicBezTo>
                  <a:cubicBezTo>
                    <a:pt x="19290" y="10560"/>
                    <a:pt x="19290" y="10560"/>
                    <a:pt x="19290" y="10560"/>
                  </a:cubicBezTo>
                  <a:cubicBezTo>
                    <a:pt x="19170" y="10560"/>
                    <a:pt x="18630" y="10530"/>
                    <a:pt x="18090" y="10080"/>
                  </a:cubicBezTo>
                  <a:cubicBezTo>
                    <a:pt x="17760" y="9810"/>
                    <a:pt x="17400" y="9390"/>
                    <a:pt x="17070" y="9390"/>
                  </a:cubicBezTo>
                  <a:cubicBezTo>
                    <a:pt x="16770" y="9390"/>
                    <a:pt x="16500" y="9690"/>
                    <a:pt x="16290" y="10680"/>
                  </a:cubicBezTo>
                  <a:cubicBezTo>
                    <a:pt x="16260" y="10770"/>
                    <a:pt x="16260" y="10860"/>
                    <a:pt x="16260" y="10950"/>
                  </a:cubicBezTo>
                  <a:cubicBezTo>
                    <a:pt x="16260" y="16260"/>
                    <a:pt x="16260" y="16260"/>
                    <a:pt x="16260" y="16260"/>
                  </a:cubicBezTo>
                  <a:cubicBezTo>
                    <a:pt x="16260" y="16260"/>
                    <a:pt x="16260" y="16260"/>
                    <a:pt x="16260" y="16260"/>
                  </a:cubicBezTo>
                  <a:cubicBezTo>
                    <a:pt x="10680" y="16260"/>
                    <a:pt x="10680" y="16260"/>
                    <a:pt x="10680" y="16260"/>
                  </a:cubicBezTo>
                  <a:cubicBezTo>
                    <a:pt x="10560" y="16260"/>
                    <a:pt x="10470" y="16290"/>
                    <a:pt x="10350" y="16290"/>
                  </a:cubicBezTo>
                  <a:cubicBezTo>
                    <a:pt x="9450" y="16500"/>
                    <a:pt x="9000" y="16770"/>
                    <a:pt x="8880" y="17160"/>
                  </a:cubicBezTo>
                  <a:cubicBezTo>
                    <a:pt x="8760" y="17580"/>
                    <a:pt x="9120" y="17970"/>
                    <a:pt x="9420" y="18300"/>
                  </a:cubicBezTo>
                  <a:cubicBezTo>
                    <a:pt x="9480" y="18390"/>
                    <a:pt x="9540" y="18450"/>
                    <a:pt x="9600" y="18510"/>
                  </a:cubicBezTo>
                  <a:cubicBezTo>
                    <a:pt x="10050" y="19020"/>
                    <a:pt x="10050" y="19530"/>
                    <a:pt x="10050" y="19560"/>
                  </a:cubicBezTo>
                  <a:cubicBezTo>
                    <a:pt x="10050" y="20700"/>
                    <a:pt x="9120" y="21600"/>
                    <a:pt x="7980" y="21600"/>
                  </a:cubicBezTo>
                  <a:cubicBezTo>
                    <a:pt x="6870" y="21600"/>
                    <a:pt x="5940" y="20700"/>
                    <a:pt x="5940" y="19560"/>
                  </a:cubicBezTo>
                  <a:cubicBezTo>
                    <a:pt x="5940" y="19560"/>
                    <a:pt x="5940" y="19560"/>
                    <a:pt x="5940" y="19560"/>
                  </a:cubicBezTo>
                  <a:cubicBezTo>
                    <a:pt x="5940" y="19530"/>
                    <a:pt x="5910" y="19020"/>
                    <a:pt x="6360" y="18510"/>
                  </a:cubicBezTo>
                  <a:cubicBezTo>
                    <a:pt x="6420" y="18450"/>
                    <a:pt x="6480" y="18390"/>
                    <a:pt x="6570" y="18300"/>
                  </a:cubicBezTo>
                  <a:cubicBezTo>
                    <a:pt x="6870" y="17970"/>
                    <a:pt x="7230" y="17580"/>
                    <a:pt x="7110" y="17160"/>
                  </a:cubicBezTo>
                  <a:cubicBezTo>
                    <a:pt x="6990" y="16770"/>
                    <a:pt x="6510" y="16500"/>
                    <a:pt x="5610" y="16290"/>
                  </a:cubicBezTo>
                  <a:cubicBezTo>
                    <a:pt x="5520" y="16290"/>
                    <a:pt x="5400" y="16260"/>
                    <a:pt x="5310" y="16260"/>
                  </a:cubicBezTo>
                  <a:cubicBezTo>
                    <a:pt x="0" y="16260"/>
                    <a:pt x="0" y="16260"/>
                    <a:pt x="0" y="16260"/>
                  </a:cubicBezTo>
                  <a:cubicBezTo>
                    <a:pt x="0" y="10950"/>
                    <a:pt x="0" y="10950"/>
                    <a:pt x="0" y="10950"/>
                  </a:cubicBezTo>
                  <a:cubicBezTo>
                    <a:pt x="0" y="10890"/>
                    <a:pt x="0" y="10800"/>
                    <a:pt x="30" y="10740"/>
                  </a:cubicBezTo>
                  <a:cubicBezTo>
                    <a:pt x="240" y="9720"/>
                    <a:pt x="510" y="9630"/>
                    <a:pt x="570" y="9630"/>
                  </a:cubicBezTo>
                  <a:cubicBezTo>
                    <a:pt x="720" y="9630"/>
                    <a:pt x="990" y="9870"/>
                    <a:pt x="1200" y="10050"/>
                  </a:cubicBezTo>
                  <a:cubicBezTo>
                    <a:pt x="1260" y="10140"/>
                    <a:pt x="1350" y="10200"/>
                    <a:pt x="1410" y="10260"/>
                  </a:cubicBezTo>
                  <a:cubicBezTo>
                    <a:pt x="2010" y="10770"/>
                    <a:pt x="2610" y="10800"/>
                    <a:pt x="2760" y="10800"/>
                  </a:cubicBezTo>
                  <a:cubicBezTo>
                    <a:pt x="2790" y="10800"/>
                    <a:pt x="2790" y="10800"/>
                    <a:pt x="2790" y="10800"/>
                  </a:cubicBezTo>
                  <a:cubicBezTo>
                    <a:pt x="4200" y="10800"/>
                    <a:pt x="5340" y="9660"/>
                    <a:pt x="5340" y="8250"/>
                  </a:cubicBezTo>
                  <a:cubicBezTo>
                    <a:pt x="5340" y="6870"/>
                    <a:pt x="4200" y="5700"/>
                    <a:pt x="2790" y="5700"/>
                  </a:cubicBezTo>
                  <a:cubicBezTo>
                    <a:pt x="2760" y="5700"/>
                    <a:pt x="2760" y="5700"/>
                    <a:pt x="2760" y="5700"/>
                  </a:cubicBezTo>
                  <a:cubicBezTo>
                    <a:pt x="2610" y="5700"/>
                    <a:pt x="2010" y="5760"/>
                    <a:pt x="1410" y="6270"/>
                  </a:cubicBezTo>
                  <a:cubicBezTo>
                    <a:pt x="1350" y="6330"/>
                    <a:pt x="1260" y="6390"/>
                    <a:pt x="1200" y="6450"/>
                  </a:cubicBezTo>
                  <a:cubicBezTo>
                    <a:pt x="990" y="6660"/>
                    <a:pt x="720" y="6900"/>
                    <a:pt x="570" y="6900"/>
                  </a:cubicBezTo>
                  <a:cubicBezTo>
                    <a:pt x="510" y="6900"/>
                    <a:pt x="240" y="6810"/>
                    <a:pt x="30" y="5790"/>
                  </a:cubicBezTo>
                  <a:cubicBezTo>
                    <a:pt x="0" y="5700"/>
                    <a:pt x="0" y="5640"/>
                    <a:pt x="0" y="5580"/>
                  </a:cubicBezTo>
                  <a:cubicBezTo>
                    <a:pt x="0" y="0"/>
                    <a:pt x="0" y="0"/>
                    <a:pt x="0" y="0"/>
                  </a:cubicBezTo>
                  <a:cubicBezTo>
                    <a:pt x="5310" y="0"/>
                    <a:pt x="5310" y="0"/>
                    <a:pt x="5310" y="0"/>
                  </a:cubicBezTo>
                  <a:cubicBezTo>
                    <a:pt x="5400" y="0"/>
                    <a:pt x="5490" y="30"/>
                    <a:pt x="5580" y="30"/>
                  </a:cubicBezTo>
                  <a:cubicBezTo>
                    <a:pt x="7710" y="540"/>
                    <a:pt x="6690" y="1260"/>
                    <a:pt x="6180" y="1830"/>
                  </a:cubicBezTo>
                  <a:cubicBezTo>
                    <a:pt x="5670" y="2460"/>
                    <a:pt x="5700" y="3060"/>
                    <a:pt x="5700" y="3060"/>
                  </a:cubicBezTo>
                  <a:cubicBezTo>
                    <a:pt x="5700" y="4320"/>
                    <a:pt x="6720" y="5370"/>
                    <a:pt x="7980" y="5370"/>
                  </a:cubicBezTo>
                  <a:cubicBezTo>
                    <a:pt x="9270" y="5370"/>
                    <a:pt x="10290" y="4320"/>
                    <a:pt x="10290" y="3060"/>
                  </a:cubicBezTo>
                  <a:cubicBezTo>
                    <a:pt x="10290" y="3060"/>
                    <a:pt x="10320" y="2460"/>
                    <a:pt x="9810" y="1830"/>
                  </a:cubicBezTo>
                  <a:cubicBezTo>
                    <a:pt x="9300" y="1260"/>
                    <a:pt x="8280" y="540"/>
                    <a:pt x="10410" y="30"/>
                  </a:cubicBezTo>
                  <a:cubicBezTo>
                    <a:pt x="10500" y="30"/>
                    <a:pt x="10590" y="0"/>
                    <a:pt x="10680" y="0"/>
                  </a:cubicBezTo>
                  <a:cubicBezTo>
                    <a:pt x="16260" y="0"/>
                    <a:pt x="16260" y="0"/>
                    <a:pt x="16260" y="0"/>
                  </a:cubicBezTo>
                  <a:cubicBezTo>
                    <a:pt x="16260" y="5580"/>
                    <a:pt x="16260" y="5580"/>
                    <a:pt x="16260" y="5580"/>
                  </a:cubicBezTo>
                  <a:cubicBezTo>
                    <a:pt x="16260" y="5670"/>
                    <a:pt x="16260" y="5760"/>
                    <a:pt x="16290" y="5820"/>
                  </a:cubicBezTo>
                  <a:cubicBezTo>
                    <a:pt x="16500" y="6840"/>
                    <a:pt x="16770" y="7140"/>
                    <a:pt x="17070" y="7140"/>
                  </a:cubicBezTo>
                  <a:cubicBezTo>
                    <a:pt x="17400" y="7140"/>
                    <a:pt x="17760" y="6720"/>
                    <a:pt x="18090" y="6450"/>
                  </a:cubicBezTo>
                  <a:cubicBezTo>
                    <a:pt x="18600" y="6000"/>
                    <a:pt x="19140" y="5970"/>
                    <a:pt x="19260" y="5970"/>
                  </a:cubicBezTo>
                  <a:cubicBezTo>
                    <a:pt x="19290" y="5970"/>
                    <a:pt x="19290" y="5970"/>
                    <a:pt x="19290" y="5970"/>
                  </a:cubicBezTo>
                  <a:cubicBezTo>
                    <a:pt x="20580" y="5970"/>
                    <a:pt x="21600" y="6990"/>
                    <a:pt x="21600" y="8250"/>
                  </a:cubicBezTo>
                  <a:close/>
                </a:path>
              </a:pathLst>
            </a:custGeom>
            <a:grpFill/>
            <a:ln w="12700" cap="flat">
              <a:noFill/>
              <a:miter lim="400000"/>
            </a:ln>
            <a:effectLst/>
          </p:spPr>
          <p:txBody>
            <a:bodyPr wrap="square" lIns="0" tIns="0" rIns="0" bIns="0" numCol="1" anchor="t">
              <a:noAutofit/>
            </a:bodyPr>
            <a:lstStyle/>
            <a:p>
              <a:pPr defTabSz="1219170">
                <a:defRPr>
                  <a:latin typeface="Roboto condensed"/>
                  <a:ea typeface="Roboto condensed"/>
                  <a:cs typeface="Roboto condensed"/>
                  <a:sym typeface="Roboto condensed"/>
                </a:defRPr>
              </a:pPr>
              <a:endParaRPr sz="1867" kern="0">
                <a:solidFill>
                  <a:prstClr val="black">
                    <a:lumMod val="75000"/>
                    <a:lumOff val="25000"/>
                  </a:prstClr>
                </a:solidFill>
                <a:cs typeface="+mn-ea"/>
                <a:sym typeface="+mn-lt"/>
              </a:endParaRPr>
            </a:p>
          </p:txBody>
        </p:sp>
        <p:sp>
          <p:nvSpPr>
            <p:cNvPr id="30" name="文本框 24"/>
            <p:cNvSpPr txBox="1"/>
            <p:nvPr/>
          </p:nvSpPr>
          <p:spPr>
            <a:xfrm rot="908242">
              <a:off x="4635099" y="1749435"/>
              <a:ext cx="412613" cy="561741"/>
            </a:xfrm>
            <a:prstGeom prst="rect">
              <a:avLst/>
            </a:prstGeom>
            <a:grpFill/>
          </p:spPr>
          <p:txBody>
            <a:bodyPr wrap="none" rtlCol="0">
              <a:spAutoFit/>
            </a:bodyPr>
            <a:lstStyle/>
            <a:p>
              <a:pPr defTabSz="1219170">
                <a:defRPr/>
              </a:pPr>
              <a:r>
                <a:rPr lang="en-US" altLang="zh-CN" sz="4267" kern="0" dirty="0">
                  <a:solidFill>
                    <a:prstClr val="white"/>
                  </a:solidFill>
                  <a:effectLst>
                    <a:outerShdw blurRad="38100" dist="38100" dir="2700000" algn="tl">
                      <a:srgbClr val="000000">
                        <a:alpha val="43137"/>
                      </a:srgbClr>
                    </a:outerShdw>
                  </a:effectLst>
                  <a:cs typeface="+mn-ea"/>
                  <a:sym typeface="+mn-lt"/>
                </a:rPr>
                <a:t>B</a:t>
              </a:r>
              <a:endParaRPr lang="zh-CN" altLang="en-US" sz="4267" kern="0" dirty="0">
                <a:solidFill>
                  <a:prstClr val="white"/>
                </a:solidFill>
                <a:effectLst>
                  <a:outerShdw blurRad="38100" dist="38100" dir="2700000" algn="tl">
                    <a:srgbClr val="000000">
                      <a:alpha val="43137"/>
                    </a:srgbClr>
                  </a:outerShdw>
                </a:effectLst>
                <a:cs typeface="+mn-ea"/>
                <a:sym typeface="+mn-lt"/>
              </a:endParaRPr>
            </a:p>
          </p:txBody>
        </p:sp>
      </p:grpSp>
      <p:grpSp>
        <p:nvGrpSpPr>
          <p:cNvPr id="31" name="组合 30"/>
          <p:cNvGrpSpPr/>
          <p:nvPr/>
        </p:nvGrpSpPr>
        <p:grpSpPr>
          <a:xfrm>
            <a:off x="6765901" y="3257673"/>
            <a:ext cx="1665879" cy="1662915"/>
            <a:chOff x="5074422" y="2686262"/>
            <a:chExt cx="1249409" cy="1247186"/>
          </a:xfrm>
        </p:grpSpPr>
        <p:sp>
          <p:nvSpPr>
            <p:cNvPr id="32" name="Shape 14336"/>
            <p:cNvSpPr/>
            <p:nvPr/>
          </p:nvSpPr>
          <p:spPr>
            <a:xfrm rot="18900000">
              <a:off x="5074422" y="2686262"/>
              <a:ext cx="1249409" cy="1247186"/>
            </a:xfrm>
            <a:custGeom>
              <a:avLst/>
              <a:gdLst/>
              <a:ahLst/>
              <a:cxnLst>
                <a:cxn ang="0">
                  <a:pos x="wd2" y="hd2"/>
                </a:cxn>
                <a:cxn ang="5400000">
                  <a:pos x="wd2" y="hd2"/>
                </a:cxn>
                <a:cxn ang="10800000">
                  <a:pos x="wd2" y="hd2"/>
                </a:cxn>
                <a:cxn ang="16200000">
                  <a:pos x="wd2" y="hd2"/>
                </a:cxn>
              </a:cxnLst>
              <a:rect l="0" t="0" r="r" b="b"/>
              <a:pathLst>
                <a:path w="21600" h="21600" extrusionOk="0">
                  <a:moveTo>
                    <a:pt x="21570" y="10680"/>
                  </a:moveTo>
                  <a:cubicBezTo>
                    <a:pt x="21600" y="16260"/>
                    <a:pt x="21600" y="16260"/>
                    <a:pt x="21600" y="16260"/>
                  </a:cubicBezTo>
                  <a:cubicBezTo>
                    <a:pt x="16028" y="16260"/>
                    <a:pt x="16028" y="16260"/>
                    <a:pt x="16028" y="16260"/>
                  </a:cubicBezTo>
                  <a:cubicBezTo>
                    <a:pt x="15938" y="16260"/>
                    <a:pt x="15848" y="16260"/>
                    <a:pt x="15758" y="16290"/>
                  </a:cubicBezTo>
                  <a:cubicBezTo>
                    <a:pt x="13631" y="16770"/>
                    <a:pt x="14650" y="17490"/>
                    <a:pt x="15159" y="18090"/>
                  </a:cubicBezTo>
                  <a:cubicBezTo>
                    <a:pt x="15668" y="18690"/>
                    <a:pt x="15638" y="19290"/>
                    <a:pt x="15638" y="19290"/>
                  </a:cubicBezTo>
                  <a:cubicBezTo>
                    <a:pt x="15638" y="20580"/>
                    <a:pt x="14620" y="21600"/>
                    <a:pt x="13331" y="21600"/>
                  </a:cubicBezTo>
                  <a:cubicBezTo>
                    <a:pt x="12073" y="21600"/>
                    <a:pt x="11055" y="20580"/>
                    <a:pt x="11055" y="19290"/>
                  </a:cubicBezTo>
                  <a:cubicBezTo>
                    <a:pt x="11055" y="19290"/>
                    <a:pt x="11025" y="18690"/>
                    <a:pt x="11534" y="18090"/>
                  </a:cubicBezTo>
                  <a:cubicBezTo>
                    <a:pt x="12043" y="17490"/>
                    <a:pt x="13062" y="16770"/>
                    <a:pt x="10935" y="16290"/>
                  </a:cubicBezTo>
                  <a:cubicBezTo>
                    <a:pt x="10845" y="16260"/>
                    <a:pt x="10755" y="16260"/>
                    <a:pt x="10665" y="16260"/>
                  </a:cubicBezTo>
                  <a:cubicBezTo>
                    <a:pt x="5363" y="16260"/>
                    <a:pt x="5363" y="16260"/>
                    <a:pt x="5363" y="16260"/>
                  </a:cubicBezTo>
                  <a:cubicBezTo>
                    <a:pt x="5363" y="10680"/>
                    <a:pt x="5363" y="10680"/>
                    <a:pt x="5363" y="10680"/>
                  </a:cubicBezTo>
                  <a:cubicBezTo>
                    <a:pt x="5363" y="10590"/>
                    <a:pt x="5333" y="10470"/>
                    <a:pt x="5303" y="10380"/>
                  </a:cubicBezTo>
                  <a:cubicBezTo>
                    <a:pt x="5153" y="9660"/>
                    <a:pt x="4883" y="8880"/>
                    <a:pt x="4284" y="8880"/>
                  </a:cubicBezTo>
                  <a:cubicBezTo>
                    <a:pt x="3925" y="8880"/>
                    <a:pt x="3595" y="9150"/>
                    <a:pt x="3295" y="9420"/>
                  </a:cubicBezTo>
                  <a:cubicBezTo>
                    <a:pt x="3236" y="9510"/>
                    <a:pt x="3176" y="9570"/>
                    <a:pt x="3116" y="9630"/>
                  </a:cubicBezTo>
                  <a:cubicBezTo>
                    <a:pt x="2636" y="10020"/>
                    <a:pt x="2157" y="10050"/>
                    <a:pt x="2067" y="10050"/>
                  </a:cubicBezTo>
                  <a:cubicBezTo>
                    <a:pt x="2037" y="10050"/>
                    <a:pt x="2037" y="10050"/>
                    <a:pt x="2037" y="10050"/>
                  </a:cubicBezTo>
                  <a:cubicBezTo>
                    <a:pt x="929" y="10050"/>
                    <a:pt x="0" y="9120"/>
                    <a:pt x="0" y="8010"/>
                  </a:cubicBezTo>
                  <a:cubicBezTo>
                    <a:pt x="0" y="6870"/>
                    <a:pt x="929" y="5940"/>
                    <a:pt x="2037" y="5940"/>
                  </a:cubicBezTo>
                  <a:cubicBezTo>
                    <a:pt x="2067" y="5940"/>
                    <a:pt x="2067" y="5940"/>
                    <a:pt x="2067" y="5940"/>
                  </a:cubicBezTo>
                  <a:cubicBezTo>
                    <a:pt x="2127" y="5940"/>
                    <a:pt x="2247" y="5970"/>
                    <a:pt x="2457" y="6000"/>
                  </a:cubicBezTo>
                  <a:cubicBezTo>
                    <a:pt x="2636" y="6060"/>
                    <a:pt x="2876" y="6180"/>
                    <a:pt x="3116" y="6390"/>
                  </a:cubicBezTo>
                  <a:cubicBezTo>
                    <a:pt x="3176" y="6450"/>
                    <a:pt x="3236" y="6510"/>
                    <a:pt x="3295" y="6570"/>
                  </a:cubicBezTo>
                  <a:cubicBezTo>
                    <a:pt x="3595" y="6840"/>
                    <a:pt x="3925" y="7140"/>
                    <a:pt x="4284" y="7140"/>
                  </a:cubicBezTo>
                  <a:cubicBezTo>
                    <a:pt x="4883" y="7140"/>
                    <a:pt x="5153" y="6330"/>
                    <a:pt x="5303" y="5640"/>
                  </a:cubicBezTo>
                  <a:cubicBezTo>
                    <a:pt x="5333" y="5520"/>
                    <a:pt x="5363" y="5430"/>
                    <a:pt x="5363" y="5310"/>
                  </a:cubicBezTo>
                  <a:cubicBezTo>
                    <a:pt x="5363" y="0"/>
                    <a:pt x="5363" y="0"/>
                    <a:pt x="5363" y="0"/>
                  </a:cubicBezTo>
                  <a:cubicBezTo>
                    <a:pt x="5363" y="0"/>
                    <a:pt x="5363" y="0"/>
                    <a:pt x="5363" y="0"/>
                  </a:cubicBezTo>
                  <a:cubicBezTo>
                    <a:pt x="5363" y="0"/>
                    <a:pt x="5363" y="0"/>
                    <a:pt x="5363" y="0"/>
                  </a:cubicBezTo>
                  <a:cubicBezTo>
                    <a:pt x="10665" y="0"/>
                    <a:pt x="10665" y="0"/>
                    <a:pt x="10665" y="0"/>
                  </a:cubicBezTo>
                  <a:cubicBezTo>
                    <a:pt x="10725" y="0"/>
                    <a:pt x="10785" y="0"/>
                    <a:pt x="10875" y="30"/>
                  </a:cubicBezTo>
                  <a:cubicBezTo>
                    <a:pt x="11804" y="240"/>
                    <a:pt x="11953" y="480"/>
                    <a:pt x="11983" y="540"/>
                  </a:cubicBezTo>
                  <a:cubicBezTo>
                    <a:pt x="12013" y="690"/>
                    <a:pt x="11744" y="990"/>
                    <a:pt x="11564" y="1200"/>
                  </a:cubicBezTo>
                  <a:cubicBezTo>
                    <a:pt x="11474" y="1260"/>
                    <a:pt x="11414" y="1350"/>
                    <a:pt x="11354" y="1410"/>
                  </a:cubicBezTo>
                  <a:cubicBezTo>
                    <a:pt x="10785" y="2070"/>
                    <a:pt x="10785" y="2700"/>
                    <a:pt x="10785" y="2790"/>
                  </a:cubicBezTo>
                  <a:cubicBezTo>
                    <a:pt x="10785" y="4200"/>
                    <a:pt x="11953" y="5340"/>
                    <a:pt x="13331" y="5340"/>
                  </a:cubicBezTo>
                  <a:cubicBezTo>
                    <a:pt x="14740" y="5340"/>
                    <a:pt x="15878" y="4200"/>
                    <a:pt x="15878" y="2790"/>
                  </a:cubicBezTo>
                  <a:cubicBezTo>
                    <a:pt x="15878" y="2700"/>
                    <a:pt x="15908" y="2040"/>
                    <a:pt x="15339" y="1410"/>
                  </a:cubicBezTo>
                  <a:cubicBezTo>
                    <a:pt x="15279" y="1350"/>
                    <a:pt x="15219" y="1260"/>
                    <a:pt x="15129" y="1200"/>
                  </a:cubicBezTo>
                  <a:cubicBezTo>
                    <a:pt x="14949" y="990"/>
                    <a:pt x="14680" y="690"/>
                    <a:pt x="14710" y="540"/>
                  </a:cubicBezTo>
                  <a:cubicBezTo>
                    <a:pt x="14740" y="480"/>
                    <a:pt x="14889" y="240"/>
                    <a:pt x="15818" y="30"/>
                  </a:cubicBezTo>
                  <a:cubicBezTo>
                    <a:pt x="15878" y="0"/>
                    <a:pt x="15968" y="0"/>
                    <a:pt x="16028" y="0"/>
                  </a:cubicBezTo>
                  <a:cubicBezTo>
                    <a:pt x="21600" y="0"/>
                    <a:pt x="21600" y="0"/>
                    <a:pt x="21600" y="0"/>
                  </a:cubicBezTo>
                  <a:cubicBezTo>
                    <a:pt x="21570" y="5310"/>
                    <a:pt x="21570" y="5310"/>
                    <a:pt x="21570" y="5310"/>
                  </a:cubicBezTo>
                  <a:cubicBezTo>
                    <a:pt x="21570" y="5400"/>
                    <a:pt x="21570" y="5490"/>
                    <a:pt x="21540" y="5580"/>
                  </a:cubicBezTo>
                  <a:cubicBezTo>
                    <a:pt x="21330" y="6570"/>
                    <a:pt x="21061" y="6870"/>
                    <a:pt x="20761" y="6870"/>
                  </a:cubicBezTo>
                  <a:cubicBezTo>
                    <a:pt x="20432" y="6870"/>
                    <a:pt x="20072" y="6450"/>
                    <a:pt x="19743" y="6180"/>
                  </a:cubicBezTo>
                  <a:cubicBezTo>
                    <a:pt x="19233" y="5730"/>
                    <a:pt x="18694" y="5700"/>
                    <a:pt x="18574" y="5700"/>
                  </a:cubicBezTo>
                  <a:cubicBezTo>
                    <a:pt x="18544" y="5700"/>
                    <a:pt x="18544" y="5700"/>
                    <a:pt x="18544" y="5700"/>
                  </a:cubicBezTo>
                  <a:cubicBezTo>
                    <a:pt x="17256" y="5700"/>
                    <a:pt x="16237" y="6720"/>
                    <a:pt x="16237" y="8010"/>
                  </a:cubicBezTo>
                  <a:cubicBezTo>
                    <a:pt x="16237" y="9270"/>
                    <a:pt x="17256" y="10290"/>
                    <a:pt x="18544" y="10290"/>
                  </a:cubicBezTo>
                  <a:cubicBezTo>
                    <a:pt x="18544" y="10290"/>
                    <a:pt x="18544" y="10290"/>
                    <a:pt x="18574" y="10290"/>
                  </a:cubicBezTo>
                  <a:cubicBezTo>
                    <a:pt x="18664" y="10290"/>
                    <a:pt x="19203" y="10260"/>
                    <a:pt x="19743" y="9810"/>
                  </a:cubicBezTo>
                  <a:cubicBezTo>
                    <a:pt x="20072" y="9540"/>
                    <a:pt x="20432" y="9120"/>
                    <a:pt x="20761" y="9120"/>
                  </a:cubicBezTo>
                  <a:cubicBezTo>
                    <a:pt x="21061" y="9120"/>
                    <a:pt x="21330" y="9420"/>
                    <a:pt x="21540" y="10440"/>
                  </a:cubicBezTo>
                  <a:cubicBezTo>
                    <a:pt x="21570" y="10500"/>
                    <a:pt x="21570" y="10590"/>
                    <a:pt x="21570" y="10680"/>
                  </a:cubicBezTo>
                  <a:close/>
                </a:path>
              </a:pathLst>
            </a:custGeom>
            <a:solidFill>
              <a:schemeClr val="accent3"/>
            </a:solidFill>
            <a:ln w="12700" cap="flat">
              <a:noFill/>
              <a:miter lim="400000"/>
            </a:ln>
            <a:effectLst/>
          </p:spPr>
          <p:txBody>
            <a:bodyPr wrap="square" lIns="0" tIns="0" rIns="0" bIns="0" numCol="1" anchor="t">
              <a:noAutofit/>
            </a:bodyPr>
            <a:lstStyle/>
            <a:p>
              <a:pPr defTabSz="1219170">
                <a:defRPr>
                  <a:latin typeface="Roboto condensed"/>
                  <a:ea typeface="Roboto condensed"/>
                  <a:cs typeface="Roboto condensed"/>
                  <a:sym typeface="Roboto condensed"/>
                </a:defRPr>
              </a:pPr>
              <a:endParaRPr sz="1867" kern="0">
                <a:solidFill>
                  <a:prstClr val="black">
                    <a:lumMod val="75000"/>
                    <a:lumOff val="25000"/>
                  </a:prstClr>
                </a:solidFill>
                <a:cs typeface="+mn-ea"/>
                <a:sym typeface="+mn-lt"/>
              </a:endParaRPr>
            </a:p>
          </p:txBody>
        </p:sp>
        <p:sp>
          <p:nvSpPr>
            <p:cNvPr id="33" name="文本框 24"/>
            <p:cNvSpPr txBox="1"/>
            <p:nvPr/>
          </p:nvSpPr>
          <p:spPr>
            <a:xfrm rot="908242">
              <a:off x="5481398" y="2953511"/>
              <a:ext cx="435456" cy="561741"/>
            </a:xfrm>
            <a:prstGeom prst="rect">
              <a:avLst/>
            </a:prstGeom>
            <a:noFill/>
          </p:spPr>
          <p:txBody>
            <a:bodyPr wrap="none" rtlCol="0">
              <a:spAutoFit/>
            </a:bodyPr>
            <a:lstStyle/>
            <a:p>
              <a:pPr defTabSz="1219170">
                <a:defRPr/>
              </a:pPr>
              <a:r>
                <a:rPr lang="en-US" altLang="zh-CN" sz="4267" kern="0" dirty="0">
                  <a:solidFill>
                    <a:prstClr val="white"/>
                  </a:solidFill>
                  <a:effectLst>
                    <a:outerShdw blurRad="38100" dist="38100" dir="2700000" algn="tl">
                      <a:srgbClr val="000000">
                        <a:alpha val="43137"/>
                      </a:srgbClr>
                    </a:outerShdw>
                  </a:effectLst>
                  <a:cs typeface="+mn-ea"/>
                  <a:sym typeface="+mn-lt"/>
                </a:rPr>
                <a:t>C</a:t>
              </a:r>
              <a:endParaRPr lang="zh-CN" altLang="en-US" sz="4267" kern="0" dirty="0">
                <a:solidFill>
                  <a:prstClr val="white"/>
                </a:solidFill>
                <a:effectLst>
                  <a:outerShdw blurRad="38100" dist="38100" dir="2700000" algn="tl">
                    <a:srgbClr val="000000">
                      <a:alpha val="43137"/>
                    </a:srgbClr>
                  </a:outerShdw>
                </a:effectLst>
                <a:cs typeface="+mn-ea"/>
                <a:sym typeface="+mn-lt"/>
              </a:endParaRPr>
            </a:p>
          </p:txBody>
        </p:sp>
      </p:grpSp>
      <p:pic>
        <p:nvPicPr>
          <p:cNvPr id="34" name="图片 33" descr="资源 1711"/>
          <p:cNvPicPr>
            <a:picLocks noChangeAspect="1"/>
          </p:cNvPicPr>
          <p:nvPr/>
        </p:nvPicPr>
        <p:blipFill>
          <a:blip r:embed="rId4"/>
          <a:stretch>
            <a:fillRect/>
          </a:stretch>
        </p:blipFill>
        <p:spPr>
          <a:xfrm>
            <a:off x="1298633" y="2861379"/>
            <a:ext cx="1400175" cy="2600325"/>
          </a:xfrm>
          <a:prstGeom prst="rect">
            <a:avLst/>
          </a:prstGeom>
        </p:spPr>
      </p:pic>
    </p:spTree>
    <p:extLst>
      <p:ext uri="{BB962C8B-B14F-4D97-AF65-F5344CB8AC3E}">
        <p14:creationId xmlns:p14="http://schemas.microsoft.com/office/powerpoint/2010/main" val="66527611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anim calcmode="lin" valueType="num">
                                      <p:cBhvr>
                                        <p:cTn id="8" dur="2000" fill="hold"/>
                                        <p:tgtEl>
                                          <p:spTgt spid="25"/>
                                        </p:tgtEl>
                                        <p:attrNameLst>
                                          <p:attrName>ppt_w</p:attrName>
                                        </p:attrNameLst>
                                      </p:cBhvr>
                                      <p:tavLst>
                                        <p:tav tm="0" fmla="#ppt_w*sin(2.5*pi*$)">
                                          <p:val>
                                            <p:fltVal val="0"/>
                                          </p:val>
                                        </p:tav>
                                        <p:tav tm="100000">
                                          <p:val>
                                            <p:fltVal val="1"/>
                                          </p:val>
                                        </p:tav>
                                      </p:tavLst>
                                    </p:anim>
                                    <p:anim calcmode="lin" valueType="num">
                                      <p:cBhvr>
                                        <p:cTn id="9" dur="2000" fill="hold"/>
                                        <p:tgtEl>
                                          <p:spTgt spid="25"/>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2000"/>
                                        <p:tgtEl>
                                          <p:spTgt spid="28"/>
                                        </p:tgtEl>
                                      </p:cBhvr>
                                    </p:animEffect>
                                    <p:anim calcmode="lin" valueType="num">
                                      <p:cBhvr>
                                        <p:cTn id="13" dur="2000" fill="hold"/>
                                        <p:tgtEl>
                                          <p:spTgt spid="28"/>
                                        </p:tgtEl>
                                        <p:attrNameLst>
                                          <p:attrName>ppt_w</p:attrName>
                                        </p:attrNameLst>
                                      </p:cBhvr>
                                      <p:tavLst>
                                        <p:tav tm="0" fmla="#ppt_w*sin(2.5*pi*$)">
                                          <p:val>
                                            <p:fltVal val="0"/>
                                          </p:val>
                                        </p:tav>
                                        <p:tav tm="100000">
                                          <p:val>
                                            <p:fltVal val="1"/>
                                          </p:val>
                                        </p:tav>
                                      </p:tavLst>
                                    </p:anim>
                                    <p:anim calcmode="lin" valueType="num">
                                      <p:cBhvr>
                                        <p:cTn id="14" dur="2000" fill="hold"/>
                                        <p:tgtEl>
                                          <p:spTgt spid="28"/>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anim calcmode="lin" valueType="num">
                                      <p:cBhvr>
                                        <p:cTn id="18" dur="2000" fill="hold"/>
                                        <p:tgtEl>
                                          <p:spTgt spid="31"/>
                                        </p:tgtEl>
                                        <p:attrNameLst>
                                          <p:attrName>ppt_w</p:attrName>
                                        </p:attrNameLst>
                                      </p:cBhvr>
                                      <p:tavLst>
                                        <p:tav tm="0" fmla="#ppt_w*sin(2.5*pi*$)">
                                          <p:val>
                                            <p:fltVal val="0"/>
                                          </p:val>
                                        </p:tav>
                                        <p:tav tm="100000">
                                          <p:val>
                                            <p:fltVal val="1"/>
                                          </p:val>
                                        </p:tav>
                                      </p:tavLst>
                                    </p:anim>
                                    <p:anim calcmode="lin" valueType="num">
                                      <p:cBhvr>
                                        <p:cTn id="19" dur="20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animBg="1"/>
      <p:bldP spid="11" grpId="0"/>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51"/>
          <p:cNvCxnSpPr/>
          <p:nvPr/>
        </p:nvCxnSpPr>
        <p:spPr>
          <a:xfrm>
            <a:off x="8507097" y="5506063"/>
            <a:ext cx="0" cy="619141"/>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68"/>
          <p:cNvCxnSpPr>
            <a:stCxn id="123" idx="6"/>
          </p:cNvCxnSpPr>
          <p:nvPr/>
        </p:nvCxnSpPr>
        <p:spPr>
          <a:xfrm>
            <a:off x="7710484" y="2789903"/>
            <a:ext cx="125796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81"/>
          <p:cNvCxnSpPr>
            <a:endCxn id="93" idx="2"/>
          </p:cNvCxnSpPr>
          <p:nvPr/>
        </p:nvCxnSpPr>
        <p:spPr>
          <a:xfrm flipV="1">
            <a:off x="3464739" y="5061365"/>
            <a:ext cx="1041212" cy="219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Elbow Connector 62"/>
          <p:cNvCxnSpPr>
            <a:stCxn id="88" idx="6"/>
          </p:cNvCxnSpPr>
          <p:nvPr/>
        </p:nvCxnSpPr>
        <p:spPr>
          <a:xfrm flipV="1">
            <a:off x="8148198" y="3716293"/>
            <a:ext cx="1044549" cy="222299"/>
          </a:xfrm>
          <a:prstGeom prst="bentConnector3">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Elbow Connector 84"/>
          <p:cNvCxnSpPr>
            <a:endCxn id="82" idx="2"/>
          </p:cNvCxnSpPr>
          <p:nvPr/>
        </p:nvCxnSpPr>
        <p:spPr>
          <a:xfrm flipV="1">
            <a:off x="3017572" y="3938595"/>
            <a:ext cx="1088296" cy="137096"/>
          </a:xfrm>
          <a:prstGeom prst="bentConnector3">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Elbow Connector 59"/>
          <p:cNvCxnSpPr>
            <a:stCxn id="116" idx="6"/>
          </p:cNvCxnSpPr>
          <p:nvPr/>
        </p:nvCxnSpPr>
        <p:spPr>
          <a:xfrm flipV="1">
            <a:off x="7710486" y="4698113"/>
            <a:ext cx="1296357" cy="363251"/>
          </a:xfrm>
          <a:prstGeom prst="bentConnector3">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Elbow Connector 86"/>
          <p:cNvCxnSpPr/>
          <p:nvPr/>
        </p:nvCxnSpPr>
        <p:spPr>
          <a:xfrm flipV="1">
            <a:off x="3464739" y="2842431"/>
            <a:ext cx="1045319" cy="290579"/>
          </a:xfrm>
          <a:prstGeom prst="bentConnector3">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57"/>
          <p:cNvCxnSpPr/>
          <p:nvPr/>
        </p:nvCxnSpPr>
        <p:spPr>
          <a:xfrm rot="5400000" flipH="1" flipV="1">
            <a:off x="7221332" y="4680383"/>
            <a:ext cx="125257" cy="2368949"/>
          </a:xfrm>
          <a:prstGeom prst="bentConnector4">
            <a:avLst>
              <a:gd name="adj1" fmla="val -220011"/>
              <a:gd name="adj2" fmla="val 59334"/>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Elbow Connector 88"/>
          <p:cNvCxnSpPr>
            <a:endCxn id="59" idx="0"/>
          </p:cNvCxnSpPr>
          <p:nvPr/>
        </p:nvCxnSpPr>
        <p:spPr>
          <a:xfrm flipV="1">
            <a:off x="3818062" y="1900501"/>
            <a:ext cx="2281423" cy="241019"/>
          </a:xfrm>
          <a:prstGeom prst="bentConnector4">
            <a:avLst>
              <a:gd name="adj1" fmla="val 40308"/>
              <a:gd name="adj2" fmla="val 214339"/>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77"/>
          <p:cNvCxnSpPr/>
          <p:nvPr/>
        </p:nvCxnSpPr>
        <p:spPr>
          <a:xfrm>
            <a:off x="3818059" y="1831952"/>
            <a:ext cx="0" cy="619141"/>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27"/>
          <p:cNvGrpSpPr/>
          <p:nvPr/>
        </p:nvGrpSpPr>
        <p:grpSpPr>
          <a:xfrm>
            <a:off x="1243077" y="1768708"/>
            <a:ext cx="2404655" cy="745627"/>
            <a:chOff x="1242914" y="1916832"/>
            <a:chExt cx="2404341" cy="745627"/>
          </a:xfrm>
        </p:grpSpPr>
        <p:sp>
          <p:nvSpPr>
            <p:cNvPr id="29" name="Content Placeholder 2"/>
            <p:cNvSpPr txBox="1">
              <a:spLocks/>
            </p:cNvSpPr>
            <p:nvPr/>
          </p:nvSpPr>
          <p:spPr>
            <a:xfrm>
              <a:off x="1242914" y="2141521"/>
              <a:ext cx="2404341" cy="520938"/>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ts val="1800"/>
                </a:lnSpc>
                <a:buNone/>
                <a:defRPr/>
              </a:pPr>
              <a:r>
                <a:rPr lang="zh-CN" altLang="en-US" sz="1200" kern="0" dirty="0">
                  <a:solidFill>
                    <a:schemeClr val="tx1">
                      <a:lumMod val="50000"/>
                      <a:lumOff val="50000"/>
                    </a:schemeClr>
                  </a:solidFill>
                  <a:cs typeface="+mn-ea"/>
                  <a:sym typeface="+mn-lt"/>
                </a:rPr>
                <a:t>点击输入详细的内容文本，点击输入详细的内容文本</a:t>
              </a:r>
              <a:endParaRPr lang="en-US" altLang="zh-CN" sz="1200" kern="0" dirty="0">
                <a:solidFill>
                  <a:schemeClr val="tx1">
                    <a:lumMod val="50000"/>
                    <a:lumOff val="50000"/>
                  </a:schemeClr>
                </a:solidFill>
                <a:cs typeface="+mn-ea"/>
                <a:sym typeface="+mn-lt"/>
              </a:endParaRPr>
            </a:p>
          </p:txBody>
        </p:sp>
        <p:sp>
          <p:nvSpPr>
            <p:cNvPr id="30" name="TextBox 29"/>
            <p:cNvSpPr txBox="1"/>
            <p:nvPr/>
          </p:nvSpPr>
          <p:spPr>
            <a:xfrm>
              <a:off x="2200893" y="1916832"/>
              <a:ext cx="1415587" cy="338554"/>
            </a:xfrm>
            <a:prstGeom prst="rect">
              <a:avLst/>
            </a:prstGeom>
            <a:noFill/>
          </p:spPr>
          <p:txBody>
            <a:bodyPr wrap="none" rtlCol="0">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grpSp>
      <p:grpSp>
        <p:nvGrpSpPr>
          <p:cNvPr id="3" name="组合 30"/>
          <p:cNvGrpSpPr/>
          <p:nvPr/>
        </p:nvGrpSpPr>
        <p:grpSpPr>
          <a:xfrm>
            <a:off x="8639035" y="5442819"/>
            <a:ext cx="2404655" cy="745627"/>
            <a:chOff x="8447161" y="5590943"/>
            <a:chExt cx="2404342" cy="745627"/>
          </a:xfrm>
        </p:grpSpPr>
        <p:sp>
          <p:nvSpPr>
            <p:cNvPr id="32" name="Content Placeholder 2"/>
            <p:cNvSpPr txBox="1">
              <a:spLocks/>
            </p:cNvSpPr>
            <p:nvPr/>
          </p:nvSpPr>
          <p:spPr>
            <a:xfrm>
              <a:off x="8447161" y="5815632"/>
              <a:ext cx="2404342" cy="520938"/>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buNone/>
                <a:defRPr/>
              </a:pPr>
              <a:r>
                <a:rPr lang="zh-CN" altLang="en-US" sz="1200" kern="0" dirty="0">
                  <a:solidFill>
                    <a:schemeClr val="tx1">
                      <a:lumMod val="50000"/>
                      <a:lumOff val="50000"/>
                    </a:schemeClr>
                  </a:solidFill>
                  <a:cs typeface="+mn-ea"/>
                  <a:sym typeface="+mn-lt"/>
                </a:rPr>
                <a:t>点击输入详细的内容文本，点击输入详细的内容文本。</a:t>
              </a:r>
              <a:endParaRPr lang="en-US" altLang="zh-CN" sz="1200" kern="0" dirty="0">
                <a:solidFill>
                  <a:schemeClr val="tx1">
                    <a:lumMod val="50000"/>
                    <a:lumOff val="50000"/>
                  </a:schemeClr>
                </a:solidFill>
                <a:cs typeface="+mn-ea"/>
                <a:sym typeface="+mn-lt"/>
              </a:endParaRPr>
            </a:p>
          </p:txBody>
        </p:sp>
        <p:sp>
          <p:nvSpPr>
            <p:cNvPr id="33" name="TextBox 32"/>
            <p:cNvSpPr txBox="1"/>
            <p:nvPr/>
          </p:nvSpPr>
          <p:spPr>
            <a:xfrm>
              <a:off x="8460765" y="5590943"/>
              <a:ext cx="1415588" cy="338554"/>
            </a:xfrm>
            <a:prstGeom prst="rect">
              <a:avLst/>
            </a:prstGeom>
            <a:noFill/>
          </p:spPr>
          <p:txBody>
            <a:bodyPr wrap="none" rtlCol="0">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grpSp>
      <p:cxnSp>
        <p:nvCxnSpPr>
          <p:cNvPr id="34" name="Straight Connector 60"/>
          <p:cNvCxnSpPr/>
          <p:nvPr/>
        </p:nvCxnSpPr>
        <p:spPr>
          <a:xfrm>
            <a:off x="9013881" y="4424100"/>
            <a:ext cx="0" cy="619141"/>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78"/>
          <p:cNvCxnSpPr/>
          <p:nvPr/>
        </p:nvCxnSpPr>
        <p:spPr>
          <a:xfrm>
            <a:off x="3464735" y="2823439"/>
            <a:ext cx="0" cy="619141"/>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 name="组合 35"/>
          <p:cNvGrpSpPr/>
          <p:nvPr/>
        </p:nvGrpSpPr>
        <p:grpSpPr>
          <a:xfrm>
            <a:off x="966467" y="2760195"/>
            <a:ext cx="2404654" cy="745627"/>
            <a:chOff x="1136962" y="2908319"/>
            <a:chExt cx="2404343" cy="745627"/>
          </a:xfrm>
        </p:grpSpPr>
        <p:sp>
          <p:nvSpPr>
            <p:cNvPr id="37" name="Content Placeholder 2"/>
            <p:cNvSpPr txBox="1">
              <a:spLocks/>
            </p:cNvSpPr>
            <p:nvPr/>
          </p:nvSpPr>
          <p:spPr>
            <a:xfrm>
              <a:off x="1136962" y="3133008"/>
              <a:ext cx="2404343" cy="520938"/>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ts val="1800"/>
                </a:lnSpc>
                <a:buNone/>
                <a:defRPr/>
              </a:pPr>
              <a:r>
                <a:rPr lang="zh-CN" altLang="en-US" sz="1200" kern="0" dirty="0">
                  <a:solidFill>
                    <a:schemeClr val="tx1">
                      <a:lumMod val="50000"/>
                      <a:lumOff val="50000"/>
                    </a:schemeClr>
                  </a:solidFill>
                  <a:cs typeface="+mn-ea"/>
                  <a:sym typeface="+mn-lt"/>
                </a:rPr>
                <a:t>点击输入详细的内容文本，点击输入详细的内容文本</a:t>
              </a:r>
              <a:endParaRPr lang="en-US" altLang="zh-CN" sz="1200" kern="0" dirty="0">
                <a:solidFill>
                  <a:schemeClr val="tx1">
                    <a:lumMod val="50000"/>
                    <a:lumOff val="50000"/>
                  </a:schemeClr>
                </a:solidFill>
                <a:cs typeface="+mn-ea"/>
                <a:sym typeface="+mn-lt"/>
              </a:endParaRPr>
            </a:p>
          </p:txBody>
        </p:sp>
        <p:sp>
          <p:nvSpPr>
            <p:cNvPr id="38" name="TextBox 37"/>
            <p:cNvSpPr txBox="1"/>
            <p:nvPr/>
          </p:nvSpPr>
          <p:spPr>
            <a:xfrm>
              <a:off x="2094942" y="2908319"/>
              <a:ext cx="1415589" cy="338554"/>
            </a:xfrm>
            <a:prstGeom prst="rect">
              <a:avLst/>
            </a:prstGeom>
            <a:noFill/>
          </p:spPr>
          <p:txBody>
            <a:bodyPr wrap="none" rtlCol="0">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grpSp>
      <p:grpSp>
        <p:nvGrpSpPr>
          <p:cNvPr id="5" name="组合 38"/>
          <p:cNvGrpSpPr/>
          <p:nvPr/>
        </p:nvGrpSpPr>
        <p:grpSpPr>
          <a:xfrm>
            <a:off x="9124523" y="4361017"/>
            <a:ext cx="2404655" cy="745627"/>
            <a:chOff x="9123338" y="4509142"/>
            <a:chExt cx="2404343" cy="745627"/>
          </a:xfrm>
        </p:grpSpPr>
        <p:sp>
          <p:nvSpPr>
            <p:cNvPr id="40" name="Content Placeholder 2"/>
            <p:cNvSpPr txBox="1">
              <a:spLocks/>
            </p:cNvSpPr>
            <p:nvPr/>
          </p:nvSpPr>
          <p:spPr>
            <a:xfrm>
              <a:off x="9123338" y="4733831"/>
              <a:ext cx="2404343" cy="520938"/>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buNone/>
                <a:defRPr/>
              </a:pPr>
              <a:r>
                <a:rPr lang="zh-CN" altLang="en-US" sz="1200" kern="0" dirty="0">
                  <a:solidFill>
                    <a:schemeClr val="tx1">
                      <a:lumMod val="50000"/>
                      <a:lumOff val="50000"/>
                    </a:schemeClr>
                  </a:solidFill>
                  <a:cs typeface="+mn-ea"/>
                  <a:sym typeface="+mn-lt"/>
                </a:rPr>
                <a:t>点击输入详细的内容文本，点击输入详细的内容文本。</a:t>
              </a:r>
              <a:endParaRPr lang="en-US" altLang="zh-CN" sz="1200" kern="0" dirty="0">
                <a:solidFill>
                  <a:schemeClr val="tx1">
                    <a:lumMod val="50000"/>
                    <a:lumOff val="50000"/>
                  </a:schemeClr>
                </a:solidFill>
                <a:cs typeface="+mn-ea"/>
                <a:sym typeface="+mn-lt"/>
              </a:endParaRPr>
            </a:p>
          </p:txBody>
        </p:sp>
        <p:sp>
          <p:nvSpPr>
            <p:cNvPr id="41" name="TextBox 40"/>
            <p:cNvSpPr txBox="1"/>
            <p:nvPr/>
          </p:nvSpPr>
          <p:spPr>
            <a:xfrm>
              <a:off x="9154111" y="4509142"/>
              <a:ext cx="1415588" cy="338554"/>
            </a:xfrm>
            <a:prstGeom prst="rect">
              <a:avLst/>
            </a:prstGeom>
            <a:noFill/>
          </p:spPr>
          <p:txBody>
            <a:bodyPr wrap="none" rtlCol="0">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grpSp>
      <p:cxnSp>
        <p:nvCxnSpPr>
          <p:cNvPr id="42" name="Straight Connector 63"/>
          <p:cNvCxnSpPr/>
          <p:nvPr/>
        </p:nvCxnSpPr>
        <p:spPr>
          <a:xfrm>
            <a:off x="9192747" y="3406723"/>
            <a:ext cx="0" cy="619141"/>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79"/>
          <p:cNvCxnSpPr/>
          <p:nvPr/>
        </p:nvCxnSpPr>
        <p:spPr>
          <a:xfrm>
            <a:off x="3017573" y="3766122"/>
            <a:ext cx="0" cy="619141"/>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 name="组合 43"/>
          <p:cNvGrpSpPr/>
          <p:nvPr/>
        </p:nvGrpSpPr>
        <p:grpSpPr>
          <a:xfrm>
            <a:off x="527385" y="3841511"/>
            <a:ext cx="2404655" cy="755119"/>
            <a:chOff x="697937" y="3841509"/>
            <a:chExt cx="2404342" cy="755119"/>
          </a:xfrm>
        </p:grpSpPr>
        <p:sp>
          <p:nvSpPr>
            <p:cNvPr id="45" name="Content Placeholder 2"/>
            <p:cNvSpPr txBox="1">
              <a:spLocks/>
            </p:cNvSpPr>
            <p:nvPr/>
          </p:nvSpPr>
          <p:spPr>
            <a:xfrm>
              <a:off x="697937" y="4075690"/>
              <a:ext cx="2404342" cy="520938"/>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ts val="1800"/>
                </a:lnSpc>
                <a:buNone/>
                <a:defRPr/>
              </a:pPr>
              <a:r>
                <a:rPr lang="zh-CN" altLang="en-US" sz="1200" kern="0" dirty="0">
                  <a:solidFill>
                    <a:schemeClr val="tx1">
                      <a:lumMod val="50000"/>
                      <a:lumOff val="50000"/>
                    </a:schemeClr>
                  </a:solidFill>
                  <a:cs typeface="+mn-ea"/>
                  <a:sym typeface="+mn-lt"/>
                </a:rPr>
                <a:t>点击输入详细的内容文本，点击输入详细的内容文本</a:t>
              </a:r>
              <a:endParaRPr lang="en-US" altLang="zh-CN" sz="1200" kern="0" dirty="0">
                <a:solidFill>
                  <a:schemeClr val="tx1">
                    <a:lumMod val="50000"/>
                    <a:lumOff val="50000"/>
                  </a:schemeClr>
                </a:solidFill>
                <a:cs typeface="+mn-ea"/>
                <a:sym typeface="+mn-lt"/>
              </a:endParaRPr>
            </a:p>
          </p:txBody>
        </p:sp>
        <p:sp>
          <p:nvSpPr>
            <p:cNvPr id="46" name="TextBox 45"/>
            <p:cNvSpPr txBox="1"/>
            <p:nvPr/>
          </p:nvSpPr>
          <p:spPr>
            <a:xfrm>
              <a:off x="1655916" y="3841509"/>
              <a:ext cx="1415588" cy="338554"/>
            </a:xfrm>
            <a:prstGeom prst="rect">
              <a:avLst/>
            </a:prstGeom>
            <a:noFill/>
          </p:spPr>
          <p:txBody>
            <a:bodyPr wrap="none" rtlCol="0">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grpSp>
      <p:grpSp>
        <p:nvGrpSpPr>
          <p:cNvPr id="7" name="组合 46"/>
          <p:cNvGrpSpPr/>
          <p:nvPr/>
        </p:nvGrpSpPr>
        <p:grpSpPr>
          <a:xfrm>
            <a:off x="9307973" y="3343480"/>
            <a:ext cx="2404654" cy="745627"/>
            <a:chOff x="9116019" y="3491604"/>
            <a:chExt cx="2404342" cy="745627"/>
          </a:xfrm>
        </p:grpSpPr>
        <p:sp>
          <p:nvSpPr>
            <p:cNvPr id="48" name="Content Placeholder 2"/>
            <p:cNvSpPr txBox="1">
              <a:spLocks/>
            </p:cNvSpPr>
            <p:nvPr/>
          </p:nvSpPr>
          <p:spPr>
            <a:xfrm>
              <a:off x="9116019" y="3716293"/>
              <a:ext cx="2404342" cy="520938"/>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buNone/>
                <a:defRPr/>
              </a:pPr>
              <a:r>
                <a:rPr lang="zh-CN" altLang="en-US" sz="1200" kern="0" dirty="0">
                  <a:solidFill>
                    <a:schemeClr val="tx1">
                      <a:lumMod val="50000"/>
                      <a:lumOff val="50000"/>
                    </a:schemeClr>
                  </a:solidFill>
                  <a:cs typeface="+mn-ea"/>
                  <a:sym typeface="+mn-lt"/>
                </a:rPr>
                <a:t>点击输入详细的内容文本，点击输入详细的内容文本。</a:t>
              </a:r>
              <a:endParaRPr lang="en-US" altLang="zh-CN" sz="1200" kern="0" dirty="0">
                <a:solidFill>
                  <a:schemeClr val="tx1">
                    <a:lumMod val="50000"/>
                    <a:lumOff val="50000"/>
                  </a:schemeClr>
                </a:solidFill>
                <a:cs typeface="+mn-ea"/>
                <a:sym typeface="+mn-lt"/>
              </a:endParaRPr>
            </a:p>
          </p:txBody>
        </p:sp>
        <p:sp>
          <p:nvSpPr>
            <p:cNvPr id="49" name="TextBox 48"/>
            <p:cNvSpPr txBox="1"/>
            <p:nvPr/>
          </p:nvSpPr>
          <p:spPr>
            <a:xfrm>
              <a:off x="9146793" y="3491604"/>
              <a:ext cx="1415588" cy="338554"/>
            </a:xfrm>
            <a:prstGeom prst="rect">
              <a:avLst/>
            </a:prstGeom>
            <a:noFill/>
          </p:spPr>
          <p:txBody>
            <a:bodyPr wrap="none" rtlCol="0">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grpSp>
      <p:cxnSp>
        <p:nvCxnSpPr>
          <p:cNvPr id="50" name="Straight Connector 66"/>
          <p:cNvCxnSpPr/>
          <p:nvPr/>
        </p:nvCxnSpPr>
        <p:spPr>
          <a:xfrm>
            <a:off x="8968444" y="2499615"/>
            <a:ext cx="0" cy="619141"/>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80"/>
          <p:cNvCxnSpPr/>
          <p:nvPr/>
        </p:nvCxnSpPr>
        <p:spPr>
          <a:xfrm>
            <a:off x="3464735" y="4767978"/>
            <a:ext cx="0" cy="619141"/>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组合 51"/>
          <p:cNvGrpSpPr/>
          <p:nvPr/>
        </p:nvGrpSpPr>
        <p:grpSpPr>
          <a:xfrm>
            <a:off x="966466" y="4687733"/>
            <a:ext cx="2404655" cy="745627"/>
            <a:chOff x="1136962" y="4835857"/>
            <a:chExt cx="2404342" cy="745627"/>
          </a:xfrm>
        </p:grpSpPr>
        <p:sp>
          <p:nvSpPr>
            <p:cNvPr id="53" name="Content Placeholder 2"/>
            <p:cNvSpPr txBox="1">
              <a:spLocks/>
            </p:cNvSpPr>
            <p:nvPr/>
          </p:nvSpPr>
          <p:spPr>
            <a:xfrm>
              <a:off x="1136962" y="5060546"/>
              <a:ext cx="2404342" cy="520938"/>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ts val="1800"/>
                </a:lnSpc>
                <a:buNone/>
                <a:defRPr/>
              </a:pPr>
              <a:r>
                <a:rPr lang="zh-CN" altLang="en-US" sz="1200" kern="0" dirty="0">
                  <a:solidFill>
                    <a:schemeClr val="tx1">
                      <a:lumMod val="50000"/>
                      <a:lumOff val="50000"/>
                    </a:schemeClr>
                  </a:solidFill>
                  <a:cs typeface="+mn-ea"/>
                  <a:sym typeface="+mn-lt"/>
                </a:rPr>
                <a:t>点击输入详细的内容文本，点击输入详细的内容文本</a:t>
              </a:r>
              <a:endParaRPr lang="en-US" altLang="zh-CN" sz="1200" kern="0" dirty="0">
                <a:solidFill>
                  <a:schemeClr val="tx1">
                    <a:lumMod val="50000"/>
                    <a:lumOff val="50000"/>
                  </a:schemeClr>
                </a:solidFill>
                <a:cs typeface="+mn-ea"/>
                <a:sym typeface="+mn-lt"/>
              </a:endParaRPr>
            </a:p>
          </p:txBody>
        </p:sp>
        <p:sp>
          <p:nvSpPr>
            <p:cNvPr id="54" name="TextBox 53"/>
            <p:cNvSpPr txBox="1"/>
            <p:nvPr/>
          </p:nvSpPr>
          <p:spPr>
            <a:xfrm>
              <a:off x="2094941" y="4835857"/>
              <a:ext cx="1415588" cy="338554"/>
            </a:xfrm>
            <a:prstGeom prst="rect">
              <a:avLst/>
            </a:prstGeom>
            <a:noFill/>
          </p:spPr>
          <p:txBody>
            <a:bodyPr wrap="none" rtlCol="0">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grpSp>
      <p:grpSp>
        <p:nvGrpSpPr>
          <p:cNvPr id="9" name="组合 54"/>
          <p:cNvGrpSpPr/>
          <p:nvPr/>
        </p:nvGrpSpPr>
        <p:grpSpPr>
          <a:xfrm>
            <a:off x="9083133" y="2431492"/>
            <a:ext cx="2404654" cy="745627"/>
            <a:chOff x="8891208" y="2579616"/>
            <a:chExt cx="2404342" cy="745627"/>
          </a:xfrm>
        </p:grpSpPr>
        <p:sp>
          <p:nvSpPr>
            <p:cNvPr id="56" name="Content Placeholder 2"/>
            <p:cNvSpPr txBox="1">
              <a:spLocks/>
            </p:cNvSpPr>
            <p:nvPr/>
          </p:nvSpPr>
          <p:spPr>
            <a:xfrm>
              <a:off x="8891208" y="2804305"/>
              <a:ext cx="2404342" cy="520938"/>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buNone/>
                <a:defRPr/>
              </a:pPr>
              <a:r>
                <a:rPr lang="zh-CN" altLang="en-US" sz="1200" kern="0" dirty="0">
                  <a:solidFill>
                    <a:schemeClr val="tx1">
                      <a:lumMod val="50000"/>
                      <a:lumOff val="50000"/>
                    </a:schemeClr>
                  </a:solidFill>
                  <a:cs typeface="+mn-ea"/>
                  <a:sym typeface="+mn-lt"/>
                </a:rPr>
                <a:t>点击输入详细的内容文本，点击输入详细的内容文本。</a:t>
              </a:r>
              <a:endParaRPr lang="en-US" altLang="zh-CN" sz="1200" kern="0" dirty="0">
                <a:solidFill>
                  <a:schemeClr val="tx1">
                    <a:lumMod val="50000"/>
                    <a:lumOff val="50000"/>
                  </a:schemeClr>
                </a:solidFill>
                <a:cs typeface="+mn-ea"/>
                <a:sym typeface="+mn-lt"/>
              </a:endParaRPr>
            </a:p>
          </p:txBody>
        </p:sp>
        <p:sp>
          <p:nvSpPr>
            <p:cNvPr id="57" name="TextBox 56"/>
            <p:cNvSpPr txBox="1"/>
            <p:nvPr/>
          </p:nvSpPr>
          <p:spPr>
            <a:xfrm>
              <a:off x="8921982" y="2579616"/>
              <a:ext cx="1415588" cy="338554"/>
            </a:xfrm>
            <a:prstGeom prst="rect">
              <a:avLst/>
            </a:prstGeom>
            <a:noFill/>
          </p:spPr>
          <p:txBody>
            <a:bodyPr wrap="none" rtlCol="0">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grpSp>
      <p:grpSp>
        <p:nvGrpSpPr>
          <p:cNvPr id="10" name="组合 57"/>
          <p:cNvGrpSpPr/>
          <p:nvPr/>
        </p:nvGrpSpPr>
        <p:grpSpPr>
          <a:xfrm>
            <a:off x="5657263" y="1900503"/>
            <a:ext cx="884440" cy="889399"/>
            <a:chOff x="5656526" y="2048627"/>
            <a:chExt cx="884325" cy="889399"/>
          </a:xfrm>
        </p:grpSpPr>
        <p:sp>
          <p:nvSpPr>
            <p:cNvPr id="59" name="Oval 5"/>
            <p:cNvSpPr/>
            <p:nvPr/>
          </p:nvSpPr>
          <p:spPr>
            <a:xfrm>
              <a:off x="5656526" y="2048627"/>
              <a:ext cx="884325" cy="889399"/>
            </a:xfrm>
            <a:prstGeom prst="ellipse">
              <a:avLst/>
            </a:prstGeom>
            <a:solidFill>
              <a:schemeClr val="accent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50000"/>
                  </a:schemeClr>
                </a:solidFill>
                <a:cs typeface="+mn-ea"/>
                <a:sym typeface="+mn-lt"/>
              </a:endParaRPr>
            </a:p>
          </p:txBody>
        </p:sp>
        <p:grpSp>
          <p:nvGrpSpPr>
            <p:cNvPr id="11" name="Group 99"/>
            <p:cNvGrpSpPr/>
            <p:nvPr/>
          </p:nvGrpSpPr>
          <p:grpSpPr>
            <a:xfrm>
              <a:off x="5915685" y="2322835"/>
              <a:ext cx="380500" cy="367529"/>
              <a:chOff x="5099140" y="1309474"/>
              <a:chExt cx="439257" cy="424283"/>
            </a:xfrm>
            <a:solidFill>
              <a:schemeClr val="bg1"/>
            </a:solidFill>
          </p:grpSpPr>
          <p:sp>
            <p:nvSpPr>
              <p:cNvPr id="61" name="Rectangle 18"/>
              <p:cNvSpPr>
                <a:spLocks noChangeArrowheads="1"/>
              </p:cNvSpPr>
              <p:nvPr/>
            </p:nvSpPr>
            <p:spPr bwMode="auto">
              <a:xfrm>
                <a:off x="5256374" y="1479187"/>
                <a:ext cx="47421"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62" name="Rectangle 19"/>
              <p:cNvSpPr>
                <a:spLocks noChangeArrowheads="1"/>
              </p:cNvSpPr>
              <p:nvPr/>
            </p:nvSpPr>
            <p:spPr bwMode="auto">
              <a:xfrm>
                <a:off x="5331247" y="1479187"/>
                <a:ext cx="49916"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63" name="Rectangle 20"/>
              <p:cNvSpPr>
                <a:spLocks noChangeArrowheads="1"/>
              </p:cNvSpPr>
              <p:nvPr/>
            </p:nvSpPr>
            <p:spPr bwMode="auto">
              <a:xfrm>
                <a:off x="5408617" y="1479187"/>
                <a:ext cx="49916"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64" name="Rectangle 21"/>
              <p:cNvSpPr>
                <a:spLocks noChangeArrowheads="1"/>
              </p:cNvSpPr>
              <p:nvPr/>
            </p:nvSpPr>
            <p:spPr bwMode="auto">
              <a:xfrm>
                <a:off x="5256374" y="1546573"/>
                <a:ext cx="47421" cy="47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65" name="Rectangle 22"/>
              <p:cNvSpPr>
                <a:spLocks noChangeArrowheads="1"/>
              </p:cNvSpPr>
              <p:nvPr/>
            </p:nvSpPr>
            <p:spPr bwMode="auto">
              <a:xfrm>
                <a:off x="5331247" y="1546573"/>
                <a:ext cx="49916" cy="47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66" name="Rectangle 23"/>
              <p:cNvSpPr>
                <a:spLocks noChangeArrowheads="1"/>
              </p:cNvSpPr>
              <p:nvPr/>
            </p:nvSpPr>
            <p:spPr bwMode="auto">
              <a:xfrm>
                <a:off x="5408617" y="1546573"/>
                <a:ext cx="49916" cy="47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67" name="Rectangle 24"/>
              <p:cNvSpPr>
                <a:spLocks noChangeArrowheads="1"/>
              </p:cNvSpPr>
              <p:nvPr/>
            </p:nvSpPr>
            <p:spPr bwMode="auto">
              <a:xfrm>
                <a:off x="5256374" y="1618951"/>
                <a:ext cx="47421"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68" name="Rectangle 25"/>
              <p:cNvSpPr>
                <a:spLocks noChangeArrowheads="1"/>
              </p:cNvSpPr>
              <p:nvPr/>
            </p:nvSpPr>
            <p:spPr bwMode="auto">
              <a:xfrm>
                <a:off x="5179005" y="1546573"/>
                <a:ext cx="49916" cy="47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69" name="Rectangle 26"/>
              <p:cNvSpPr>
                <a:spLocks noChangeArrowheads="1"/>
              </p:cNvSpPr>
              <p:nvPr/>
            </p:nvSpPr>
            <p:spPr bwMode="auto">
              <a:xfrm>
                <a:off x="5179005" y="1618951"/>
                <a:ext cx="49916"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70" name="Rectangle 27"/>
              <p:cNvSpPr>
                <a:spLocks noChangeArrowheads="1"/>
              </p:cNvSpPr>
              <p:nvPr/>
            </p:nvSpPr>
            <p:spPr bwMode="auto">
              <a:xfrm>
                <a:off x="5331247" y="1618951"/>
                <a:ext cx="49916"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71" name="Rectangle 28"/>
              <p:cNvSpPr>
                <a:spLocks noChangeArrowheads="1"/>
              </p:cNvSpPr>
              <p:nvPr/>
            </p:nvSpPr>
            <p:spPr bwMode="auto">
              <a:xfrm>
                <a:off x="5408617" y="1618951"/>
                <a:ext cx="49916" cy="449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72" name="Freeform 29"/>
              <p:cNvSpPr>
                <a:spLocks noEditPoints="1"/>
              </p:cNvSpPr>
              <p:nvPr/>
            </p:nvSpPr>
            <p:spPr bwMode="auto">
              <a:xfrm>
                <a:off x="5099140" y="1339424"/>
                <a:ext cx="439257" cy="394333"/>
              </a:xfrm>
              <a:custGeom>
                <a:avLst/>
                <a:gdLst>
                  <a:gd name="T0" fmla="*/ 174 w 176"/>
                  <a:gd name="T1" fmla="*/ 0 h 158"/>
                  <a:gd name="T2" fmla="*/ 150 w 176"/>
                  <a:gd name="T3" fmla="*/ 0 h 158"/>
                  <a:gd name="T4" fmla="*/ 150 w 176"/>
                  <a:gd name="T5" fmla="*/ 16 h 158"/>
                  <a:gd name="T6" fmla="*/ 126 w 176"/>
                  <a:gd name="T7" fmla="*/ 16 h 158"/>
                  <a:gd name="T8" fmla="*/ 126 w 176"/>
                  <a:gd name="T9" fmla="*/ 0 h 158"/>
                  <a:gd name="T10" fmla="*/ 52 w 176"/>
                  <a:gd name="T11" fmla="*/ 0 h 158"/>
                  <a:gd name="T12" fmla="*/ 52 w 176"/>
                  <a:gd name="T13" fmla="*/ 16 h 158"/>
                  <a:gd name="T14" fmla="*/ 28 w 176"/>
                  <a:gd name="T15" fmla="*/ 16 h 158"/>
                  <a:gd name="T16" fmla="*/ 28 w 176"/>
                  <a:gd name="T17" fmla="*/ 0 h 158"/>
                  <a:gd name="T18" fmla="*/ 0 w 176"/>
                  <a:gd name="T19" fmla="*/ 0 h 158"/>
                  <a:gd name="T20" fmla="*/ 0 w 176"/>
                  <a:gd name="T21" fmla="*/ 158 h 158"/>
                  <a:gd name="T22" fmla="*/ 13 w 176"/>
                  <a:gd name="T23" fmla="*/ 158 h 158"/>
                  <a:gd name="T24" fmla="*/ 162 w 176"/>
                  <a:gd name="T25" fmla="*/ 158 h 158"/>
                  <a:gd name="T26" fmla="*/ 176 w 176"/>
                  <a:gd name="T27" fmla="*/ 158 h 158"/>
                  <a:gd name="T28" fmla="*/ 174 w 176"/>
                  <a:gd name="T29" fmla="*/ 0 h 158"/>
                  <a:gd name="T30" fmla="*/ 162 w 176"/>
                  <a:gd name="T31" fmla="*/ 144 h 158"/>
                  <a:gd name="T32" fmla="*/ 13 w 176"/>
                  <a:gd name="T33" fmla="*/ 144 h 158"/>
                  <a:gd name="T34" fmla="*/ 13 w 176"/>
                  <a:gd name="T35" fmla="*/ 44 h 158"/>
                  <a:gd name="T36" fmla="*/ 162 w 176"/>
                  <a:gd name="T37" fmla="*/ 44 h 158"/>
                  <a:gd name="T38" fmla="*/ 162 w 176"/>
                  <a:gd name="T39" fmla="*/ 14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58">
                    <a:moveTo>
                      <a:pt x="174" y="0"/>
                    </a:moveTo>
                    <a:lnTo>
                      <a:pt x="150" y="0"/>
                    </a:lnTo>
                    <a:lnTo>
                      <a:pt x="150" y="16"/>
                    </a:lnTo>
                    <a:lnTo>
                      <a:pt x="126" y="16"/>
                    </a:lnTo>
                    <a:lnTo>
                      <a:pt x="126" y="0"/>
                    </a:lnTo>
                    <a:lnTo>
                      <a:pt x="52" y="0"/>
                    </a:lnTo>
                    <a:lnTo>
                      <a:pt x="52" y="16"/>
                    </a:lnTo>
                    <a:lnTo>
                      <a:pt x="28" y="16"/>
                    </a:lnTo>
                    <a:lnTo>
                      <a:pt x="28" y="0"/>
                    </a:lnTo>
                    <a:lnTo>
                      <a:pt x="0" y="0"/>
                    </a:lnTo>
                    <a:lnTo>
                      <a:pt x="0" y="158"/>
                    </a:lnTo>
                    <a:lnTo>
                      <a:pt x="13" y="158"/>
                    </a:lnTo>
                    <a:lnTo>
                      <a:pt x="162" y="158"/>
                    </a:lnTo>
                    <a:lnTo>
                      <a:pt x="176" y="158"/>
                    </a:lnTo>
                    <a:lnTo>
                      <a:pt x="174" y="0"/>
                    </a:lnTo>
                    <a:close/>
                    <a:moveTo>
                      <a:pt x="162" y="144"/>
                    </a:moveTo>
                    <a:lnTo>
                      <a:pt x="13" y="144"/>
                    </a:lnTo>
                    <a:lnTo>
                      <a:pt x="13" y="44"/>
                    </a:lnTo>
                    <a:lnTo>
                      <a:pt x="162" y="44"/>
                    </a:lnTo>
                    <a:lnTo>
                      <a:pt x="16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73" name="Rectangle 30"/>
              <p:cNvSpPr>
                <a:spLocks noChangeArrowheads="1"/>
              </p:cNvSpPr>
              <p:nvPr/>
            </p:nvSpPr>
            <p:spPr bwMode="auto">
              <a:xfrm>
                <a:off x="5181500" y="1309474"/>
                <a:ext cx="37438" cy="598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74" name="Rectangle 31"/>
              <p:cNvSpPr>
                <a:spLocks noChangeArrowheads="1"/>
              </p:cNvSpPr>
              <p:nvPr/>
            </p:nvSpPr>
            <p:spPr bwMode="auto">
              <a:xfrm>
                <a:off x="5428583" y="1309474"/>
                <a:ext cx="34941" cy="598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grpSp>
      </p:grpSp>
      <p:grpSp>
        <p:nvGrpSpPr>
          <p:cNvPr id="12" name="组合 74"/>
          <p:cNvGrpSpPr/>
          <p:nvPr/>
        </p:nvGrpSpPr>
        <p:grpSpPr>
          <a:xfrm>
            <a:off x="4500767" y="2359609"/>
            <a:ext cx="884440" cy="889399"/>
            <a:chOff x="4500180" y="2507731"/>
            <a:chExt cx="884325" cy="889399"/>
          </a:xfrm>
        </p:grpSpPr>
        <p:sp>
          <p:nvSpPr>
            <p:cNvPr id="76" name="Oval 10"/>
            <p:cNvSpPr/>
            <p:nvPr/>
          </p:nvSpPr>
          <p:spPr>
            <a:xfrm>
              <a:off x="4500180" y="2507731"/>
              <a:ext cx="884325" cy="889399"/>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50000"/>
                  </a:schemeClr>
                </a:solidFill>
                <a:cs typeface="+mn-ea"/>
                <a:sym typeface="+mn-lt"/>
              </a:endParaRPr>
            </a:p>
          </p:txBody>
        </p:sp>
        <p:grpSp>
          <p:nvGrpSpPr>
            <p:cNvPr id="13" name="Group 114"/>
            <p:cNvGrpSpPr/>
            <p:nvPr/>
          </p:nvGrpSpPr>
          <p:grpSpPr>
            <a:xfrm>
              <a:off x="4718531" y="2704856"/>
              <a:ext cx="457320" cy="466345"/>
              <a:chOff x="7160655" y="2178006"/>
              <a:chExt cx="379359" cy="386846"/>
            </a:xfrm>
            <a:solidFill>
              <a:schemeClr val="bg1"/>
            </a:solidFill>
          </p:grpSpPr>
          <p:sp>
            <p:nvSpPr>
              <p:cNvPr id="78"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79" name="Freeform 37"/>
              <p:cNvSpPr>
                <a:spLocks/>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80" name="Freeform 38"/>
              <p:cNvSpPr>
                <a:spLocks/>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grpSp>
      </p:grpSp>
      <p:grpSp>
        <p:nvGrpSpPr>
          <p:cNvPr id="14" name="组合 80"/>
          <p:cNvGrpSpPr/>
          <p:nvPr/>
        </p:nvGrpSpPr>
        <p:grpSpPr>
          <a:xfrm>
            <a:off x="4105869" y="3493894"/>
            <a:ext cx="884440" cy="889399"/>
            <a:chOff x="4105334" y="3642018"/>
            <a:chExt cx="884325" cy="889399"/>
          </a:xfrm>
        </p:grpSpPr>
        <p:sp>
          <p:nvSpPr>
            <p:cNvPr id="82" name="Oval 9"/>
            <p:cNvSpPr/>
            <p:nvPr/>
          </p:nvSpPr>
          <p:spPr>
            <a:xfrm>
              <a:off x="4105334" y="3642018"/>
              <a:ext cx="884325" cy="889399"/>
            </a:xfrm>
            <a:prstGeom prst="ellipse">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50000"/>
                  </a:schemeClr>
                </a:solidFill>
                <a:cs typeface="+mn-ea"/>
                <a:sym typeface="+mn-lt"/>
              </a:endParaRPr>
            </a:p>
          </p:txBody>
        </p:sp>
        <p:grpSp>
          <p:nvGrpSpPr>
            <p:cNvPr id="15" name="Group 118"/>
            <p:cNvGrpSpPr/>
            <p:nvPr/>
          </p:nvGrpSpPr>
          <p:grpSpPr>
            <a:xfrm>
              <a:off x="4302288" y="3841509"/>
              <a:ext cx="490415" cy="490415"/>
              <a:chOff x="6352022" y="2360197"/>
              <a:chExt cx="406813" cy="406813"/>
            </a:xfrm>
            <a:solidFill>
              <a:schemeClr val="bg1"/>
            </a:solidFill>
          </p:grpSpPr>
          <p:sp>
            <p:nvSpPr>
              <p:cNvPr id="84" name="Freeform 39"/>
              <p:cNvSpPr>
                <a:spLocks noEditPoints="1"/>
              </p:cNvSpPr>
              <p:nvPr/>
            </p:nvSpPr>
            <p:spPr bwMode="auto">
              <a:xfrm>
                <a:off x="6352022" y="2360197"/>
                <a:ext cx="406813" cy="406813"/>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5 w 122"/>
                  <a:gd name="T11" fmla="*/ 109 h 122"/>
                  <a:gd name="T12" fmla="*/ 65 w 122"/>
                  <a:gd name="T13" fmla="*/ 102 h 122"/>
                  <a:gd name="T14" fmla="*/ 58 w 122"/>
                  <a:gd name="T15" fmla="*/ 102 h 122"/>
                  <a:gd name="T16" fmla="*/ 58 w 122"/>
                  <a:gd name="T17" fmla="*/ 109 h 122"/>
                  <a:gd name="T18" fmla="*/ 30 w 122"/>
                  <a:gd name="T19" fmla="*/ 97 h 122"/>
                  <a:gd name="T20" fmla="*/ 29 w 122"/>
                  <a:gd name="T21" fmla="*/ 97 h 122"/>
                  <a:gd name="T22" fmla="*/ 27 w 122"/>
                  <a:gd name="T23" fmla="*/ 95 h 122"/>
                  <a:gd name="T24" fmla="*/ 25 w 122"/>
                  <a:gd name="T25" fmla="*/ 93 h 122"/>
                  <a:gd name="T26" fmla="*/ 25 w 122"/>
                  <a:gd name="T27" fmla="*/ 92 h 122"/>
                  <a:gd name="T28" fmla="*/ 13 w 122"/>
                  <a:gd name="T29" fmla="*/ 64 h 122"/>
                  <a:gd name="T30" fmla="*/ 20 w 122"/>
                  <a:gd name="T31" fmla="*/ 64 h 122"/>
                  <a:gd name="T32" fmla="*/ 20 w 122"/>
                  <a:gd name="T33" fmla="*/ 57 h 122"/>
                  <a:gd name="T34" fmla="*/ 13 w 122"/>
                  <a:gd name="T35" fmla="*/ 57 h 122"/>
                  <a:gd name="T36" fmla="*/ 58 w 122"/>
                  <a:gd name="T37" fmla="*/ 13 h 122"/>
                  <a:gd name="T38" fmla="*/ 58 w 122"/>
                  <a:gd name="T39" fmla="*/ 20 h 122"/>
                  <a:gd name="T40" fmla="*/ 65 w 122"/>
                  <a:gd name="T41" fmla="*/ 20 h 122"/>
                  <a:gd name="T42" fmla="*/ 65 w 122"/>
                  <a:gd name="T43" fmla="*/ 13 h 122"/>
                  <a:gd name="T44" fmla="*/ 83 w 122"/>
                  <a:gd name="T45" fmla="*/ 18 h 122"/>
                  <a:gd name="T46" fmla="*/ 83 w 122"/>
                  <a:gd name="T47" fmla="*/ 18 h 122"/>
                  <a:gd name="T48" fmla="*/ 87 w 122"/>
                  <a:gd name="T49" fmla="*/ 20 h 122"/>
                  <a:gd name="T50" fmla="*/ 88 w 122"/>
                  <a:gd name="T51" fmla="*/ 21 h 122"/>
                  <a:gd name="T52" fmla="*/ 90 w 122"/>
                  <a:gd name="T53" fmla="*/ 23 h 122"/>
                  <a:gd name="T54" fmla="*/ 91 w 122"/>
                  <a:gd name="T55" fmla="*/ 24 h 122"/>
                  <a:gd name="T56" fmla="*/ 94 w 122"/>
                  <a:gd name="T57" fmla="*/ 25 h 122"/>
                  <a:gd name="T58" fmla="*/ 95 w 122"/>
                  <a:gd name="T59" fmla="*/ 27 h 122"/>
                  <a:gd name="T60" fmla="*/ 97 w 122"/>
                  <a:gd name="T61" fmla="*/ 28 h 122"/>
                  <a:gd name="T62" fmla="*/ 98 w 122"/>
                  <a:gd name="T63" fmla="*/ 31 h 122"/>
                  <a:gd name="T64" fmla="*/ 99 w 122"/>
                  <a:gd name="T65" fmla="*/ 32 h 122"/>
                  <a:gd name="T66" fmla="*/ 101 w 122"/>
                  <a:gd name="T67" fmla="*/ 34 h 122"/>
                  <a:gd name="T68" fmla="*/ 102 w 122"/>
                  <a:gd name="T69" fmla="*/ 35 h 122"/>
                  <a:gd name="T70" fmla="*/ 104 w 122"/>
                  <a:gd name="T71" fmla="*/ 39 h 122"/>
                  <a:gd name="T72" fmla="*/ 104 w 122"/>
                  <a:gd name="T73" fmla="*/ 39 h 122"/>
                  <a:gd name="T74" fmla="*/ 109 w 122"/>
                  <a:gd name="T75" fmla="*/ 57 h 122"/>
                  <a:gd name="T76" fmla="*/ 102 w 122"/>
                  <a:gd name="T77" fmla="*/ 57 h 122"/>
                  <a:gd name="T78" fmla="*/ 102 w 122"/>
                  <a:gd name="T79" fmla="*/ 64 h 122"/>
                  <a:gd name="T80" fmla="*/ 109 w 122"/>
                  <a:gd name="T81" fmla="*/ 64 h 122"/>
                  <a:gd name="T82" fmla="*/ 65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5" y="122"/>
                      <a:pt x="122" y="95"/>
                      <a:pt x="122" y="61"/>
                    </a:cubicBezTo>
                    <a:cubicBezTo>
                      <a:pt x="122" y="27"/>
                      <a:pt x="95" y="0"/>
                      <a:pt x="61" y="0"/>
                    </a:cubicBezTo>
                    <a:close/>
                    <a:moveTo>
                      <a:pt x="65" y="109"/>
                    </a:moveTo>
                    <a:cubicBezTo>
                      <a:pt x="65" y="102"/>
                      <a:pt x="65" y="102"/>
                      <a:pt x="65" y="102"/>
                    </a:cubicBezTo>
                    <a:cubicBezTo>
                      <a:pt x="58" y="102"/>
                      <a:pt x="58" y="102"/>
                      <a:pt x="58" y="102"/>
                    </a:cubicBezTo>
                    <a:cubicBezTo>
                      <a:pt x="58" y="109"/>
                      <a:pt x="58" y="109"/>
                      <a:pt x="58" y="109"/>
                    </a:cubicBezTo>
                    <a:cubicBezTo>
                      <a:pt x="47" y="108"/>
                      <a:pt x="37" y="104"/>
                      <a:pt x="30" y="97"/>
                    </a:cubicBezTo>
                    <a:cubicBezTo>
                      <a:pt x="29" y="97"/>
                      <a:pt x="29" y="97"/>
                      <a:pt x="29" y="97"/>
                    </a:cubicBezTo>
                    <a:cubicBezTo>
                      <a:pt x="28" y="96"/>
                      <a:pt x="28" y="95"/>
                      <a:pt x="27" y="95"/>
                    </a:cubicBezTo>
                    <a:cubicBezTo>
                      <a:pt x="27" y="94"/>
                      <a:pt x="26" y="94"/>
                      <a:pt x="25" y="93"/>
                    </a:cubicBezTo>
                    <a:cubicBezTo>
                      <a:pt x="25" y="93"/>
                      <a:pt x="25" y="93"/>
                      <a:pt x="25" y="92"/>
                    </a:cubicBezTo>
                    <a:cubicBezTo>
                      <a:pt x="18" y="85"/>
                      <a:pt x="14" y="75"/>
                      <a:pt x="13" y="64"/>
                    </a:cubicBezTo>
                    <a:cubicBezTo>
                      <a:pt x="20" y="64"/>
                      <a:pt x="20" y="64"/>
                      <a:pt x="20" y="64"/>
                    </a:cubicBezTo>
                    <a:cubicBezTo>
                      <a:pt x="20" y="57"/>
                      <a:pt x="20" y="57"/>
                      <a:pt x="20" y="57"/>
                    </a:cubicBezTo>
                    <a:cubicBezTo>
                      <a:pt x="13" y="57"/>
                      <a:pt x="13" y="57"/>
                      <a:pt x="13" y="57"/>
                    </a:cubicBezTo>
                    <a:cubicBezTo>
                      <a:pt x="15" y="34"/>
                      <a:pt x="34" y="15"/>
                      <a:pt x="58" y="13"/>
                    </a:cubicBezTo>
                    <a:cubicBezTo>
                      <a:pt x="58" y="20"/>
                      <a:pt x="58" y="20"/>
                      <a:pt x="58" y="20"/>
                    </a:cubicBezTo>
                    <a:cubicBezTo>
                      <a:pt x="65" y="20"/>
                      <a:pt x="65" y="20"/>
                      <a:pt x="65" y="20"/>
                    </a:cubicBezTo>
                    <a:cubicBezTo>
                      <a:pt x="65" y="13"/>
                      <a:pt x="65" y="13"/>
                      <a:pt x="65" y="13"/>
                    </a:cubicBezTo>
                    <a:cubicBezTo>
                      <a:pt x="71" y="14"/>
                      <a:pt x="77" y="15"/>
                      <a:pt x="83" y="18"/>
                    </a:cubicBezTo>
                    <a:cubicBezTo>
                      <a:pt x="83" y="18"/>
                      <a:pt x="83" y="18"/>
                      <a:pt x="83" y="18"/>
                    </a:cubicBezTo>
                    <a:cubicBezTo>
                      <a:pt x="84" y="19"/>
                      <a:pt x="86" y="20"/>
                      <a:pt x="87" y="20"/>
                    </a:cubicBezTo>
                    <a:cubicBezTo>
                      <a:pt x="87" y="20"/>
                      <a:pt x="87" y="21"/>
                      <a:pt x="88" y="21"/>
                    </a:cubicBezTo>
                    <a:cubicBezTo>
                      <a:pt x="88" y="21"/>
                      <a:pt x="89" y="22"/>
                      <a:pt x="90" y="23"/>
                    </a:cubicBezTo>
                    <a:cubicBezTo>
                      <a:pt x="91" y="23"/>
                      <a:pt x="91" y="23"/>
                      <a:pt x="91" y="24"/>
                    </a:cubicBezTo>
                    <a:cubicBezTo>
                      <a:pt x="92" y="24"/>
                      <a:pt x="93" y="25"/>
                      <a:pt x="94" y="25"/>
                    </a:cubicBezTo>
                    <a:cubicBezTo>
                      <a:pt x="94" y="26"/>
                      <a:pt x="95" y="26"/>
                      <a:pt x="95" y="27"/>
                    </a:cubicBezTo>
                    <a:cubicBezTo>
                      <a:pt x="96" y="27"/>
                      <a:pt x="96" y="28"/>
                      <a:pt x="97" y="28"/>
                    </a:cubicBezTo>
                    <a:cubicBezTo>
                      <a:pt x="97" y="29"/>
                      <a:pt x="98" y="30"/>
                      <a:pt x="98" y="31"/>
                    </a:cubicBezTo>
                    <a:cubicBezTo>
                      <a:pt x="99" y="31"/>
                      <a:pt x="99" y="31"/>
                      <a:pt x="99" y="32"/>
                    </a:cubicBezTo>
                    <a:cubicBezTo>
                      <a:pt x="100" y="33"/>
                      <a:pt x="101" y="34"/>
                      <a:pt x="101" y="34"/>
                    </a:cubicBezTo>
                    <a:cubicBezTo>
                      <a:pt x="101" y="35"/>
                      <a:pt x="102" y="35"/>
                      <a:pt x="102" y="35"/>
                    </a:cubicBezTo>
                    <a:cubicBezTo>
                      <a:pt x="102" y="36"/>
                      <a:pt x="103" y="37"/>
                      <a:pt x="104" y="39"/>
                    </a:cubicBezTo>
                    <a:cubicBezTo>
                      <a:pt x="104" y="39"/>
                      <a:pt x="104" y="39"/>
                      <a:pt x="104" y="39"/>
                    </a:cubicBezTo>
                    <a:cubicBezTo>
                      <a:pt x="107" y="45"/>
                      <a:pt x="108" y="51"/>
                      <a:pt x="109" y="57"/>
                    </a:cubicBezTo>
                    <a:cubicBezTo>
                      <a:pt x="102" y="57"/>
                      <a:pt x="102" y="57"/>
                      <a:pt x="102" y="57"/>
                    </a:cubicBezTo>
                    <a:cubicBezTo>
                      <a:pt x="102" y="64"/>
                      <a:pt x="102" y="64"/>
                      <a:pt x="102" y="64"/>
                    </a:cubicBezTo>
                    <a:cubicBezTo>
                      <a:pt x="109" y="64"/>
                      <a:pt x="109" y="64"/>
                      <a:pt x="109" y="64"/>
                    </a:cubicBezTo>
                    <a:cubicBezTo>
                      <a:pt x="107" y="88"/>
                      <a:pt x="88" y="107"/>
                      <a:pt x="65"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85" name="Freeform 40"/>
              <p:cNvSpPr>
                <a:spLocks noEditPoints="1"/>
              </p:cNvSpPr>
              <p:nvPr/>
            </p:nvSpPr>
            <p:spPr bwMode="auto">
              <a:xfrm>
                <a:off x="6506761" y="2460029"/>
                <a:ext cx="119797" cy="177201"/>
              </a:xfrm>
              <a:custGeom>
                <a:avLst/>
                <a:gdLst>
                  <a:gd name="T0" fmla="*/ 8 w 36"/>
                  <a:gd name="T1" fmla="*/ 29 h 53"/>
                  <a:gd name="T2" fmla="*/ 8 w 36"/>
                  <a:gd name="T3" fmla="*/ 29 h 53"/>
                  <a:gd name="T4" fmla="*/ 0 w 36"/>
                  <a:gd name="T5" fmla="*/ 53 h 53"/>
                  <a:gd name="T6" fmla="*/ 19 w 36"/>
                  <a:gd name="T7" fmla="*/ 36 h 53"/>
                  <a:gd name="T8" fmla="*/ 19 w 36"/>
                  <a:gd name="T9" fmla="*/ 36 h 53"/>
                  <a:gd name="T10" fmla="*/ 22 w 36"/>
                  <a:gd name="T11" fmla="*/ 33 h 53"/>
                  <a:gd name="T12" fmla="*/ 36 w 36"/>
                  <a:gd name="T13" fmla="*/ 0 h 53"/>
                  <a:gd name="T14" fmla="*/ 11 w 36"/>
                  <a:gd name="T15" fmla="*/ 25 h 53"/>
                  <a:gd name="T16" fmla="*/ 8 w 36"/>
                  <a:gd name="T17" fmla="*/ 29 h 53"/>
                  <a:gd name="T18" fmla="*/ 15 w 36"/>
                  <a:gd name="T19" fmla="*/ 28 h 53"/>
                  <a:gd name="T20" fmla="*/ 18 w 36"/>
                  <a:gd name="T21" fmla="*/ 31 h 53"/>
                  <a:gd name="T22" fmla="*/ 15 w 36"/>
                  <a:gd name="T23" fmla="*/ 34 h 53"/>
                  <a:gd name="T24" fmla="*/ 12 w 36"/>
                  <a:gd name="T25" fmla="*/ 31 h 53"/>
                  <a:gd name="T26" fmla="*/ 15 w 36"/>
                  <a:gd name="T27" fmla="*/ 2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3">
                    <a:moveTo>
                      <a:pt x="8" y="29"/>
                    </a:moveTo>
                    <a:cubicBezTo>
                      <a:pt x="8" y="29"/>
                      <a:pt x="8" y="29"/>
                      <a:pt x="8" y="29"/>
                    </a:cubicBezTo>
                    <a:cubicBezTo>
                      <a:pt x="0" y="53"/>
                      <a:pt x="0" y="53"/>
                      <a:pt x="0" y="53"/>
                    </a:cubicBezTo>
                    <a:cubicBezTo>
                      <a:pt x="19" y="36"/>
                      <a:pt x="19" y="36"/>
                      <a:pt x="19" y="36"/>
                    </a:cubicBezTo>
                    <a:cubicBezTo>
                      <a:pt x="19" y="36"/>
                      <a:pt x="19" y="36"/>
                      <a:pt x="19" y="36"/>
                    </a:cubicBezTo>
                    <a:cubicBezTo>
                      <a:pt x="21" y="35"/>
                      <a:pt x="22" y="33"/>
                      <a:pt x="22" y="33"/>
                    </a:cubicBezTo>
                    <a:cubicBezTo>
                      <a:pt x="36" y="0"/>
                      <a:pt x="36" y="0"/>
                      <a:pt x="36" y="0"/>
                    </a:cubicBezTo>
                    <a:cubicBezTo>
                      <a:pt x="11" y="25"/>
                      <a:pt x="11" y="25"/>
                      <a:pt x="11" y="25"/>
                    </a:cubicBezTo>
                    <a:cubicBezTo>
                      <a:pt x="10" y="26"/>
                      <a:pt x="9" y="28"/>
                      <a:pt x="8" y="29"/>
                    </a:cubicBezTo>
                    <a:close/>
                    <a:moveTo>
                      <a:pt x="15" y="28"/>
                    </a:moveTo>
                    <a:cubicBezTo>
                      <a:pt x="17" y="28"/>
                      <a:pt x="18" y="29"/>
                      <a:pt x="18" y="31"/>
                    </a:cubicBezTo>
                    <a:cubicBezTo>
                      <a:pt x="18" y="33"/>
                      <a:pt x="17" y="34"/>
                      <a:pt x="15" y="34"/>
                    </a:cubicBezTo>
                    <a:cubicBezTo>
                      <a:pt x="13" y="34"/>
                      <a:pt x="12" y="33"/>
                      <a:pt x="12" y="31"/>
                    </a:cubicBezTo>
                    <a:cubicBezTo>
                      <a:pt x="12" y="29"/>
                      <a:pt x="13" y="28"/>
                      <a:pt x="15"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86" name="Oval 41"/>
              <p:cNvSpPr>
                <a:spLocks noChangeArrowheads="1"/>
              </p:cNvSpPr>
              <p:nvPr/>
            </p:nvSpPr>
            <p:spPr bwMode="auto">
              <a:xfrm>
                <a:off x="6551685" y="2557365"/>
                <a:ext cx="9983" cy="998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grpSp>
      </p:grpSp>
      <p:grpSp>
        <p:nvGrpSpPr>
          <p:cNvPr id="16" name="组合 86"/>
          <p:cNvGrpSpPr/>
          <p:nvPr/>
        </p:nvGrpSpPr>
        <p:grpSpPr>
          <a:xfrm>
            <a:off x="7263759" y="3493894"/>
            <a:ext cx="884440" cy="889399"/>
            <a:chOff x="7262812" y="3642018"/>
            <a:chExt cx="884325" cy="889399"/>
          </a:xfrm>
        </p:grpSpPr>
        <p:sp>
          <p:nvSpPr>
            <p:cNvPr id="88" name="Oval 8"/>
            <p:cNvSpPr/>
            <p:nvPr/>
          </p:nvSpPr>
          <p:spPr>
            <a:xfrm>
              <a:off x="7262812" y="3642018"/>
              <a:ext cx="884325" cy="889399"/>
            </a:xfrm>
            <a:prstGeom prst="ellipse">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50000"/>
                  </a:schemeClr>
                </a:solidFill>
                <a:cs typeface="+mn-ea"/>
                <a:sym typeface="+mn-lt"/>
              </a:endParaRPr>
            </a:p>
          </p:txBody>
        </p:sp>
        <p:grpSp>
          <p:nvGrpSpPr>
            <p:cNvPr id="17" name="Group 126"/>
            <p:cNvGrpSpPr/>
            <p:nvPr/>
          </p:nvGrpSpPr>
          <p:grpSpPr>
            <a:xfrm>
              <a:off x="7458862" y="3906191"/>
              <a:ext cx="559614" cy="391129"/>
              <a:chOff x="7999238" y="1399322"/>
              <a:chExt cx="464215" cy="324452"/>
            </a:xfrm>
            <a:solidFill>
              <a:schemeClr val="bg1"/>
            </a:solidFill>
          </p:grpSpPr>
          <p:sp>
            <p:nvSpPr>
              <p:cNvPr id="90" name="Freeform 57"/>
              <p:cNvSpPr>
                <a:spLocks noEditPoints="1"/>
              </p:cNvSpPr>
              <p:nvPr/>
            </p:nvSpPr>
            <p:spPr bwMode="auto">
              <a:xfrm>
                <a:off x="7999238" y="1399322"/>
                <a:ext cx="331940" cy="324452"/>
              </a:xfrm>
              <a:custGeom>
                <a:avLst/>
                <a:gdLst>
                  <a:gd name="T0" fmla="*/ 86 w 100"/>
                  <a:gd name="T1" fmla="*/ 60 h 97"/>
                  <a:gd name="T2" fmla="*/ 100 w 100"/>
                  <a:gd name="T3" fmla="*/ 54 h 97"/>
                  <a:gd name="T4" fmla="*/ 100 w 100"/>
                  <a:gd name="T5" fmla="*/ 43 h 97"/>
                  <a:gd name="T6" fmla="*/ 86 w 100"/>
                  <a:gd name="T7" fmla="*/ 38 h 97"/>
                  <a:gd name="T8" fmla="*/ 83 w 100"/>
                  <a:gd name="T9" fmla="*/ 32 h 97"/>
                  <a:gd name="T10" fmla="*/ 89 w 100"/>
                  <a:gd name="T11" fmla="*/ 18 h 97"/>
                  <a:gd name="T12" fmla="*/ 81 w 100"/>
                  <a:gd name="T13" fmla="*/ 11 h 97"/>
                  <a:gd name="T14" fmla="*/ 67 w 100"/>
                  <a:gd name="T15" fmla="*/ 16 h 97"/>
                  <a:gd name="T16" fmla="*/ 61 w 100"/>
                  <a:gd name="T17" fmla="*/ 14 h 97"/>
                  <a:gd name="T18" fmla="*/ 55 w 100"/>
                  <a:gd name="T19" fmla="*/ 0 h 97"/>
                  <a:gd name="T20" fmla="*/ 44 w 100"/>
                  <a:gd name="T21" fmla="*/ 0 h 97"/>
                  <a:gd name="T22" fmla="*/ 39 w 100"/>
                  <a:gd name="T23" fmla="*/ 14 h 97"/>
                  <a:gd name="T24" fmla="*/ 33 w 100"/>
                  <a:gd name="T25" fmla="*/ 16 h 97"/>
                  <a:gd name="T26" fmla="*/ 19 w 100"/>
                  <a:gd name="T27" fmla="*/ 11 h 97"/>
                  <a:gd name="T28" fmla="*/ 11 w 100"/>
                  <a:gd name="T29" fmla="*/ 19 h 97"/>
                  <a:gd name="T30" fmla="*/ 17 w 100"/>
                  <a:gd name="T31" fmla="*/ 32 h 97"/>
                  <a:gd name="T32" fmla="*/ 14 w 100"/>
                  <a:gd name="T33" fmla="*/ 38 h 97"/>
                  <a:gd name="T34" fmla="*/ 0 w 100"/>
                  <a:gd name="T35" fmla="*/ 44 h 97"/>
                  <a:gd name="T36" fmla="*/ 0 w 100"/>
                  <a:gd name="T37" fmla="*/ 54 h 97"/>
                  <a:gd name="T38" fmla="*/ 14 w 100"/>
                  <a:gd name="T39" fmla="*/ 60 h 97"/>
                  <a:gd name="T40" fmla="*/ 17 w 100"/>
                  <a:gd name="T41" fmla="*/ 66 h 97"/>
                  <a:gd name="T42" fmla="*/ 11 w 100"/>
                  <a:gd name="T43" fmla="*/ 80 h 97"/>
                  <a:gd name="T44" fmla="*/ 19 w 100"/>
                  <a:gd name="T45" fmla="*/ 87 h 97"/>
                  <a:gd name="T46" fmla="*/ 33 w 100"/>
                  <a:gd name="T47" fmla="*/ 82 h 97"/>
                  <a:gd name="T48" fmla="*/ 39 w 100"/>
                  <a:gd name="T49" fmla="*/ 84 h 97"/>
                  <a:gd name="T50" fmla="*/ 45 w 100"/>
                  <a:gd name="T51" fmla="*/ 97 h 97"/>
                  <a:gd name="T52" fmla="*/ 56 w 100"/>
                  <a:gd name="T53" fmla="*/ 97 h 97"/>
                  <a:gd name="T54" fmla="*/ 61 w 100"/>
                  <a:gd name="T55" fmla="*/ 84 h 97"/>
                  <a:gd name="T56" fmla="*/ 67 w 100"/>
                  <a:gd name="T57" fmla="*/ 82 h 97"/>
                  <a:gd name="T58" fmla="*/ 81 w 100"/>
                  <a:gd name="T59" fmla="*/ 87 h 97"/>
                  <a:gd name="T60" fmla="*/ 89 w 100"/>
                  <a:gd name="T61" fmla="*/ 79 h 97"/>
                  <a:gd name="T62" fmla="*/ 83 w 100"/>
                  <a:gd name="T63" fmla="*/ 66 h 97"/>
                  <a:gd name="T64" fmla="*/ 86 w 100"/>
                  <a:gd name="T65" fmla="*/ 60 h 97"/>
                  <a:gd name="T66" fmla="*/ 50 w 100"/>
                  <a:gd name="T67" fmla="*/ 64 h 97"/>
                  <a:gd name="T68" fmla="*/ 34 w 100"/>
                  <a:gd name="T69" fmla="*/ 49 h 97"/>
                  <a:gd name="T70" fmla="*/ 50 w 100"/>
                  <a:gd name="T71" fmla="*/ 33 h 97"/>
                  <a:gd name="T72" fmla="*/ 66 w 100"/>
                  <a:gd name="T73" fmla="*/ 49 h 97"/>
                  <a:gd name="T74" fmla="*/ 50 w 100"/>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97">
                    <a:moveTo>
                      <a:pt x="86" y="60"/>
                    </a:moveTo>
                    <a:cubicBezTo>
                      <a:pt x="86" y="60"/>
                      <a:pt x="100" y="55"/>
                      <a:pt x="100" y="54"/>
                    </a:cubicBezTo>
                    <a:cubicBezTo>
                      <a:pt x="100" y="43"/>
                      <a:pt x="100" y="43"/>
                      <a:pt x="100" y="43"/>
                    </a:cubicBezTo>
                    <a:cubicBezTo>
                      <a:pt x="100" y="43"/>
                      <a:pt x="86" y="38"/>
                      <a:pt x="86" y="38"/>
                    </a:cubicBezTo>
                    <a:cubicBezTo>
                      <a:pt x="83" y="32"/>
                      <a:pt x="83" y="32"/>
                      <a:pt x="83" y="32"/>
                    </a:cubicBezTo>
                    <a:cubicBezTo>
                      <a:pt x="83" y="32"/>
                      <a:pt x="89" y="19"/>
                      <a:pt x="89" y="18"/>
                    </a:cubicBezTo>
                    <a:cubicBezTo>
                      <a:pt x="81" y="11"/>
                      <a:pt x="81" y="11"/>
                      <a:pt x="81" y="11"/>
                    </a:cubicBezTo>
                    <a:cubicBezTo>
                      <a:pt x="80" y="10"/>
                      <a:pt x="67" y="16"/>
                      <a:pt x="67" y="16"/>
                    </a:cubicBezTo>
                    <a:cubicBezTo>
                      <a:pt x="61" y="14"/>
                      <a:pt x="61" y="14"/>
                      <a:pt x="61" y="14"/>
                    </a:cubicBezTo>
                    <a:cubicBezTo>
                      <a:pt x="61" y="14"/>
                      <a:pt x="56" y="0"/>
                      <a:pt x="55" y="0"/>
                    </a:cubicBezTo>
                    <a:cubicBezTo>
                      <a:pt x="44" y="0"/>
                      <a:pt x="44" y="0"/>
                      <a:pt x="44" y="0"/>
                    </a:cubicBezTo>
                    <a:cubicBezTo>
                      <a:pt x="44" y="0"/>
                      <a:pt x="39" y="14"/>
                      <a:pt x="39" y="14"/>
                    </a:cubicBezTo>
                    <a:cubicBezTo>
                      <a:pt x="33" y="16"/>
                      <a:pt x="33" y="16"/>
                      <a:pt x="33" y="16"/>
                    </a:cubicBezTo>
                    <a:cubicBezTo>
                      <a:pt x="33" y="16"/>
                      <a:pt x="19" y="10"/>
                      <a:pt x="19" y="11"/>
                    </a:cubicBezTo>
                    <a:cubicBezTo>
                      <a:pt x="11" y="19"/>
                      <a:pt x="11" y="19"/>
                      <a:pt x="11" y="19"/>
                    </a:cubicBezTo>
                    <a:cubicBezTo>
                      <a:pt x="10" y="19"/>
                      <a:pt x="17" y="32"/>
                      <a:pt x="17" y="32"/>
                    </a:cubicBezTo>
                    <a:cubicBezTo>
                      <a:pt x="14" y="38"/>
                      <a:pt x="14" y="38"/>
                      <a:pt x="14" y="38"/>
                    </a:cubicBezTo>
                    <a:cubicBezTo>
                      <a:pt x="14" y="38"/>
                      <a:pt x="0" y="43"/>
                      <a:pt x="0" y="44"/>
                    </a:cubicBezTo>
                    <a:cubicBezTo>
                      <a:pt x="0" y="54"/>
                      <a:pt x="0" y="54"/>
                      <a:pt x="0" y="54"/>
                    </a:cubicBezTo>
                    <a:cubicBezTo>
                      <a:pt x="0" y="55"/>
                      <a:pt x="14" y="60"/>
                      <a:pt x="14" y="60"/>
                    </a:cubicBezTo>
                    <a:cubicBezTo>
                      <a:pt x="17" y="66"/>
                      <a:pt x="17" y="66"/>
                      <a:pt x="17" y="66"/>
                    </a:cubicBezTo>
                    <a:cubicBezTo>
                      <a:pt x="17" y="66"/>
                      <a:pt x="11" y="79"/>
                      <a:pt x="11" y="80"/>
                    </a:cubicBezTo>
                    <a:cubicBezTo>
                      <a:pt x="19" y="87"/>
                      <a:pt x="19" y="87"/>
                      <a:pt x="19" y="87"/>
                    </a:cubicBezTo>
                    <a:cubicBezTo>
                      <a:pt x="20" y="88"/>
                      <a:pt x="33" y="82"/>
                      <a:pt x="33" y="82"/>
                    </a:cubicBezTo>
                    <a:cubicBezTo>
                      <a:pt x="39" y="84"/>
                      <a:pt x="39" y="84"/>
                      <a:pt x="39" y="84"/>
                    </a:cubicBezTo>
                    <a:cubicBezTo>
                      <a:pt x="39" y="84"/>
                      <a:pt x="44" y="97"/>
                      <a:pt x="45" y="97"/>
                    </a:cubicBezTo>
                    <a:cubicBezTo>
                      <a:pt x="56" y="97"/>
                      <a:pt x="56" y="97"/>
                      <a:pt x="56" y="97"/>
                    </a:cubicBezTo>
                    <a:cubicBezTo>
                      <a:pt x="56" y="97"/>
                      <a:pt x="61" y="84"/>
                      <a:pt x="61" y="84"/>
                    </a:cubicBezTo>
                    <a:cubicBezTo>
                      <a:pt x="67" y="82"/>
                      <a:pt x="67" y="82"/>
                      <a:pt x="67" y="82"/>
                    </a:cubicBezTo>
                    <a:cubicBezTo>
                      <a:pt x="67" y="82"/>
                      <a:pt x="81" y="87"/>
                      <a:pt x="81" y="87"/>
                    </a:cubicBezTo>
                    <a:cubicBezTo>
                      <a:pt x="89" y="79"/>
                      <a:pt x="89" y="79"/>
                      <a:pt x="89" y="79"/>
                    </a:cubicBezTo>
                    <a:cubicBezTo>
                      <a:pt x="90" y="79"/>
                      <a:pt x="83" y="66"/>
                      <a:pt x="83" y="66"/>
                    </a:cubicBezTo>
                    <a:lnTo>
                      <a:pt x="86" y="60"/>
                    </a:lnTo>
                    <a:close/>
                    <a:moveTo>
                      <a:pt x="50" y="64"/>
                    </a:moveTo>
                    <a:cubicBezTo>
                      <a:pt x="41" y="64"/>
                      <a:pt x="34" y="57"/>
                      <a:pt x="34" y="49"/>
                    </a:cubicBezTo>
                    <a:cubicBezTo>
                      <a:pt x="34" y="40"/>
                      <a:pt x="41" y="33"/>
                      <a:pt x="50" y="33"/>
                    </a:cubicBezTo>
                    <a:cubicBezTo>
                      <a:pt x="59" y="33"/>
                      <a:pt x="66" y="40"/>
                      <a:pt x="66" y="49"/>
                    </a:cubicBezTo>
                    <a:cubicBezTo>
                      <a:pt x="66" y="57"/>
                      <a:pt x="59" y="64"/>
                      <a:pt x="5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91" name="Freeform 58"/>
              <p:cNvSpPr>
                <a:spLocks noEditPoints="1"/>
              </p:cNvSpPr>
              <p:nvPr/>
            </p:nvSpPr>
            <p:spPr bwMode="auto">
              <a:xfrm>
                <a:off x="8308715" y="1564044"/>
                <a:ext cx="154738" cy="154738"/>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3 w 47"/>
                  <a:gd name="T17" fmla="*/ 6 h 47"/>
                  <a:gd name="T18" fmla="*/ 20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1 w 47"/>
                  <a:gd name="T31" fmla="*/ 21 h 47"/>
                  <a:gd name="T32" fmla="*/ 6 w 47"/>
                  <a:gd name="T33" fmla="*/ 25 h 47"/>
                  <a:gd name="T34" fmla="*/ 7 w 47"/>
                  <a:gd name="T35" fmla="*/ 28 h 47"/>
                  <a:gd name="T36" fmla="*/ 3 w 47"/>
                  <a:gd name="T37" fmla="*/ 34 h 47"/>
                  <a:gd name="T38" fmla="*/ 5 w 47"/>
                  <a:gd name="T39" fmla="*/ 38 h 47"/>
                  <a:gd name="T40" fmla="*/ 12 w 47"/>
                  <a:gd name="T41" fmla="*/ 37 h 47"/>
                  <a:gd name="T42" fmla="*/ 14 w 47"/>
                  <a:gd name="T43" fmla="*/ 39 h 47"/>
                  <a:gd name="T44" fmla="*/ 16 w 47"/>
                  <a:gd name="T45" fmla="*/ 46 h 47"/>
                  <a:gd name="T46" fmla="*/ 21 w 47"/>
                  <a:gd name="T47" fmla="*/ 47 h 47"/>
                  <a:gd name="T48" fmla="*/ 25 w 47"/>
                  <a:gd name="T49" fmla="*/ 41 h 47"/>
                  <a:gd name="T50" fmla="*/ 28 w 47"/>
                  <a:gd name="T51" fmla="*/ 41 h 47"/>
                  <a:gd name="T52" fmla="*/ 33 w 47"/>
                  <a:gd name="T53" fmla="*/ 45 h 47"/>
                  <a:gd name="T54" fmla="*/ 38 w 47"/>
                  <a:gd name="T55" fmla="*/ 42 h 47"/>
                  <a:gd name="T56" fmla="*/ 37 w 47"/>
                  <a:gd name="T57" fmla="*/ 35 h 47"/>
                  <a:gd name="T58" fmla="*/ 39 w 47"/>
                  <a:gd name="T59" fmla="*/ 33 h 47"/>
                  <a:gd name="T60" fmla="*/ 46 w 47"/>
                  <a:gd name="T61" fmla="*/ 31 h 47"/>
                  <a:gd name="T62" fmla="*/ 47 w 47"/>
                  <a:gd name="T63" fmla="*/ 26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3" y="6"/>
                      <a:pt x="23" y="6"/>
                    </a:cubicBezTo>
                    <a:cubicBezTo>
                      <a:pt x="20" y="6"/>
                      <a:pt x="20" y="6"/>
                      <a:pt x="20" y="6"/>
                    </a:cubicBezTo>
                    <a:cubicBezTo>
                      <a:pt x="20"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1" y="21"/>
                      <a:pt x="1" y="21"/>
                      <a:pt x="1" y="21"/>
                    </a:cubicBezTo>
                    <a:cubicBezTo>
                      <a:pt x="0" y="21"/>
                      <a:pt x="6" y="25"/>
                      <a:pt x="6" y="25"/>
                    </a:cubicBezTo>
                    <a:cubicBezTo>
                      <a:pt x="7" y="28"/>
                      <a:pt x="7" y="28"/>
                      <a:pt x="7" y="28"/>
                    </a:cubicBezTo>
                    <a:cubicBezTo>
                      <a:pt x="7" y="28"/>
                      <a:pt x="2" y="33"/>
                      <a:pt x="3" y="34"/>
                    </a:cubicBezTo>
                    <a:cubicBezTo>
                      <a:pt x="5" y="38"/>
                      <a:pt x="5" y="38"/>
                      <a:pt x="5" y="38"/>
                    </a:cubicBezTo>
                    <a:cubicBezTo>
                      <a:pt x="5" y="38"/>
                      <a:pt x="12" y="37"/>
                      <a:pt x="12" y="37"/>
                    </a:cubicBezTo>
                    <a:cubicBezTo>
                      <a:pt x="14" y="39"/>
                      <a:pt x="14" y="39"/>
                      <a:pt x="14" y="39"/>
                    </a:cubicBezTo>
                    <a:cubicBezTo>
                      <a:pt x="14" y="39"/>
                      <a:pt x="15" y="46"/>
                      <a:pt x="16" y="46"/>
                    </a:cubicBezTo>
                    <a:cubicBezTo>
                      <a:pt x="21" y="47"/>
                      <a:pt x="21" y="47"/>
                      <a:pt x="21" y="47"/>
                    </a:cubicBezTo>
                    <a:cubicBezTo>
                      <a:pt x="21" y="47"/>
                      <a:pt x="25" y="41"/>
                      <a:pt x="25" y="41"/>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6" y="31"/>
                    </a:cubicBezTo>
                    <a:cubicBezTo>
                      <a:pt x="47" y="26"/>
                      <a:pt x="47" y="26"/>
                      <a:pt x="47" y="26"/>
                    </a:cubicBezTo>
                    <a:cubicBezTo>
                      <a:pt x="47" y="26"/>
                      <a:pt x="41" y="22"/>
                      <a:pt x="41" y="22"/>
                    </a:cubicBezTo>
                    <a:close/>
                    <a:moveTo>
                      <a:pt x="31" y="25"/>
                    </a:moveTo>
                    <a:cubicBezTo>
                      <a:pt x="30" y="29"/>
                      <a:pt x="26" y="32"/>
                      <a:pt x="22" y="31"/>
                    </a:cubicBezTo>
                    <a:cubicBezTo>
                      <a:pt x="18" y="30"/>
                      <a:pt x="15" y="26"/>
                      <a:pt x="16" y="22"/>
                    </a:cubicBezTo>
                    <a:cubicBezTo>
                      <a:pt x="17" y="18"/>
                      <a:pt x="22" y="15"/>
                      <a:pt x="25" y="16"/>
                    </a:cubicBezTo>
                    <a:cubicBezTo>
                      <a:pt x="29" y="17"/>
                      <a:pt x="32" y="21"/>
                      <a:pt x="3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grpSp>
      </p:grpSp>
      <p:grpSp>
        <p:nvGrpSpPr>
          <p:cNvPr id="28" name="组合 91"/>
          <p:cNvGrpSpPr/>
          <p:nvPr/>
        </p:nvGrpSpPr>
        <p:grpSpPr>
          <a:xfrm>
            <a:off x="4505948" y="4616665"/>
            <a:ext cx="884440" cy="889399"/>
            <a:chOff x="4505361" y="4764788"/>
            <a:chExt cx="884325" cy="889399"/>
          </a:xfrm>
        </p:grpSpPr>
        <p:sp>
          <p:nvSpPr>
            <p:cNvPr id="93" name="Oval 7"/>
            <p:cNvSpPr/>
            <p:nvPr/>
          </p:nvSpPr>
          <p:spPr>
            <a:xfrm>
              <a:off x="4505361" y="4764788"/>
              <a:ext cx="884325" cy="889399"/>
            </a:xfrm>
            <a:prstGeom prst="ellipse">
              <a:avLst/>
            </a:prstGeom>
            <a:solidFill>
              <a:schemeClr val="accent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50000"/>
                  </a:schemeClr>
                </a:solidFill>
                <a:cs typeface="+mn-ea"/>
                <a:sym typeface="+mn-lt"/>
              </a:endParaRPr>
            </a:p>
          </p:txBody>
        </p:sp>
        <p:grpSp>
          <p:nvGrpSpPr>
            <p:cNvPr id="31" name="Group 130"/>
            <p:cNvGrpSpPr/>
            <p:nvPr/>
          </p:nvGrpSpPr>
          <p:grpSpPr>
            <a:xfrm>
              <a:off x="4786178" y="5001072"/>
              <a:ext cx="342989" cy="433252"/>
              <a:chOff x="3526798" y="4057329"/>
              <a:chExt cx="284519" cy="359394"/>
            </a:xfrm>
            <a:solidFill>
              <a:schemeClr val="bg1"/>
            </a:solidFill>
          </p:grpSpPr>
          <p:sp>
            <p:nvSpPr>
              <p:cNvPr id="95" name="Freeform 107"/>
              <p:cNvSpPr>
                <a:spLocks/>
              </p:cNvSpPr>
              <p:nvPr/>
            </p:nvSpPr>
            <p:spPr bwMode="auto">
              <a:xfrm>
                <a:off x="3561739" y="4092269"/>
                <a:ext cx="214637" cy="289511"/>
              </a:xfrm>
              <a:custGeom>
                <a:avLst/>
                <a:gdLst>
                  <a:gd name="T0" fmla="*/ 0 w 86"/>
                  <a:gd name="T1" fmla="*/ 10 h 116"/>
                  <a:gd name="T2" fmla="*/ 76 w 86"/>
                  <a:gd name="T3" fmla="*/ 10 h 116"/>
                  <a:gd name="T4" fmla="*/ 76 w 86"/>
                  <a:gd name="T5" fmla="*/ 116 h 116"/>
                  <a:gd name="T6" fmla="*/ 86 w 86"/>
                  <a:gd name="T7" fmla="*/ 116 h 116"/>
                  <a:gd name="T8" fmla="*/ 86 w 86"/>
                  <a:gd name="T9" fmla="*/ 0 h 116"/>
                  <a:gd name="T10" fmla="*/ 0 w 86"/>
                  <a:gd name="T11" fmla="*/ 0 h 116"/>
                  <a:gd name="T12" fmla="*/ 0 w 86"/>
                  <a:gd name="T13" fmla="*/ 10 h 116"/>
                </a:gdLst>
                <a:ahLst/>
                <a:cxnLst>
                  <a:cxn ang="0">
                    <a:pos x="T0" y="T1"/>
                  </a:cxn>
                  <a:cxn ang="0">
                    <a:pos x="T2" y="T3"/>
                  </a:cxn>
                  <a:cxn ang="0">
                    <a:pos x="T4" y="T5"/>
                  </a:cxn>
                  <a:cxn ang="0">
                    <a:pos x="T6" y="T7"/>
                  </a:cxn>
                  <a:cxn ang="0">
                    <a:pos x="T8" y="T9"/>
                  </a:cxn>
                  <a:cxn ang="0">
                    <a:pos x="T10" y="T11"/>
                  </a:cxn>
                  <a:cxn ang="0">
                    <a:pos x="T12" y="T13"/>
                  </a:cxn>
                </a:cxnLst>
                <a:rect l="0" t="0" r="r" b="b"/>
                <a:pathLst>
                  <a:path w="86" h="116">
                    <a:moveTo>
                      <a:pt x="0" y="10"/>
                    </a:moveTo>
                    <a:lnTo>
                      <a:pt x="76" y="10"/>
                    </a:lnTo>
                    <a:lnTo>
                      <a:pt x="76" y="116"/>
                    </a:lnTo>
                    <a:lnTo>
                      <a:pt x="86" y="116"/>
                    </a:lnTo>
                    <a:lnTo>
                      <a:pt x="86" y="0"/>
                    </a:lnTo>
                    <a:lnTo>
                      <a:pt x="0"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96" name="Freeform 108"/>
              <p:cNvSpPr>
                <a:spLocks/>
              </p:cNvSpPr>
              <p:nvPr/>
            </p:nvSpPr>
            <p:spPr bwMode="auto">
              <a:xfrm>
                <a:off x="3599175" y="4057329"/>
                <a:ext cx="212142" cy="284519"/>
              </a:xfrm>
              <a:custGeom>
                <a:avLst/>
                <a:gdLst>
                  <a:gd name="T0" fmla="*/ 0 w 85"/>
                  <a:gd name="T1" fmla="*/ 0 h 114"/>
                  <a:gd name="T2" fmla="*/ 0 w 85"/>
                  <a:gd name="T3" fmla="*/ 9 h 114"/>
                  <a:gd name="T4" fmla="*/ 76 w 85"/>
                  <a:gd name="T5" fmla="*/ 9 h 114"/>
                  <a:gd name="T6" fmla="*/ 76 w 85"/>
                  <a:gd name="T7" fmla="*/ 114 h 114"/>
                  <a:gd name="T8" fmla="*/ 85 w 85"/>
                  <a:gd name="T9" fmla="*/ 114 h 114"/>
                  <a:gd name="T10" fmla="*/ 85 w 85"/>
                  <a:gd name="T11" fmla="*/ 0 h 114"/>
                  <a:gd name="T12" fmla="*/ 0 w 85"/>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85" h="114">
                    <a:moveTo>
                      <a:pt x="0" y="0"/>
                    </a:moveTo>
                    <a:lnTo>
                      <a:pt x="0" y="9"/>
                    </a:lnTo>
                    <a:lnTo>
                      <a:pt x="76" y="9"/>
                    </a:lnTo>
                    <a:lnTo>
                      <a:pt x="76" y="114"/>
                    </a:lnTo>
                    <a:lnTo>
                      <a:pt x="85" y="114"/>
                    </a:lnTo>
                    <a:lnTo>
                      <a:pt x="8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97" name="Freeform 109"/>
              <p:cNvSpPr>
                <a:spLocks/>
              </p:cNvSpPr>
              <p:nvPr/>
            </p:nvSpPr>
            <p:spPr bwMode="auto">
              <a:xfrm>
                <a:off x="3526798" y="4129707"/>
                <a:ext cx="212142" cy="287016"/>
              </a:xfrm>
              <a:custGeom>
                <a:avLst/>
                <a:gdLst>
                  <a:gd name="T0" fmla="*/ 0 w 85"/>
                  <a:gd name="T1" fmla="*/ 0 h 115"/>
                  <a:gd name="T2" fmla="*/ 0 w 85"/>
                  <a:gd name="T3" fmla="*/ 115 h 115"/>
                  <a:gd name="T4" fmla="*/ 85 w 85"/>
                  <a:gd name="T5" fmla="*/ 115 h 115"/>
                  <a:gd name="T6" fmla="*/ 85 w 85"/>
                  <a:gd name="T7" fmla="*/ 105 h 115"/>
                  <a:gd name="T8" fmla="*/ 85 w 85"/>
                  <a:gd name="T9" fmla="*/ 0 h 115"/>
                  <a:gd name="T10" fmla="*/ 10 w 85"/>
                  <a:gd name="T11" fmla="*/ 0 h 115"/>
                  <a:gd name="T12" fmla="*/ 0 w 8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85" h="115">
                    <a:moveTo>
                      <a:pt x="0" y="0"/>
                    </a:moveTo>
                    <a:lnTo>
                      <a:pt x="0" y="115"/>
                    </a:lnTo>
                    <a:lnTo>
                      <a:pt x="85" y="115"/>
                    </a:lnTo>
                    <a:lnTo>
                      <a:pt x="85" y="105"/>
                    </a:lnTo>
                    <a:lnTo>
                      <a:pt x="85" y="0"/>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grpSp>
      </p:grpSp>
      <p:grpSp>
        <p:nvGrpSpPr>
          <p:cNvPr id="36" name="组合 97"/>
          <p:cNvGrpSpPr/>
          <p:nvPr/>
        </p:nvGrpSpPr>
        <p:grpSpPr>
          <a:xfrm>
            <a:off x="5657263" y="5049105"/>
            <a:ext cx="884440" cy="889399"/>
            <a:chOff x="5656526" y="5197228"/>
            <a:chExt cx="884325" cy="889399"/>
          </a:xfrm>
        </p:grpSpPr>
        <p:sp>
          <p:nvSpPr>
            <p:cNvPr id="99" name="Oval 6"/>
            <p:cNvSpPr/>
            <p:nvPr/>
          </p:nvSpPr>
          <p:spPr>
            <a:xfrm>
              <a:off x="5656526" y="5197228"/>
              <a:ext cx="884325" cy="889399"/>
            </a:xfrm>
            <a:prstGeom prst="ellipse">
              <a:avLst/>
            </a:prstGeom>
            <a:solidFill>
              <a:schemeClr val="accent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50000"/>
                  </a:schemeClr>
                </a:solidFill>
                <a:cs typeface="+mn-ea"/>
                <a:sym typeface="+mn-lt"/>
              </a:endParaRPr>
            </a:p>
          </p:txBody>
        </p:sp>
        <p:grpSp>
          <p:nvGrpSpPr>
            <p:cNvPr id="39" name="Group 146"/>
            <p:cNvGrpSpPr/>
            <p:nvPr/>
          </p:nvGrpSpPr>
          <p:grpSpPr>
            <a:xfrm>
              <a:off x="5838436" y="5395441"/>
              <a:ext cx="520500" cy="517492"/>
              <a:chOff x="6559551" y="1588"/>
              <a:chExt cx="274637" cy="273050"/>
            </a:xfrm>
            <a:solidFill>
              <a:schemeClr val="bg1"/>
            </a:solidFill>
          </p:grpSpPr>
          <p:sp>
            <p:nvSpPr>
              <p:cNvPr id="101" name="Freeform 126"/>
              <p:cNvSpPr>
                <a:spLocks noEditPoints="1"/>
              </p:cNvSpPr>
              <p:nvPr/>
            </p:nvSpPr>
            <p:spPr bwMode="auto">
              <a:xfrm>
                <a:off x="6704013" y="65088"/>
                <a:ext cx="130175" cy="209550"/>
              </a:xfrm>
              <a:custGeom>
                <a:avLst/>
                <a:gdLst>
                  <a:gd name="T0" fmla="*/ 0 w 82"/>
                  <a:gd name="T1" fmla="*/ 34 h 132"/>
                  <a:gd name="T2" fmla="*/ 0 w 82"/>
                  <a:gd name="T3" fmla="*/ 132 h 132"/>
                  <a:gd name="T4" fmla="*/ 82 w 82"/>
                  <a:gd name="T5" fmla="*/ 99 h 132"/>
                  <a:gd name="T6" fmla="*/ 82 w 82"/>
                  <a:gd name="T7" fmla="*/ 0 h 132"/>
                  <a:gd name="T8" fmla="*/ 0 w 82"/>
                  <a:gd name="T9" fmla="*/ 34 h 132"/>
                  <a:gd name="T10" fmla="*/ 76 w 82"/>
                  <a:gd name="T11" fmla="*/ 10 h 132"/>
                  <a:gd name="T12" fmla="*/ 76 w 82"/>
                  <a:gd name="T13" fmla="*/ 94 h 132"/>
                  <a:gd name="T14" fmla="*/ 5 w 82"/>
                  <a:gd name="T15" fmla="*/ 66 h 132"/>
                  <a:gd name="T16" fmla="*/ 5 w 82"/>
                  <a:gd name="T17" fmla="*/ 38 h 132"/>
                  <a:gd name="T18" fmla="*/ 76 w 82"/>
                  <a:gd name="T19" fmla="*/ 10 h 132"/>
                  <a:gd name="T20" fmla="*/ 5 w 82"/>
                  <a:gd name="T21" fmla="*/ 70 h 132"/>
                  <a:gd name="T22" fmla="*/ 73 w 82"/>
                  <a:gd name="T23" fmla="*/ 96 h 132"/>
                  <a:gd name="T24" fmla="*/ 5 w 82"/>
                  <a:gd name="T25" fmla="*/ 124 h 132"/>
                  <a:gd name="T26" fmla="*/ 5 w 82"/>
                  <a:gd name="T27" fmla="*/ 7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132">
                    <a:moveTo>
                      <a:pt x="0" y="34"/>
                    </a:moveTo>
                    <a:lnTo>
                      <a:pt x="0" y="132"/>
                    </a:lnTo>
                    <a:lnTo>
                      <a:pt x="82" y="99"/>
                    </a:lnTo>
                    <a:lnTo>
                      <a:pt x="82" y="0"/>
                    </a:lnTo>
                    <a:lnTo>
                      <a:pt x="0" y="34"/>
                    </a:lnTo>
                    <a:close/>
                    <a:moveTo>
                      <a:pt x="76" y="10"/>
                    </a:moveTo>
                    <a:lnTo>
                      <a:pt x="76" y="94"/>
                    </a:lnTo>
                    <a:lnTo>
                      <a:pt x="5" y="66"/>
                    </a:lnTo>
                    <a:lnTo>
                      <a:pt x="5" y="38"/>
                    </a:lnTo>
                    <a:lnTo>
                      <a:pt x="76" y="10"/>
                    </a:lnTo>
                    <a:close/>
                    <a:moveTo>
                      <a:pt x="5" y="70"/>
                    </a:moveTo>
                    <a:lnTo>
                      <a:pt x="73" y="96"/>
                    </a:lnTo>
                    <a:lnTo>
                      <a:pt x="5" y="124"/>
                    </a:lnTo>
                    <a:lnTo>
                      <a:pt x="5"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02" name="Freeform 127"/>
              <p:cNvSpPr>
                <a:spLocks/>
              </p:cNvSpPr>
              <p:nvPr/>
            </p:nvSpPr>
            <p:spPr bwMode="auto">
              <a:xfrm>
                <a:off x="6559551" y="65088"/>
                <a:ext cx="128588" cy="209550"/>
              </a:xfrm>
              <a:custGeom>
                <a:avLst/>
                <a:gdLst>
                  <a:gd name="T0" fmla="*/ 0 w 81"/>
                  <a:gd name="T1" fmla="*/ 99 h 132"/>
                  <a:gd name="T2" fmla="*/ 81 w 81"/>
                  <a:gd name="T3" fmla="*/ 132 h 132"/>
                  <a:gd name="T4" fmla="*/ 81 w 81"/>
                  <a:gd name="T5" fmla="*/ 34 h 132"/>
                  <a:gd name="T6" fmla="*/ 0 w 81"/>
                  <a:gd name="T7" fmla="*/ 0 h 132"/>
                  <a:gd name="T8" fmla="*/ 0 w 81"/>
                  <a:gd name="T9" fmla="*/ 99 h 132"/>
                </a:gdLst>
                <a:ahLst/>
                <a:cxnLst>
                  <a:cxn ang="0">
                    <a:pos x="T0" y="T1"/>
                  </a:cxn>
                  <a:cxn ang="0">
                    <a:pos x="T2" y="T3"/>
                  </a:cxn>
                  <a:cxn ang="0">
                    <a:pos x="T4" y="T5"/>
                  </a:cxn>
                  <a:cxn ang="0">
                    <a:pos x="T6" y="T7"/>
                  </a:cxn>
                  <a:cxn ang="0">
                    <a:pos x="T8" y="T9"/>
                  </a:cxn>
                </a:cxnLst>
                <a:rect l="0" t="0" r="r" b="b"/>
                <a:pathLst>
                  <a:path w="81" h="132">
                    <a:moveTo>
                      <a:pt x="0" y="99"/>
                    </a:moveTo>
                    <a:lnTo>
                      <a:pt x="81" y="132"/>
                    </a:lnTo>
                    <a:lnTo>
                      <a:pt x="81" y="34"/>
                    </a:lnTo>
                    <a:lnTo>
                      <a:pt x="0" y="0"/>
                    </a:lnTo>
                    <a:lnTo>
                      <a:pt x="0"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03" name="Freeform 128"/>
              <p:cNvSpPr>
                <a:spLocks noEditPoints="1"/>
              </p:cNvSpPr>
              <p:nvPr/>
            </p:nvSpPr>
            <p:spPr bwMode="auto">
              <a:xfrm>
                <a:off x="6567488" y="1588"/>
                <a:ext cx="263525" cy="104775"/>
              </a:xfrm>
              <a:custGeom>
                <a:avLst/>
                <a:gdLst>
                  <a:gd name="T0" fmla="*/ 82 w 166"/>
                  <a:gd name="T1" fmla="*/ 0 h 66"/>
                  <a:gd name="T2" fmla="*/ 0 w 166"/>
                  <a:gd name="T3" fmla="*/ 32 h 66"/>
                  <a:gd name="T4" fmla="*/ 80 w 166"/>
                  <a:gd name="T5" fmla="*/ 66 h 66"/>
                  <a:gd name="T6" fmla="*/ 166 w 166"/>
                  <a:gd name="T7" fmla="*/ 32 h 66"/>
                  <a:gd name="T8" fmla="*/ 82 w 166"/>
                  <a:gd name="T9" fmla="*/ 0 h 66"/>
                  <a:gd name="T10" fmla="*/ 82 w 166"/>
                  <a:gd name="T11" fmla="*/ 6 h 66"/>
                  <a:gd name="T12" fmla="*/ 151 w 166"/>
                  <a:gd name="T13" fmla="*/ 32 h 66"/>
                  <a:gd name="T14" fmla="*/ 82 w 166"/>
                  <a:gd name="T15" fmla="*/ 59 h 66"/>
                  <a:gd name="T16" fmla="*/ 82 w 166"/>
                  <a:gd name="T17" fmla="*/ 6 h 66"/>
                  <a:gd name="T18" fmla="*/ 78 w 166"/>
                  <a:gd name="T19" fmla="*/ 7 h 66"/>
                  <a:gd name="T20" fmla="*/ 78 w 166"/>
                  <a:gd name="T21" fmla="*/ 59 h 66"/>
                  <a:gd name="T22" fmla="*/ 15 w 166"/>
                  <a:gd name="T23" fmla="*/ 32 h 66"/>
                  <a:gd name="T24" fmla="*/ 78 w 166"/>
                  <a:gd name="T25"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66">
                    <a:moveTo>
                      <a:pt x="82" y="0"/>
                    </a:moveTo>
                    <a:lnTo>
                      <a:pt x="0" y="32"/>
                    </a:lnTo>
                    <a:lnTo>
                      <a:pt x="80" y="66"/>
                    </a:lnTo>
                    <a:lnTo>
                      <a:pt x="166" y="32"/>
                    </a:lnTo>
                    <a:lnTo>
                      <a:pt x="82" y="0"/>
                    </a:lnTo>
                    <a:close/>
                    <a:moveTo>
                      <a:pt x="82" y="6"/>
                    </a:moveTo>
                    <a:lnTo>
                      <a:pt x="151" y="32"/>
                    </a:lnTo>
                    <a:lnTo>
                      <a:pt x="82" y="59"/>
                    </a:lnTo>
                    <a:lnTo>
                      <a:pt x="82" y="6"/>
                    </a:lnTo>
                    <a:close/>
                    <a:moveTo>
                      <a:pt x="78" y="7"/>
                    </a:moveTo>
                    <a:lnTo>
                      <a:pt x="78" y="59"/>
                    </a:lnTo>
                    <a:lnTo>
                      <a:pt x="15" y="32"/>
                    </a:lnTo>
                    <a:lnTo>
                      <a:pt x="7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grpSp>
      </p:grpSp>
      <p:grpSp>
        <p:nvGrpSpPr>
          <p:cNvPr id="44" name="组合 103"/>
          <p:cNvGrpSpPr/>
          <p:nvPr/>
        </p:nvGrpSpPr>
        <p:grpSpPr>
          <a:xfrm>
            <a:off x="6826045" y="4616665"/>
            <a:ext cx="884440" cy="889399"/>
            <a:chOff x="6825156" y="4764788"/>
            <a:chExt cx="884325" cy="889399"/>
          </a:xfrm>
        </p:grpSpPr>
        <p:sp>
          <p:nvSpPr>
            <p:cNvPr id="105" name="Freeform 110"/>
            <p:cNvSpPr>
              <a:spLocks/>
            </p:cNvSpPr>
            <p:nvPr/>
          </p:nvSpPr>
          <p:spPr bwMode="auto">
            <a:xfrm>
              <a:off x="7398106" y="5136463"/>
              <a:ext cx="123357" cy="123357"/>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06" name="Freeform 111"/>
            <p:cNvSpPr>
              <a:spLocks/>
            </p:cNvSpPr>
            <p:nvPr/>
          </p:nvSpPr>
          <p:spPr bwMode="auto">
            <a:xfrm>
              <a:off x="7371027" y="5103367"/>
              <a:ext cx="132381" cy="138399"/>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07" name="Freeform 112"/>
            <p:cNvSpPr>
              <a:spLocks/>
            </p:cNvSpPr>
            <p:nvPr/>
          </p:nvSpPr>
          <p:spPr bwMode="auto">
            <a:xfrm>
              <a:off x="7346958" y="5085314"/>
              <a:ext cx="126365" cy="126365"/>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08" name="Freeform 113"/>
            <p:cNvSpPr>
              <a:spLocks/>
            </p:cNvSpPr>
            <p:nvPr/>
          </p:nvSpPr>
          <p:spPr bwMode="auto">
            <a:xfrm>
              <a:off x="7313863" y="5208671"/>
              <a:ext cx="84243" cy="84243"/>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09" name="Freeform 114"/>
            <p:cNvSpPr>
              <a:spLocks/>
            </p:cNvSpPr>
            <p:nvPr/>
          </p:nvSpPr>
          <p:spPr bwMode="auto">
            <a:xfrm>
              <a:off x="7292802" y="5277870"/>
              <a:ext cx="42122" cy="39114"/>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10" name="Freeform 115"/>
            <p:cNvSpPr>
              <a:spLocks/>
            </p:cNvSpPr>
            <p:nvPr/>
          </p:nvSpPr>
          <p:spPr bwMode="auto">
            <a:xfrm>
              <a:off x="7470315" y="5055229"/>
              <a:ext cx="84243" cy="84243"/>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11" name="Freeform 116"/>
            <p:cNvSpPr>
              <a:spLocks/>
            </p:cNvSpPr>
            <p:nvPr/>
          </p:nvSpPr>
          <p:spPr bwMode="auto">
            <a:xfrm>
              <a:off x="7085204" y="5013107"/>
              <a:ext cx="336971" cy="409180"/>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12" name="Rectangle 117"/>
            <p:cNvSpPr>
              <a:spLocks noChangeArrowheads="1"/>
            </p:cNvSpPr>
            <p:nvPr/>
          </p:nvSpPr>
          <p:spPr bwMode="auto">
            <a:xfrm>
              <a:off x="7145378" y="5151506"/>
              <a:ext cx="132381" cy="210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13" name="Rectangle 118"/>
            <p:cNvSpPr>
              <a:spLocks noChangeArrowheads="1"/>
            </p:cNvSpPr>
            <p:nvPr/>
          </p:nvSpPr>
          <p:spPr bwMode="auto">
            <a:xfrm>
              <a:off x="7145378" y="5199645"/>
              <a:ext cx="132381" cy="210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14" name="Rectangle 119"/>
            <p:cNvSpPr>
              <a:spLocks noChangeArrowheads="1"/>
            </p:cNvSpPr>
            <p:nvPr/>
          </p:nvSpPr>
          <p:spPr bwMode="auto">
            <a:xfrm>
              <a:off x="7145378" y="5253801"/>
              <a:ext cx="132381" cy="180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15" name="Rectangle 120"/>
            <p:cNvSpPr>
              <a:spLocks noChangeArrowheads="1"/>
            </p:cNvSpPr>
            <p:nvPr/>
          </p:nvSpPr>
          <p:spPr bwMode="auto">
            <a:xfrm>
              <a:off x="7145378" y="5304949"/>
              <a:ext cx="132381" cy="210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cs typeface="+mn-ea"/>
                <a:sym typeface="+mn-lt"/>
              </a:endParaRPr>
            </a:p>
          </p:txBody>
        </p:sp>
        <p:sp>
          <p:nvSpPr>
            <p:cNvPr id="116" name="Oval 11"/>
            <p:cNvSpPr/>
            <p:nvPr/>
          </p:nvSpPr>
          <p:spPr>
            <a:xfrm>
              <a:off x="6825156" y="4764788"/>
              <a:ext cx="884325" cy="889399"/>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50000"/>
                  </a:schemeClr>
                </a:solidFill>
                <a:cs typeface="+mn-ea"/>
                <a:sym typeface="+mn-lt"/>
              </a:endParaRPr>
            </a:p>
          </p:txBody>
        </p:sp>
        <p:sp>
          <p:nvSpPr>
            <p:cNvPr id="117" name="Freeform 21"/>
            <p:cNvSpPr>
              <a:spLocks noEditPoints="1"/>
            </p:cNvSpPr>
            <p:nvPr/>
          </p:nvSpPr>
          <p:spPr bwMode="auto">
            <a:xfrm>
              <a:off x="7013072" y="4983896"/>
              <a:ext cx="508391" cy="452558"/>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lumMod val="50000"/>
                  </a:schemeClr>
                </a:solidFill>
                <a:cs typeface="+mn-ea"/>
                <a:sym typeface="+mn-lt"/>
              </a:endParaRPr>
            </a:p>
          </p:txBody>
        </p:sp>
      </p:grpSp>
      <p:grpSp>
        <p:nvGrpSpPr>
          <p:cNvPr id="47" name="组合 117"/>
          <p:cNvGrpSpPr/>
          <p:nvPr/>
        </p:nvGrpSpPr>
        <p:grpSpPr>
          <a:xfrm>
            <a:off x="5119965" y="2953579"/>
            <a:ext cx="1959039" cy="1970024"/>
            <a:chOff x="5119295" y="3101705"/>
            <a:chExt cx="1958784" cy="1970024"/>
          </a:xfrm>
        </p:grpSpPr>
        <p:sp>
          <p:nvSpPr>
            <p:cNvPr id="119" name="Oval 3"/>
            <p:cNvSpPr/>
            <p:nvPr/>
          </p:nvSpPr>
          <p:spPr>
            <a:xfrm>
              <a:off x="5119295" y="3101705"/>
              <a:ext cx="1958784" cy="1970024"/>
            </a:xfrm>
            <a:prstGeom prst="ellipse">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50000"/>
                  </a:schemeClr>
                </a:solidFill>
                <a:cs typeface="+mn-ea"/>
                <a:sym typeface="+mn-lt"/>
              </a:endParaRPr>
            </a:p>
          </p:txBody>
        </p:sp>
        <p:sp>
          <p:nvSpPr>
            <p:cNvPr id="120" name="Text Box 10"/>
            <p:cNvSpPr txBox="1">
              <a:spLocks noChangeArrowheads="1"/>
            </p:cNvSpPr>
            <p:nvPr/>
          </p:nvSpPr>
          <p:spPr bwMode="auto">
            <a:xfrm>
              <a:off x="5206937" y="4316694"/>
              <a:ext cx="1827854" cy="307777"/>
            </a:xfrm>
            <a:prstGeom prst="rect">
              <a:avLst/>
            </a:prstGeom>
            <a:noFill/>
            <a:ln w="9525">
              <a:noFill/>
              <a:miter lim="800000"/>
              <a:headEnd/>
              <a:tailEnd/>
            </a:ln>
          </p:spPr>
          <p:txBody>
            <a:bodyPr wrap="square" lIns="60960" tIns="30480" rIns="60960" bIns="30480">
              <a:spAutoFit/>
            </a:bodyPr>
            <a:lstStyle/>
            <a:p>
              <a:pPr algn="ctr" defTabSz="1187949"/>
              <a:r>
                <a:rPr lang="zh-CN" altLang="en-US" sz="1600" dirty="0">
                  <a:solidFill>
                    <a:schemeClr val="bg1">
                      <a:lumMod val="95000"/>
                    </a:schemeClr>
                  </a:solidFill>
                  <a:cs typeface="+mn-ea"/>
                  <a:sym typeface="+mn-lt"/>
                </a:rPr>
                <a:t>单击添加标题</a:t>
              </a:r>
              <a:endParaRPr lang="en-US" altLang="zh-CN" sz="1600" dirty="0">
                <a:solidFill>
                  <a:schemeClr val="bg1">
                    <a:lumMod val="95000"/>
                  </a:schemeClr>
                </a:solidFill>
                <a:cs typeface="+mn-ea"/>
                <a:sym typeface="+mn-lt"/>
              </a:endParaRPr>
            </a:p>
          </p:txBody>
        </p:sp>
        <p:sp>
          <p:nvSpPr>
            <p:cNvPr id="121" name="KSO_Shape"/>
            <p:cNvSpPr>
              <a:spLocks noChangeAspect="1"/>
            </p:cNvSpPr>
            <p:nvPr/>
          </p:nvSpPr>
          <p:spPr bwMode="auto">
            <a:xfrm>
              <a:off x="5794811" y="3427507"/>
              <a:ext cx="607752" cy="828003"/>
            </a:xfrm>
            <a:custGeom>
              <a:avLst/>
              <a:gdLst>
                <a:gd name="T0" fmla="*/ 659720 w 1122363"/>
                <a:gd name="T1" fmla="*/ 1061049 h 1531938"/>
                <a:gd name="T2" fmla="*/ 657679 w 1122363"/>
                <a:gd name="T3" fmla="*/ 1105186 h 1531938"/>
                <a:gd name="T4" fmla="*/ 613002 w 1122363"/>
                <a:gd name="T5" fmla="*/ 1132121 h 1531938"/>
                <a:gd name="T6" fmla="*/ 496276 w 1122363"/>
                <a:gd name="T7" fmla="*/ 860262 h 1531938"/>
                <a:gd name="T8" fmla="*/ 478065 w 1122363"/>
                <a:gd name="T9" fmla="*/ 820434 h 1531938"/>
                <a:gd name="T10" fmla="*/ 495593 w 1122363"/>
                <a:gd name="T11" fmla="*/ 792738 h 1531938"/>
                <a:gd name="T12" fmla="*/ 513236 w 1122363"/>
                <a:gd name="T13" fmla="*/ 692440 h 1531938"/>
                <a:gd name="T14" fmla="*/ 428226 w 1122363"/>
                <a:gd name="T15" fmla="*/ 723969 h 1531938"/>
                <a:gd name="T16" fmla="*/ 379486 w 1122363"/>
                <a:gd name="T17" fmla="*/ 771377 h 1531938"/>
                <a:gd name="T18" fmla="*/ 359537 w 1122363"/>
                <a:gd name="T19" fmla="*/ 859614 h 1531938"/>
                <a:gd name="T20" fmla="*/ 388554 w 1122363"/>
                <a:gd name="T21" fmla="*/ 929250 h 1531938"/>
                <a:gd name="T22" fmla="*/ 452482 w 1122363"/>
                <a:gd name="T23" fmla="*/ 975751 h 1531938"/>
                <a:gd name="T24" fmla="*/ 515503 w 1122363"/>
                <a:gd name="T25" fmla="*/ 1131583 h 1531938"/>
                <a:gd name="T26" fmla="*/ 419611 w 1122363"/>
                <a:gd name="T27" fmla="*/ 1093929 h 1531938"/>
                <a:gd name="T28" fmla="*/ 452255 w 1122363"/>
                <a:gd name="T29" fmla="*/ 1208705 h 1531938"/>
                <a:gd name="T30" fmla="*/ 616608 w 1122363"/>
                <a:gd name="T31" fmla="*/ 1227305 h 1531938"/>
                <a:gd name="T32" fmla="*/ 701392 w 1122363"/>
                <a:gd name="T33" fmla="*/ 1200993 h 1531938"/>
                <a:gd name="T34" fmla="*/ 755799 w 1122363"/>
                <a:gd name="T35" fmla="*/ 1155627 h 1531938"/>
                <a:gd name="T36" fmla="*/ 783682 w 1122363"/>
                <a:gd name="T37" fmla="*/ 1087805 h 1531938"/>
                <a:gd name="T38" fmla="*/ 769174 w 1122363"/>
                <a:gd name="T39" fmla="*/ 1001156 h 1531938"/>
                <a:gd name="T40" fmla="*/ 693004 w 1122363"/>
                <a:gd name="T41" fmla="*/ 932199 h 1531938"/>
                <a:gd name="T42" fmla="*/ 624543 w 1122363"/>
                <a:gd name="T43" fmla="*/ 792018 h 1531938"/>
                <a:gd name="T44" fmla="*/ 756025 w 1122363"/>
                <a:gd name="T45" fmla="*/ 858933 h 1531938"/>
                <a:gd name="T46" fmla="*/ 653106 w 1122363"/>
                <a:gd name="T47" fmla="*/ 698791 h 1531938"/>
                <a:gd name="T48" fmla="*/ 617515 w 1122363"/>
                <a:gd name="T49" fmla="*/ 373743 h 1531938"/>
                <a:gd name="T50" fmla="*/ 768267 w 1122363"/>
                <a:gd name="T51" fmla="*/ 414573 h 1531938"/>
                <a:gd name="T52" fmla="*/ 889095 w 1122363"/>
                <a:gd name="T53" fmla="*/ 508707 h 1531938"/>
                <a:gd name="T54" fmla="*/ 986347 w 1122363"/>
                <a:gd name="T55" fmla="*/ 659549 h 1531938"/>
                <a:gd name="T56" fmla="*/ 1066143 w 1122363"/>
                <a:gd name="T57" fmla="*/ 870048 h 1531938"/>
                <a:gd name="T58" fmla="*/ 1122136 w 1122363"/>
                <a:gd name="T59" fmla="*/ 1120922 h 1531938"/>
                <a:gd name="T60" fmla="*/ 1088812 w 1122363"/>
                <a:gd name="T61" fmla="*/ 1284920 h 1531938"/>
                <a:gd name="T62" fmla="*/ 987253 w 1122363"/>
                <a:gd name="T63" fmla="*/ 1407408 h 1531938"/>
                <a:gd name="T64" fmla="*/ 836275 w 1122363"/>
                <a:gd name="T65" fmla="*/ 1488160 h 1531938"/>
                <a:gd name="T66" fmla="*/ 653786 w 1122363"/>
                <a:gd name="T67" fmla="*/ 1527401 h 1531938"/>
                <a:gd name="T68" fmla="*/ 459056 w 1122363"/>
                <a:gd name="T69" fmla="*/ 1525133 h 1531938"/>
                <a:gd name="T70" fmla="*/ 274754 w 1122363"/>
                <a:gd name="T71" fmla="*/ 1477952 h 1531938"/>
                <a:gd name="T72" fmla="*/ 122868 w 1122363"/>
                <a:gd name="T73" fmla="*/ 1387674 h 1531938"/>
                <a:gd name="T74" fmla="*/ 25163 w 1122363"/>
                <a:gd name="T75" fmla="*/ 1257020 h 1531938"/>
                <a:gd name="T76" fmla="*/ 2947 w 1122363"/>
                <a:gd name="T77" fmla="*/ 1087805 h 1531938"/>
                <a:gd name="T78" fmla="*/ 101785 w 1122363"/>
                <a:gd name="T79" fmla="*/ 770469 h 1531938"/>
                <a:gd name="T80" fmla="*/ 185436 w 1122363"/>
                <a:gd name="T81" fmla="*/ 597625 h 1531938"/>
                <a:gd name="T82" fmla="*/ 291076 w 1122363"/>
                <a:gd name="T83" fmla="*/ 468105 h 1531938"/>
                <a:gd name="T84" fmla="*/ 429359 w 1122363"/>
                <a:gd name="T85" fmla="*/ 390529 h 1531938"/>
                <a:gd name="T86" fmla="*/ 479174 w 1122363"/>
                <a:gd name="T87" fmla="*/ 1591 h 1531938"/>
                <a:gd name="T88" fmla="*/ 551894 w 1122363"/>
                <a:gd name="T89" fmla="*/ 29995 h 1531938"/>
                <a:gd name="T90" fmla="*/ 625293 w 1122363"/>
                <a:gd name="T91" fmla="*/ 25905 h 1531938"/>
                <a:gd name="T92" fmla="*/ 709340 w 1122363"/>
                <a:gd name="T93" fmla="*/ 227 h 1531938"/>
                <a:gd name="T94" fmla="*/ 758726 w 1122363"/>
                <a:gd name="T95" fmla="*/ 27496 h 1531938"/>
                <a:gd name="T96" fmla="*/ 796785 w 1122363"/>
                <a:gd name="T97" fmla="*/ 126571 h 1531938"/>
                <a:gd name="T98" fmla="*/ 842547 w 1122363"/>
                <a:gd name="T99" fmla="*/ 132706 h 1531938"/>
                <a:gd name="T100" fmla="*/ 877887 w 1122363"/>
                <a:gd name="T101" fmla="*/ 128389 h 1531938"/>
                <a:gd name="T102" fmla="*/ 854327 w 1122363"/>
                <a:gd name="T103" fmla="*/ 210421 h 1531938"/>
                <a:gd name="T104" fmla="*/ 786364 w 1122363"/>
                <a:gd name="T105" fmla="*/ 279955 h 1531938"/>
                <a:gd name="T106" fmla="*/ 671961 w 1122363"/>
                <a:gd name="T107" fmla="*/ 339492 h 1531938"/>
                <a:gd name="T108" fmla="*/ 528333 w 1122363"/>
                <a:gd name="T109" fmla="*/ 325403 h 1531938"/>
                <a:gd name="T110" fmla="*/ 445646 w 1122363"/>
                <a:gd name="T111" fmla="*/ 337219 h 1531938"/>
                <a:gd name="T112" fmla="*/ 251726 w 1122363"/>
                <a:gd name="T113" fmla="*/ 176563 h 1531938"/>
                <a:gd name="T114" fmla="*/ 329656 w 1122363"/>
                <a:gd name="T115" fmla="*/ 137024 h 1531938"/>
                <a:gd name="T116" fmla="*/ 389916 w 1122363"/>
                <a:gd name="T117" fmla="*/ 127934 h 1531938"/>
                <a:gd name="T118" fmla="*/ 417101 w 1122363"/>
                <a:gd name="T119" fmla="*/ 43857 h 153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2400">
                <a:solidFill>
                  <a:schemeClr val="bg1">
                    <a:lumMod val="50000"/>
                  </a:schemeClr>
                </a:solidFill>
                <a:cs typeface="+mn-ea"/>
                <a:sym typeface="+mn-lt"/>
              </a:endParaRPr>
            </a:p>
          </p:txBody>
        </p:sp>
      </p:grpSp>
      <p:grpSp>
        <p:nvGrpSpPr>
          <p:cNvPr id="52" name="组合 121"/>
          <p:cNvGrpSpPr/>
          <p:nvPr/>
        </p:nvGrpSpPr>
        <p:grpSpPr>
          <a:xfrm>
            <a:off x="6826045" y="2345206"/>
            <a:ext cx="884440" cy="889399"/>
            <a:chOff x="6825156" y="2493329"/>
            <a:chExt cx="884325" cy="889399"/>
          </a:xfrm>
        </p:grpSpPr>
        <p:sp>
          <p:nvSpPr>
            <p:cNvPr id="123" name="Oval 4"/>
            <p:cNvSpPr/>
            <p:nvPr/>
          </p:nvSpPr>
          <p:spPr>
            <a:xfrm>
              <a:off x="6825156" y="2493329"/>
              <a:ext cx="884325" cy="889399"/>
            </a:xfrm>
            <a:prstGeom prst="ellipse">
              <a:avLst/>
            </a:prstGeom>
            <a:solidFill>
              <a:schemeClr val="accent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50000"/>
                  </a:schemeClr>
                </a:solidFill>
                <a:cs typeface="+mn-ea"/>
                <a:sym typeface="+mn-lt"/>
              </a:endParaRPr>
            </a:p>
          </p:txBody>
        </p:sp>
        <p:sp>
          <p:nvSpPr>
            <p:cNvPr id="124" name="Freeform 6"/>
            <p:cNvSpPr>
              <a:spLocks noEditPoints="1"/>
            </p:cNvSpPr>
            <p:nvPr/>
          </p:nvSpPr>
          <p:spPr bwMode="auto">
            <a:xfrm>
              <a:off x="7016216" y="2677016"/>
              <a:ext cx="530042" cy="522026"/>
            </a:xfrm>
            <a:custGeom>
              <a:avLst/>
              <a:gdLst>
                <a:gd name="T0" fmla="*/ 63 w 63"/>
                <a:gd name="T1" fmla="*/ 52 h 62"/>
                <a:gd name="T2" fmla="*/ 0 w 63"/>
                <a:gd name="T3" fmla="*/ 52 h 62"/>
                <a:gd name="T4" fmla="*/ 5 w 63"/>
                <a:gd name="T5" fmla="*/ 48 h 62"/>
                <a:gd name="T6" fmla="*/ 58 w 63"/>
                <a:gd name="T7" fmla="*/ 48 h 62"/>
                <a:gd name="T8" fmla="*/ 16 w 63"/>
                <a:gd name="T9" fmla="*/ 2 h 62"/>
                <a:gd name="T10" fmla="*/ 16 w 63"/>
                <a:gd name="T11" fmla="*/ 14 h 62"/>
                <a:gd name="T12" fmla="*/ 16 w 63"/>
                <a:gd name="T13" fmla="*/ 2 h 62"/>
                <a:gd name="T14" fmla="*/ 41 w 63"/>
                <a:gd name="T15" fmla="*/ 8 h 62"/>
                <a:gd name="T16" fmla="*/ 52 w 63"/>
                <a:gd name="T17" fmla="*/ 8 h 62"/>
                <a:gd name="T18" fmla="*/ 41 w 63"/>
                <a:gd name="T19" fmla="*/ 35 h 62"/>
                <a:gd name="T20" fmla="*/ 45 w 63"/>
                <a:gd name="T21" fmla="*/ 50 h 62"/>
                <a:gd name="T22" fmla="*/ 48 w 63"/>
                <a:gd name="T23" fmla="*/ 50 h 62"/>
                <a:gd name="T24" fmla="*/ 53 w 63"/>
                <a:gd name="T25" fmla="*/ 33 h 62"/>
                <a:gd name="T26" fmla="*/ 56 w 63"/>
                <a:gd name="T27" fmla="*/ 20 h 62"/>
                <a:gd name="T28" fmla="*/ 43 w 63"/>
                <a:gd name="T29" fmla="*/ 15 h 62"/>
                <a:gd name="T30" fmla="*/ 44 w 63"/>
                <a:gd name="T31" fmla="*/ 20 h 62"/>
                <a:gd name="T32" fmla="*/ 41 w 63"/>
                <a:gd name="T33" fmla="*/ 35 h 62"/>
                <a:gd name="T34" fmla="*/ 38 w 63"/>
                <a:gd name="T35" fmla="*/ 6 h 62"/>
                <a:gd name="T36" fmla="*/ 25 w 63"/>
                <a:gd name="T37" fmla="*/ 6 h 62"/>
                <a:gd name="T38" fmla="*/ 38 w 63"/>
                <a:gd name="T39" fmla="*/ 34 h 62"/>
                <a:gd name="T40" fmla="*/ 41 w 63"/>
                <a:gd name="T41" fmla="*/ 20 h 62"/>
                <a:gd name="T42" fmla="*/ 28 w 63"/>
                <a:gd name="T43" fmla="*/ 14 h 62"/>
                <a:gd name="T44" fmla="*/ 22 w 63"/>
                <a:gd name="T45" fmla="*/ 29 h 62"/>
                <a:gd name="T46" fmla="*/ 25 w 63"/>
                <a:gd name="T47" fmla="*/ 52 h 62"/>
                <a:gd name="T48" fmla="*/ 31 w 63"/>
                <a:gd name="T49" fmla="*/ 41 h 62"/>
                <a:gd name="T50" fmla="*/ 38 w 63"/>
                <a:gd name="T51" fmla="*/ 52 h 62"/>
                <a:gd name="T52" fmla="*/ 22 w 63"/>
                <a:gd name="T53" fmla="*/ 35 h 62"/>
                <a:gd name="T54" fmla="*/ 19 w 63"/>
                <a:gd name="T55" fmla="*/ 20 h 62"/>
                <a:gd name="T56" fmla="*/ 19 w 63"/>
                <a:gd name="T57" fmla="*/ 15 h 62"/>
                <a:gd name="T58" fmla="*/ 7 w 63"/>
                <a:gd name="T59" fmla="*/ 20 h 62"/>
                <a:gd name="T60" fmla="*/ 10 w 63"/>
                <a:gd name="T61" fmla="*/ 33 h 62"/>
                <a:gd name="T62" fmla="*/ 14 w 63"/>
                <a:gd name="T63" fmla="*/ 50 h 62"/>
                <a:gd name="T64" fmla="*/ 17 w 63"/>
                <a:gd name="T65" fmla="*/ 50 h 62"/>
                <a:gd name="T66" fmla="*/ 22 w 63"/>
                <a:gd name="T67"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6" y="46"/>
                  </a:moveTo>
                  <a:cubicBezTo>
                    <a:pt x="60" y="48"/>
                    <a:pt x="63" y="50"/>
                    <a:pt x="63" y="52"/>
                  </a:cubicBezTo>
                  <a:cubicBezTo>
                    <a:pt x="63" y="58"/>
                    <a:pt x="49" y="62"/>
                    <a:pt x="31" y="62"/>
                  </a:cubicBezTo>
                  <a:cubicBezTo>
                    <a:pt x="14" y="62"/>
                    <a:pt x="0" y="58"/>
                    <a:pt x="0" y="52"/>
                  </a:cubicBezTo>
                  <a:cubicBezTo>
                    <a:pt x="0" y="50"/>
                    <a:pt x="2" y="48"/>
                    <a:pt x="7" y="46"/>
                  </a:cubicBezTo>
                  <a:cubicBezTo>
                    <a:pt x="6" y="47"/>
                    <a:pt x="5" y="48"/>
                    <a:pt x="5" y="48"/>
                  </a:cubicBezTo>
                  <a:cubicBezTo>
                    <a:pt x="5" y="52"/>
                    <a:pt x="17" y="55"/>
                    <a:pt x="31" y="55"/>
                  </a:cubicBezTo>
                  <a:cubicBezTo>
                    <a:pt x="46" y="55"/>
                    <a:pt x="58" y="52"/>
                    <a:pt x="58" y="48"/>
                  </a:cubicBezTo>
                  <a:cubicBezTo>
                    <a:pt x="58" y="48"/>
                    <a:pt x="57" y="47"/>
                    <a:pt x="56" y="46"/>
                  </a:cubicBezTo>
                  <a:close/>
                  <a:moveTo>
                    <a:pt x="16" y="2"/>
                  </a:moveTo>
                  <a:cubicBezTo>
                    <a:pt x="19" y="2"/>
                    <a:pt x="22" y="5"/>
                    <a:pt x="22" y="8"/>
                  </a:cubicBezTo>
                  <a:cubicBezTo>
                    <a:pt x="22" y="11"/>
                    <a:pt x="19" y="14"/>
                    <a:pt x="16" y="14"/>
                  </a:cubicBezTo>
                  <a:cubicBezTo>
                    <a:pt x="13" y="14"/>
                    <a:pt x="10" y="11"/>
                    <a:pt x="10" y="8"/>
                  </a:cubicBezTo>
                  <a:cubicBezTo>
                    <a:pt x="10" y="5"/>
                    <a:pt x="13" y="2"/>
                    <a:pt x="16" y="2"/>
                  </a:cubicBezTo>
                  <a:close/>
                  <a:moveTo>
                    <a:pt x="47" y="2"/>
                  </a:moveTo>
                  <a:cubicBezTo>
                    <a:pt x="43" y="2"/>
                    <a:pt x="41" y="5"/>
                    <a:pt x="41" y="8"/>
                  </a:cubicBezTo>
                  <a:cubicBezTo>
                    <a:pt x="41" y="11"/>
                    <a:pt x="43" y="14"/>
                    <a:pt x="47" y="14"/>
                  </a:cubicBezTo>
                  <a:cubicBezTo>
                    <a:pt x="50" y="14"/>
                    <a:pt x="52" y="11"/>
                    <a:pt x="52" y="8"/>
                  </a:cubicBezTo>
                  <a:cubicBezTo>
                    <a:pt x="52" y="5"/>
                    <a:pt x="50" y="2"/>
                    <a:pt x="47" y="2"/>
                  </a:cubicBezTo>
                  <a:close/>
                  <a:moveTo>
                    <a:pt x="41" y="35"/>
                  </a:moveTo>
                  <a:cubicBezTo>
                    <a:pt x="41" y="50"/>
                    <a:pt x="41" y="50"/>
                    <a:pt x="41" y="50"/>
                  </a:cubicBezTo>
                  <a:cubicBezTo>
                    <a:pt x="45" y="50"/>
                    <a:pt x="45" y="50"/>
                    <a:pt x="45" y="50"/>
                  </a:cubicBezTo>
                  <a:cubicBezTo>
                    <a:pt x="47" y="40"/>
                    <a:pt x="47" y="40"/>
                    <a:pt x="47" y="40"/>
                  </a:cubicBezTo>
                  <a:cubicBezTo>
                    <a:pt x="48" y="50"/>
                    <a:pt x="48" y="50"/>
                    <a:pt x="48" y="50"/>
                  </a:cubicBezTo>
                  <a:cubicBezTo>
                    <a:pt x="53" y="50"/>
                    <a:pt x="53" y="50"/>
                    <a:pt x="53" y="50"/>
                  </a:cubicBezTo>
                  <a:cubicBezTo>
                    <a:pt x="53" y="33"/>
                    <a:pt x="53" y="33"/>
                    <a:pt x="53" y="33"/>
                  </a:cubicBezTo>
                  <a:cubicBezTo>
                    <a:pt x="54" y="33"/>
                    <a:pt x="56" y="31"/>
                    <a:pt x="56" y="29"/>
                  </a:cubicBezTo>
                  <a:cubicBezTo>
                    <a:pt x="56" y="20"/>
                    <a:pt x="56" y="20"/>
                    <a:pt x="56" y="20"/>
                  </a:cubicBezTo>
                  <a:cubicBezTo>
                    <a:pt x="56" y="17"/>
                    <a:pt x="53" y="15"/>
                    <a:pt x="50" y="15"/>
                  </a:cubicBezTo>
                  <a:cubicBezTo>
                    <a:pt x="43" y="15"/>
                    <a:pt x="43" y="15"/>
                    <a:pt x="43" y="15"/>
                  </a:cubicBezTo>
                  <a:cubicBezTo>
                    <a:pt x="43" y="15"/>
                    <a:pt x="43" y="15"/>
                    <a:pt x="42" y="15"/>
                  </a:cubicBezTo>
                  <a:cubicBezTo>
                    <a:pt x="43" y="16"/>
                    <a:pt x="44" y="18"/>
                    <a:pt x="44" y="20"/>
                  </a:cubicBezTo>
                  <a:cubicBezTo>
                    <a:pt x="44" y="29"/>
                    <a:pt x="44" y="29"/>
                    <a:pt x="44" y="29"/>
                  </a:cubicBezTo>
                  <a:cubicBezTo>
                    <a:pt x="44" y="31"/>
                    <a:pt x="43" y="33"/>
                    <a:pt x="41" y="35"/>
                  </a:cubicBezTo>
                  <a:close/>
                  <a:moveTo>
                    <a:pt x="31" y="0"/>
                  </a:moveTo>
                  <a:cubicBezTo>
                    <a:pt x="35" y="0"/>
                    <a:pt x="38" y="3"/>
                    <a:pt x="38" y="6"/>
                  </a:cubicBezTo>
                  <a:cubicBezTo>
                    <a:pt x="38" y="10"/>
                    <a:pt x="35" y="13"/>
                    <a:pt x="31" y="13"/>
                  </a:cubicBezTo>
                  <a:cubicBezTo>
                    <a:pt x="28" y="13"/>
                    <a:pt x="25" y="10"/>
                    <a:pt x="25" y="6"/>
                  </a:cubicBezTo>
                  <a:cubicBezTo>
                    <a:pt x="25" y="3"/>
                    <a:pt x="28" y="0"/>
                    <a:pt x="31" y="0"/>
                  </a:cubicBezTo>
                  <a:close/>
                  <a:moveTo>
                    <a:pt x="38" y="34"/>
                  </a:moveTo>
                  <a:cubicBezTo>
                    <a:pt x="39" y="33"/>
                    <a:pt x="41" y="31"/>
                    <a:pt x="41" y="29"/>
                  </a:cubicBezTo>
                  <a:cubicBezTo>
                    <a:pt x="41" y="20"/>
                    <a:pt x="41" y="20"/>
                    <a:pt x="41" y="20"/>
                  </a:cubicBezTo>
                  <a:cubicBezTo>
                    <a:pt x="41" y="16"/>
                    <a:pt x="38" y="14"/>
                    <a:pt x="35" y="14"/>
                  </a:cubicBezTo>
                  <a:cubicBezTo>
                    <a:pt x="28" y="14"/>
                    <a:pt x="28" y="14"/>
                    <a:pt x="28" y="14"/>
                  </a:cubicBezTo>
                  <a:cubicBezTo>
                    <a:pt x="24" y="14"/>
                    <a:pt x="22" y="16"/>
                    <a:pt x="22" y="20"/>
                  </a:cubicBezTo>
                  <a:cubicBezTo>
                    <a:pt x="22" y="29"/>
                    <a:pt x="22" y="29"/>
                    <a:pt x="22" y="29"/>
                  </a:cubicBezTo>
                  <a:cubicBezTo>
                    <a:pt x="22" y="31"/>
                    <a:pt x="23" y="33"/>
                    <a:pt x="25" y="34"/>
                  </a:cubicBezTo>
                  <a:cubicBezTo>
                    <a:pt x="25" y="52"/>
                    <a:pt x="25" y="52"/>
                    <a:pt x="25" y="52"/>
                  </a:cubicBezTo>
                  <a:cubicBezTo>
                    <a:pt x="30" y="52"/>
                    <a:pt x="30" y="52"/>
                    <a:pt x="30" y="52"/>
                  </a:cubicBezTo>
                  <a:cubicBezTo>
                    <a:pt x="31" y="41"/>
                    <a:pt x="31" y="41"/>
                    <a:pt x="31" y="41"/>
                  </a:cubicBezTo>
                  <a:cubicBezTo>
                    <a:pt x="33" y="52"/>
                    <a:pt x="33" y="52"/>
                    <a:pt x="33" y="52"/>
                  </a:cubicBezTo>
                  <a:cubicBezTo>
                    <a:pt x="38" y="52"/>
                    <a:pt x="38" y="52"/>
                    <a:pt x="38" y="52"/>
                  </a:cubicBezTo>
                  <a:cubicBezTo>
                    <a:pt x="38" y="34"/>
                    <a:pt x="38" y="34"/>
                    <a:pt x="38" y="34"/>
                  </a:cubicBezTo>
                  <a:close/>
                  <a:moveTo>
                    <a:pt x="22" y="35"/>
                  </a:moveTo>
                  <a:cubicBezTo>
                    <a:pt x="20" y="33"/>
                    <a:pt x="19" y="31"/>
                    <a:pt x="19" y="29"/>
                  </a:cubicBezTo>
                  <a:cubicBezTo>
                    <a:pt x="19" y="20"/>
                    <a:pt x="19" y="20"/>
                    <a:pt x="19" y="20"/>
                  </a:cubicBezTo>
                  <a:cubicBezTo>
                    <a:pt x="19" y="18"/>
                    <a:pt x="19" y="16"/>
                    <a:pt x="20" y="15"/>
                  </a:cubicBezTo>
                  <a:cubicBezTo>
                    <a:pt x="20" y="15"/>
                    <a:pt x="19" y="15"/>
                    <a:pt x="19" y="15"/>
                  </a:cubicBezTo>
                  <a:cubicBezTo>
                    <a:pt x="12" y="15"/>
                    <a:pt x="12" y="15"/>
                    <a:pt x="12" y="15"/>
                  </a:cubicBezTo>
                  <a:cubicBezTo>
                    <a:pt x="9" y="15"/>
                    <a:pt x="7" y="17"/>
                    <a:pt x="7" y="20"/>
                  </a:cubicBezTo>
                  <a:cubicBezTo>
                    <a:pt x="7" y="29"/>
                    <a:pt x="7" y="29"/>
                    <a:pt x="7" y="29"/>
                  </a:cubicBezTo>
                  <a:cubicBezTo>
                    <a:pt x="7" y="31"/>
                    <a:pt x="8" y="33"/>
                    <a:pt x="10" y="33"/>
                  </a:cubicBezTo>
                  <a:cubicBezTo>
                    <a:pt x="10" y="50"/>
                    <a:pt x="10" y="50"/>
                    <a:pt x="10" y="50"/>
                  </a:cubicBezTo>
                  <a:cubicBezTo>
                    <a:pt x="14" y="50"/>
                    <a:pt x="14" y="50"/>
                    <a:pt x="14" y="50"/>
                  </a:cubicBezTo>
                  <a:cubicBezTo>
                    <a:pt x="16" y="40"/>
                    <a:pt x="16" y="40"/>
                    <a:pt x="16" y="40"/>
                  </a:cubicBezTo>
                  <a:cubicBezTo>
                    <a:pt x="17" y="50"/>
                    <a:pt x="17" y="50"/>
                    <a:pt x="17" y="50"/>
                  </a:cubicBezTo>
                  <a:cubicBezTo>
                    <a:pt x="22" y="50"/>
                    <a:pt x="22" y="50"/>
                    <a:pt x="22" y="50"/>
                  </a:cubicBezTo>
                  <a:lnTo>
                    <a:pt x="22" y="35"/>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solidFill>
                  <a:schemeClr val="bg1">
                    <a:lumMod val="50000"/>
                  </a:schemeClr>
                </a:solidFill>
                <a:cs typeface="+mn-ea"/>
                <a:sym typeface="+mn-lt"/>
              </a:endParaRPr>
            </a:p>
          </p:txBody>
        </p:sp>
      </p:grpSp>
    </p:spTree>
    <p:extLst>
      <p:ext uri="{BB962C8B-B14F-4D97-AF65-F5344CB8AC3E}">
        <p14:creationId xmlns:p14="http://schemas.microsoft.com/office/powerpoint/2010/main" val="20827679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750"/>
                                        <p:tgtEl>
                                          <p:spTgt spid="47"/>
                                        </p:tgtEl>
                                      </p:cBhvr>
                                    </p:animEffect>
                                    <p:anim calcmode="lin" valueType="num">
                                      <p:cBhvr>
                                        <p:cTn id="8" dur="750" fill="hold"/>
                                        <p:tgtEl>
                                          <p:spTgt spid="47"/>
                                        </p:tgtEl>
                                        <p:attrNameLst>
                                          <p:attrName>ppt_w</p:attrName>
                                        </p:attrNameLst>
                                      </p:cBhvr>
                                      <p:tavLst>
                                        <p:tav tm="0" fmla="#ppt_w*sin(2.5*pi*$)">
                                          <p:val>
                                            <p:fltVal val="0"/>
                                          </p:val>
                                        </p:tav>
                                        <p:tav tm="100000">
                                          <p:val>
                                            <p:fltVal val="1"/>
                                          </p:val>
                                        </p:tav>
                                      </p:tavLst>
                                    </p:anim>
                                    <p:anim calcmode="lin" valueType="num">
                                      <p:cBhvr>
                                        <p:cTn id="9" dur="750" fill="hold"/>
                                        <p:tgtEl>
                                          <p:spTgt spid="47"/>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45"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50"/>
                                        <p:tgtEl>
                                          <p:spTgt spid="10"/>
                                        </p:tgtEl>
                                      </p:cBhvr>
                                    </p:animEffect>
                                    <p:anim calcmode="lin" valueType="num">
                                      <p:cBhvr>
                                        <p:cTn id="14" dur="750" fill="hold"/>
                                        <p:tgtEl>
                                          <p:spTgt spid="10"/>
                                        </p:tgtEl>
                                        <p:attrNameLst>
                                          <p:attrName>ppt_w</p:attrName>
                                        </p:attrNameLst>
                                      </p:cBhvr>
                                      <p:tavLst>
                                        <p:tav tm="0" fmla="#ppt_w*sin(2.5*pi*$)">
                                          <p:val>
                                            <p:fltVal val="0"/>
                                          </p:val>
                                        </p:tav>
                                        <p:tav tm="100000">
                                          <p:val>
                                            <p:fltVal val="1"/>
                                          </p:val>
                                        </p:tav>
                                      </p:tavLst>
                                    </p:anim>
                                    <p:anim calcmode="lin" valueType="num">
                                      <p:cBhvr>
                                        <p:cTn id="15" dur="750" fill="hold"/>
                                        <p:tgtEl>
                                          <p:spTgt spid="10"/>
                                        </p:tgtEl>
                                        <p:attrNameLst>
                                          <p:attrName>ppt_h</p:attrName>
                                        </p:attrNameLst>
                                      </p:cBhvr>
                                      <p:tavLst>
                                        <p:tav tm="0">
                                          <p:val>
                                            <p:strVal val="#ppt_h"/>
                                          </p:val>
                                        </p:tav>
                                        <p:tav tm="100000">
                                          <p:val>
                                            <p:strVal val="#ppt_h"/>
                                          </p:val>
                                        </p:tav>
                                      </p:tavLst>
                                    </p:anim>
                                  </p:childTnLst>
                                </p:cTn>
                              </p:par>
                              <p:par>
                                <p:cTn id="16" presetID="45" presetClass="entr" presetSubtype="0" fill="hold" nodeType="withEffect">
                                  <p:stCondLst>
                                    <p:cond delay="25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anim calcmode="lin" valueType="num">
                                      <p:cBhvr>
                                        <p:cTn id="19" dur="750" fill="hold"/>
                                        <p:tgtEl>
                                          <p:spTgt spid="52"/>
                                        </p:tgtEl>
                                        <p:attrNameLst>
                                          <p:attrName>ppt_w</p:attrName>
                                        </p:attrNameLst>
                                      </p:cBhvr>
                                      <p:tavLst>
                                        <p:tav tm="0" fmla="#ppt_w*sin(2.5*pi*$)">
                                          <p:val>
                                            <p:fltVal val="0"/>
                                          </p:val>
                                        </p:tav>
                                        <p:tav tm="100000">
                                          <p:val>
                                            <p:fltVal val="1"/>
                                          </p:val>
                                        </p:tav>
                                      </p:tavLst>
                                    </p:anim>
                                    <p:anim calcmode="lin" valueType="num">
                                      <p:cBhvr>
                                        <p:cTn id="20" dur="750" fill="hold"/>
                                        <p:tgtEl>
                                          <p:spTgt spid="52"/>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5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750"/>
                                        <p:tgtEl>
                                          <p:spTgt spid="16"/>
                                        </p:tgtEl>
                                      </p:cBhvr>
                                    </p:animEffect>
                                    <p:anim calcmode="lin" valueType="num">
                                      <p:cBhvr>
                                        <p:cTn id="24" dur="750" fill="hold"/>
                                        <p:tgtEl>
                                          <p:spTgt spid="16"/>
                                        </p:tgtEl>
                                        <p:attrNameLst>
                                          <p:attrName>ppt_w</p:attrName>
                                        </p:attrNameLst>
                                      </p:cBhvr>
                                      <p:tavLst>
                                        <p:tav tm="0" fmla="#ppt_w*sin(2.5*pi*$)">
                                          <p:val>
                                            <p:fltVal val="0"/>
                                          </p:val>
                                        </p:tav>
                                        <p:tav tm="100000">
                                          <p:val>
                                            <p:fltVal val="1"/>
                                          </p:val>
                                        </p:tav>
                                      </p:tavLst>
                                    </p:anim>
                                    <p:anim calcmode="lin" valueType="num">
                                      <p:cBhvr>
                                        <p:cTn id="25" dur="750" fill="hold"/>
                                        <p:tgtEl>
                                          <p:spTgt spid="16"/>
                                        </p:tgtEl>
                                        <p:attrNameLst>
                                          <p:attrName>ppt_h</p:attrName>
                                        </p:attrNameLst>
                                      </p:cBhvr>
                                      <p:tavLst>
                                        <p:tav tm="0">
                                          <p:val>
                                            <p:strVal val="#ppt_h"/>
                                          </p:val>
                                        </p:tav>
                                        <p:tav tm="100000">
                                          <p:val>
                                            <p:strVal val="#ppt_h"/>
                                          </p:val>
                                        </p:tav>
                                      </p:tavLst>
                                    </p:anim>
                                  </p:childTnLst>
                                </p:cTn>
                              </p:par>
                              <p:par>
                                <p:cTn id="26" presetID="45" presetClass="entr" presetSubtype="0" fill="hold" nodeType="withEffect">
                                  <p:stCondLst>
                                    <p:cond delay="75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750"/>
                                        <p:tgtEl>
                                          <p:spTgt spid="44"/>
                                        </p:tgtEl>
                                      </p:cBhvr>
                                    </p:animEffect>
                                    <p:anim calcmode="lin" valueType="num">
                                      <p:cBhvr>
                                        <p:cTn id="29" dur="750" fill="hold"/>
                                        <p:tgtEl>
                                          <p:spTgt spid="44"/>
                                        </p:tgtEl>
                                        <p:attrNameLst>
                                          <p:attrName>ppt_w</p:attrName>
                                        </p:attrNameLst>
                                      </p:cBhvr>
                                      <p:tavLst>
                                        <p:tav tm="0" fmla="#ppt_w*sin(2.5*pi*$)">
                                          <p:val>
                                            <p:fltVal val="0"/>
                                          </p:val>
                                        </p:tav>
                                        <p:tav tm="100000">
                                          <p:val>
                                            <p:fltVal val="1"/>
                                          </p:val>
                                        </p:tav>
                                      </p:tavLst>
                                    </p:anim>
                                    <p:anim calcmode="lin" valueType="num">
                                      <p:cBhvr>
                                        <p:cTn id="30" dur="750" fill="hold"/>
                                        <p:tgtEl>
                                          <p:spTgt spid="44"/>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100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750"/>
                                        <p:tgtEl>
                                          <p:spTgt spid="36"/>
                                        </p:tgtEl>
                                      </p:cBhvr>
                                    </p:animEffect>
                                    <p:anim calcmode="lin" valueType="num">
                                      <p:cBhvr>
                                        <p:cTn id="34" dur="750" fill="hold"/>
                                        <p:tgtEl>
                                          <p:spTgt spid="36"/>
                                        </p:tgtEl>
                                        <p:attrNameLst>
                                          <p:attrName>ppt_w</p:attrName>
                                        </p:attrNameLst>
                                      </p:cBhvr>
                                      <p:tavLst>
                                        <p:tav tm="0" fmla="#ppt_w*sin(2.5*pi*$)">
                                          <p:val>
                                            <p:fltVal val="0"/>
                                          </p:val>
                                        </p:tav>
                                        <p:tav tm="100000">
                                          <p:val>
                                            <p:fltVal val="1"/>
                                          </p:val>
                                        </p:tav>
                                      </p:tavLst>
                                    </p:anim>
                                    <p:anim calcmode="lin" valueType="num">
                                      <p:cBhvr>
                                        <p:cTn id="35" dur="750" fill="hold"/>
                                        <p:tgtEl>
                                          <p:spTgt spid="36"/>
                                        </p:tgtEl>
                                        <p:attrNameLst>
                                          <p:attrName>ppt_h</p:attrName>
                                        </p:attrNameLst>
                                      </p:cBhvr>
                                      <p:tavLst>
                                        <p:tav tm="0">
                                          <p:val>
                                            <p:strVal val="#ppt_h"/>
                                          </p:val>
                                        </p:tav>
                                        <p:tav tm="100000">
                                          <p:val>
                                            <p:strVal val="#ppt_h"/>
                                          </p:val>
                                        </p:tav>
                                      </p:tavLst>
                                    </p:anim>
                                  </p:childTnLst>
                                </p:cTn>
                              </p:par>
                              <p:par>
                                <p:cTn id="36" presetID="45" presetClass="entr" presetSubtype="0" fill="hold" nodeType="withEffect">
                                  <p:stCondLst>
                                    <p:cond delay="125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750"/>
                                        <p:tgtEl>
                                          <p:spTgt spid="28"/>
                                        </p:tgtEl>
                                      </p:cBhvr>
                                    </p:animEffect>
                                    <p:anim calcmode="lin" valueType="num">
                                      <p:cBhvr>
                                        <p:cTn id="39" dur="750" fill="hold"/>
                                        <p:tgtEl>
                                          <p:spTgt spid="28"/>
                                        </p:tgtEl>
                                        <p:attrNameLst>
                                          <p:attrName>ppt_w</p:attrName>
                                        </p:attrNameLst>
                                      </p:cBhvr>
                                      <p:tavLst>
                                        <p:tav tm="0" fmla="#ppt_w*sin(2.5*pi*$)">
                                          <p:val>
                                            <p:fltVal val="0"/>
                                          </p:val>
                                        </p:tav>
                                        <p:tav tm="100000">
                                          <p:val>
                                            <p:fltVal val="1"/>
                                          </p:val>
                                        </p:tav>
                                      </p:tavLst>
                                    </p:anim>
                                    <p:anim calcmode="lin" valueType="num">
                                      <p:cBhvr>
                                        <p:cTn id="40" dur="750" fill="hold"/>
                                        <p:tgtEl>
                                          <p:spTgt spid="28"/>
                                        </p:tgtEl>
                                        <p:attrNameLst>
                                          <p:attrName>ppt_h</p:attrName>
                                        </p:attrNameLst>
                                      </p:cBhvr>
                                      <p:tavLst>
                                        <p:tav tm="0">
                                          <p:val>
                                            <p:strVal val="#ppt_h"/>
                                          </p:val>
                                        </p:tav>
                                        <p:tav tm="100000">
                                          <p:val>
                                            <p:strVal val="#ppt_h"/>
                                          </p:val>
                                        </p:tav>
                                      </p:tavLst>
                                    </p:anim>
                                  </p:childTnLst>
                                </p:cTn>
                              </p:par>
                              <p:par>
                                <p:cTn id="41" presetID="45" presetClass="entr" presetSubtype="0" fill="hold" nodeType="withEffect">
                                  <p:stCondLst>
                                    <p:cond delay="150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750"/>
                                        <p:tgtEl>
                                          <p:spTgt spid="14"/>
                                        </p:tgtEl>
                                      </p:cBhvr>
                                    </p:animEffect>
                                    <p:anim calcmode="lin" valueType="num">
                                      <p:cBhvr>
                                        <p:cTn id="44" dur="750" fill="hold"/>
                                        <p:tgtEl>
                                          <p:spTgt spid="14"/>
                                        </p:tgtEl>
                                        <p:attrNameLst>
                                          <p:attrName>ppt_w</p:attrName>
                                        </p:attrNameLst>
                                      </p:cBhvr>
                                      <p:tavLst>
                                        <p:tav tm="0" fmla="#ppt_w*sin(2.5*pi*$)">
                                          <p:val>
                                            <p:fltVal val="0"/>
                                          </p:val>
                                        </p:tav>
                                        <p:tav tm="100000">
                                          <p:val>
                                            <p:fltVal val="1"/>
                                          </p:val>
                                        </p:tav>
                                      </p:tavLst>
                                    </p:anim>
                                    <p:anim calcmode="lin" valueType="num">
                                      <p:cBhvr>
                                        <p:cTn id="45" dur="750" fill="hold"/>
                                        <p:tgtEl>
                                          <p:spTgt spid="14"/>
                                        </p:tgtEl>
                                        <p:attrNameLst>
                                          <p:attrName>ppt_h</p:attrName>
                                        </p:attrNameLst>
                                      </p:cBhvr>
                                      <p:tavLst>
                                        <p:tav tm="0">
                                          <p:val>
                                            <p:strVal val="#ppt_h"/>
                                          </p:val>
                                        </p:tav>
                                        <p:tav tm="100000">
                                          <p:val>
                                            <p:strVal val="#ppt_h"/>
                                          </p:val>
                                        </p:tav>
                                      </p:tavLst>
                                    </p:anim>
                                  </p:childTnLst>
                                </p:cTn>
                              </p:par>
                              <p:par>
                                <p:cTn id="46" presetID="45" presetClass="entr" presetSubtype="0" fill="hold" nodeType="withEffect">
                                  <p:stCondLst>
                                    <p:cond delay="175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750"/>
                                        <p:tgtEl>
                                          <p:spTgt spid="12"/>
                                        </p:tgtEl>
                                      </p:cBhvr>
                                    </p:animEffect>
                                    <p:anim calcmode="lin" valueType="num">
                                      <p:cBhvr>
                                        <p:cTn id="49" dur="750" fill="hold"/>
                                        <p:tgtEl>
                                          <p:spTgt spid="12"/>
                                        </p:tgtEl>
                                        <p:attrNameLst>
                                          <p:attrName>ppt_w</p:attrName>
                                        </p:attrNameLst>
                                      </p:cBhvr>
                                      <p:tavLst>
                                        <p:tav tm="0" fmla="#ppt_w*sin(2.5*pi*$)">
                                          <p:val>
                                            <p:fltVal val="0"/>
                                          </p:val>
                                        </p:tav>
                                        <p:tav tm="100000">
                                          <p:val>
                                            <p:fltVal val="1"/>
                                          </p:val>
                                        </p:tav>
                                      </p:tavLst>
                                    </p:anim>
                                    <p:anim calcmode="lin" valueType="num">
                                      <p:cBhvr>
                                        <p:cTn id="50" dur="750" fill="hold"/>
                                        <p:tgtEl>
                                          <p:spTgt spid="12"/>
                                        </p:tgtEl>
                                        <p:attrNameLst>
                                          <p:attrName>ppt_h</p:attrName>
                                        </p:attrNameLst>
                                      </p:cBhvr>
                                      <p:tavLst>
                                        <p:tav tm="0">
                                          <p:val>
                                            <p:strVal val="#ppt_h"/>
                                          </p:val>
                                        </p:tav>
                                        <p:tav tm="100000">
                                          <p:val>
                                            <p:strVal val="#ppt_h"/>
                                          </p:val>
                                        </p:tav>
                                      </p:tavLst>
                                    </p:anim>
                                  </p:childTnLst>
                                </p:cTn>
                              </p:par>
                            </p:childTnLst>
                          </p:cTn>
                        </p:par>
                        <p:par>
                          <p:cTn id="51" fill="hold">
                            <p:stCondLst>
                              <p:cond delay="3250"/>
                            </p:stCondLst>
                            <p:childTnLst>
                              <p:par>
                                <p:cTn id="52" presetID="22" presetClass="entr" presetSubtype="2" fill="hold"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right)">
                                      <p:cBhvr>
                                        <p:cTn id="54" dur="500"/>
                                        <p:tgtEl>
                                          <p:spTgt spid="26"/>
                                        </p:tgtEl>
                                      </p:cBhvr>
                                    </p:animEffect>
                                  </p:childTnLst>
                                </p:cTn>
                              </p:par>
                              <p:par>
                                <p:cTn id="55" presetID="22" presetClass="entr" presetSubtype="2"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right)">
                                      <p:cBhvr>
                                        <p:cTn id="57" dur="500"/>
                                        <p:tgtEl>
                                          <p:spTgt spid="24"/>
                                        </p:tgtEl>
                                      </p:cBhvr>
                                    </p:animEffect>
                                  </p:childTnLst>
                                </p:cTn>
                              </p:par>
                              <p:par>
                                <p:cTn id="58" presetID="22" presetClass="entr" presetSubtype="2"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right)">
                                      <p:cBhvr>
                                        <p:cTn id="60" dur="500"/>
                                        <p:tgtEl>
                                          <p:spTgt spid="22"/>
                                        </p:tgtEl>
                                      </p:cBhvr>
                                    </p:animEffect>
                                  </p:childTnLst>
                                </p:cTn>
                              </p:par>
                              <p:par>
                                <p:cTn id="61" presetID="22" presetClass="entr" presetSubtype="2"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right)">
                                      <p:cBhvr>
                                        <p:cTn id="63" dur="500"/>
                                        <p:tgtEl>
                                          <p:spTgt spid="20"/>
                                        </p:tgtEl>
                                      </p:cBhvr>
                                    </p:animEffect>
                                  </p:childTnLst>
                                </p:cTn>
                              </p:par>
                              <p:par>
                                <p:cTn id="64" presetID="22" presetClass="entr" presetSubtype="8" fill="hold"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par>
                                <p:cTn id="67" presetID="22" presetClass="entr" presetSubtype="8"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500"/>
                                        <p:tgtEl>
                                          <p:spTgt spid="21"/>
                                        </p:tgtEl>
                                      </p:cBhvr>
                                    </p:animEffect>
                                  </p:childTnLst>
                                </p:cTn>
                              </p:par>
                              <p:par>
                                <p:cTn id="70" presetID="22" presetClass="entr" presetSubtype="8"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par>
                                <p:cTn id="73" presetID="22" presetClass="entr" presetSubtype="8"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childTnLst>
                          </p:cTn>
                        </p:par>
                        <p:par>
                          <p:cTn id="76" fill="hold">
                            <p:stCondLst>
                              <p:cond delay="3750"/>
                            </p:stCondLst>
                            <p:childTnLst>
                              <p:par>
                                <p:cTn id="77" presetID="16" presetClass="entr" presetSubtype="42" fill="hold"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barn(outHorizontal)">
                                      <p:cBhvr>
                                        <p:cTn id="79" dur="500"/>
                                        <p:tgtEl>
                                          <p:spTgt spid="27"/>
                                        </p:tgtEl>
                                      </p:cBhvr>
                                    </p:animEffect>
                                  </p:childTnLst>
                                </p:cTn>
                              </p:par>
                              <p:par>
                                <p:cTn id="80" presetID="16" presetClass="entr" presetSubtype="42"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barn(outHorizontal)">
                                      <p:cBhvr>
                                        <p:cTn id="82" dur="500"/>
                                        <p:tgtEl>
                                          <p:spTgt spid="18"/>
                                        </p:tgtEl>
                                      </p:cBhvr>
                                    </p:animEffect>
                                  </p:childTnLst>
                                </p:cTn>
                              </p:par>
                              <p:par>
                                <p:cTn id="83" presetID="2" presetClass="entr" presetSubtype="8" fill="hold" nodeType="with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additive="base">
                                        <p:cTn id="85" dur="500" fill="hold"/>
                                        <p:tgtEl>
                                          <p:spTgt spid="2"/>
                                        </p:tgtEl>
                                        <p:attrNameLst>
                                          <p:attrName>ppt_x</p:attrName>
                                        </p:attrNameLst>
                                      </p:cBhvr>
                                      <p:tavLst>
                                        <p:tav tm="0">
                                          <p:val>
                                            <p:strVal val="0-#ppt_w/2"/>
                                          </p:val>
                                        </p:tav>
                                        <p:tav tm="100000">
                                          <p:val>
                                            <p:strVal val="#ppt_x"/>
                                          </p:val>
                                        </p:tav>
                                      </p:tavLst>
                                    </p:anim>
                                    <p:anim calcmode="lin" valueType="num">
                                      <p:cBhvr additive="base">
                                        <p:cTn id="86" dur="500" fill="hold"/>
                                        <p:tgtEl>
                                          <p:spTgt spid="2"/>
                                        </p:tgtEl>
                                        <p:attrNameLst>
                                          <p:attrName>ppt_y</p:attrName>
                                        </p:attrNameLst>
                                      </p:cBhvr>
                                      <p:tavLst>
                                        <p:tav tm="0">
                                          <p:val>
                                            <p:strVal val="#ppt_y"/>
                                          </p:val>
                                        </p:tav>
                                        <p:tav tm="100000">
                                          <p:val>
                                            <p:strVal val="#ppt_y"/>
                                          </p:val>
                                        </p:tav>
                                      </p:tavLst>
                                    </p:anim>
                                  </p:childTnLst>
                                </p:cTn>
                              </p:par>
                              <p:par>
                                <p:cTn id="87" presetID="2" presetClass="entr" presetSubtype="2"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500" fill="hold"/>
                                        <p:tgtEl>
                                          <p:spTgt spid="3"/>
                                        </p:tgtEl>
                                        <p:attrNameLst>
                                          <p:attrName>ppt_x</p:attrName>
                                        </p:attrNameLst>
                                      </p:cBhvr>
                                      <p:tavLst>
                                        <p:tav tm="0">
                                          <p:val>
                                            <p:strVal val="1+#ppt_w/2"/>
                                          </p:val>
                                        </p:tav>
                                        <p:tav tm="100000">
                                          <p:val>
                                            <p:strVal val="#ppt_x"/>
                                          </p:val>
                                        </p:tav>
                                      </p:tavLst>
                                    </p:anim>
                                    <p:anim calcmode="lin" valueType="num">
                                      <p:cBhvr additive="base">
                                        <p:cTn id="90" dur="500" fill="hold"/>
                                        <p:tgtEl>
                                          <p:spTgt spid="3"/>
                                        </p:tgtEl>
                                        <p:attrNameLst>
                                          <p:attrName>ppt_y</p:attrName>
                                        </p:attrNameLst>
                                      </p:cBhvr>
                                      <p:tavLst>
                                        <p:tav tm="0">
                                          <p:val>
                                            <p:strVal val="#ppt_y"/>
                                          </p:val>
                                        </p:tav>
                                        <p:tav tm="100000">
                                          <p:val>
                                            <p:strVal val="#ppt_y"/>
                                          </p:val>
                                        </p:tav>
                                      </p:tavLst>
                                    </p:anim>
                                  </p:childTnLst>
                                </p:cTn>
                              </p:par>
                            </p:childTnLst>
                          </p:cTn>
                        </p:par>
                        <p:par>
                          <p:cTn id="91" fill="hold">
                            <p:stCondLst>
                              <p:cond delay="4250"/>
                            </p:stCondLst>
                            <p:childTnLst>
                              <p:par>
                                <p:cTn id="92" presetID="16" presetClass="entr" presetSubtype="42" fill="hold"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arn(outHorizontal)">
                                      <p:cBhvr>
                                        <p:cTn id="94" dur="500"/>
                                        <p:tgtEl>
                                          <p:spTgt spid="34"/>
                                        </p:tgtEl>
                                      </p:cBhvr>
                                    </p:animEffect>
                                  </p:childTnLst>
                                </p:cTn>
                              </p:par>
                              <p:par>
                                <p:cTn id="95" presetID="16" presetClass="entr" presetSubtype="42"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barn(outHorizontal)">
                                      <p:cBhvr>
                                        <p:cTn id="97" dur="500"/>
                                        <p:tgtEl>
                                          <p:spTgt spid="35"/>
                                        </p:tgtEl>
                                      </p:cBhvr>
                                    </p:animEffect>
                                  </p:childTnLst>
                                </p:cTn>
                              </p:par>
                              <p:par>
                                <p:cTn id="98" presetID="2" presetClass="entr" presetSubtype="8" fill="hold" nodeType="withEffect">
                                  <p:stCondLst>
                                    <p:cond delay="0"/>
                                  </p:stCondLst>
                                  <p:childTnLst>
                                    <p:set>
                                      <p:cBhvr>
                                        <p:cTn id="99" dur="1" fill="hold">
                                          <p:stCondLst>
                                            <p:cond delay="0"/>
                                          </p:stCondLst>
                                        </p:cTn>
                                        <p:tgtEl>
                                          <p:spTgt spid="4"/>
                                        </p:tgtEl>
                                        <p:attrNameLst>
                                          <p:attrName>style.visibility</p:attrName>
                                        </p:attrNameLst>
                                      </p:cBhvr>
                                      <p:to>
                                        <p:strVal val="visible"/>
                                      </p:to>
                                    </p:set>
                                    <p:anim calcmode="lin" valueType="num">
                                      <p:cBhvr additive="base">
                                        <p:cTn id="100" dur="500" fill="hold"/>
                                        <p:tgtEl>
                                          <p:spTgt spid="4"/>
                                        </p:tgtEl>
                                        <p:attrNameLst>
                                          <p:attrName>ppt_x</p:attrName>
                                        </p:attrNameLst>
                                      </p:cBhvr>
                                      <p:tavLst>
                                        <p:tav tm="0">
                                          <p:val>
                                            <p:strVal val="0-#ppt_w/2"/>
                                          </p:val>
                                        </p:tav>
                                        <p:tav tm="100000">
                                          <p:val>
                                            <p:strVal val="#ppt_x"/>
                                          </p:val>
                                        </p:tav>
                                      </p:tavLst>
                                    </p:anim>
                                    <p:anim calcmode="lin" valueType="num">
                                      <p:cBhvr additive="base">
                                        <p:cTn id="101" dur="500" fill="hold"/>
                                        <p:tgtEl>
                                          <p:spTgt spid="4"/>
                                        </p:tgtEl>
                                        <p:attrNameLst>
                                          <p:attrName>ppt_y</p:attrName>
                                        </p:attrNameLst>
                                      </p:cBhvr>
                                      <p:tavLst>
                                        <p:tav tm="0">
                                          <p:val>
                                            <p:strVal val="#ppt_y"/>
                                          </p:val>
                                        </p:tav>
                                        <p:tav tm="100000">
                                          <p:val>
                                            <p:strVal val="#ppt_y"/>
                                          </p:val>
                                        </p:tav>
                                      </p:tavLst>
                                    </p:anim>
                                  </p:childTnLst>
                                </p:cTn>
                              </p:par>
                              <p:par>
                                <p:cTn id="102" presetID="2" presetClass="entr" presetSubtype="2" fill="hold" nodeType="withEffect">
                                  <p:stCondLst>
                                    <p:cond delay="0"/>
                                  </p:stCondLst>
                                  <p:childTnLst>
                                    <p:set>
                                      <p:cBhvr>
                                        <p:cTn id="103" dur="1" fill="hold">
                                          <p:stCondLst>
                                            <p:cond delay="0"/>
                                          </p:stCondLst>
                                        </p:cTn>
                                        <p:tgtEl>
                                          <p:spTgt spid="5"/>
                                        </p:tgtEl>
                                        <p:attrNameLst>
                                          <p:attrName>style.visibility</p:attrName>
                                        </p:attrNameLst>
                                      </p:cBhvr>
                                      <p:to>
                                        <p:strVal val="visible"/>
                                      </p:to>
                                    </p:set>
                                    <p:anim calcmode="lin" valueType="num">
                                      <p:cBhvr additive="base">
                                        <p:cTn id="104" dur="500" fill="hold"/>
                                        <p:tgtEl>
                                          <p:spTgt spid="5"/>
                                        </p:tgtEl>
                                        <p:attrNameLst>
                                          <p:attrName>ppt_x</p:attrName>
                                        </p:attrNameLst>
                                      </p:cBhvr>
                                      <p:tavLst>
                                        <p:tav tm="0">
                                          <p:val>
                                            <p:strVal val="1+#ppt_w/2"/>
                                          </p:val>
                                        </p:tav>
                                        <p:tav tm="100000">
                                          <p:val>
                                            <p:strVal val="#ppt_x"/>
                                          </p:val>
                                        </p:tav>
                                      </p:tavLst>
                                    </p:anim>
                                    <p:anim calcmode="lin" valueType="num">
                                      <p:cBhvr additive="base">
                                        <p:cTn id="105" dur="500" fill="hold"/>
                                        <p:tgtEl>
                                          <p:spTgt spid="5"/>
                                        </p:tgtEl>
                                        <p:attrNameLst>
                                          <p:attrName>ppt_y</p:attrName>
                                        </p:attrNameLst>
                                      </p:cBhvr>
                                      <p:tavLst>
                                        <p:tav tm="0">
                                          <p:val>
                                            <p:strVal val="#ppt_y"/>
                                          </p:val>
                                        </p:tav>
                                        <p:tav tm="100000">
                                          <p:val>
                                            <p:strVal val="#ppt_y"/>
                                          </p:val>
                                        </p:tav>
                                      </p:tavLst>
                                    </p:anim>
                                  </p:childTnLst>
                                </p:cTn>
                              </p:par>
                            </p:childTnLst>
                          </p:cTn>
                        </p:par>
                        <p:par>
                          <p:cTn id="106" fill="hold">
                            <p:stCondLst>
                              <p:cond delay="4750"/>
                            </p:stCondLst>
                            <p:childTnLst>
                              <p:par>
                                <p:cTn id="107" presetID="16" presetClass="entr" presetSubtype="42" fill="hold" nodeType="after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barn(outHorizontal)">
                                      <p:cBhvr>
                                        <p:cTn id="109" dur="500"/>
                                        <p:tgtEl>
                                          <p:spTgt spid="42"/>
                                        </p:tgtEl>
                                      </p:cBhvr>
                                    </p:animEffect>
                                  </p:childTnLst>
                                </p:cTn>
                              </p:par>
                              <p:par>
                                <p:cTn id="110" presetID="16" presetClass="entr" presetSubtype="42" fill="hold"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barn(outHorizontal)">
                                      <p:cBhvr>
                                        <p:cTn id="112" dur="500"/>
                                        <p:tgtEl>
                                          <p:spTgt spid="43"/>
                                        </p:tgtEl>
                                      </p:cBhvr>
                                    </p:animEffect>
                                  </p:childTnLst>
                                </p:cTn>
                              </p:par>
                              <p:par>
                                <p:cTn id="113" presetID="2" presetClass="entr" presetSubtype="8" fill="hold" nodeType="withEffect">
                                  <p:stCondLst>
                                    <p:cond delay="0"/>
                                  </p:stCondLst>
                                  <p:childTnLst>
                                    <p:set>
                                      <p:cBhvr>
                                        <p:cTn id="114" dur="1" fill="hold">
                                          <p:stCondLst>
                                            <p:cond delay="0"/>
                                          </p:stCondLst>
                                        </p:cTn>
                                        <p:tgtEl>
                                          <p:spTgt spid="6"/>
                                        </p:tgtEl>
                                        <p:attrNameLst>
                                          <p:attrName>style.visibility</p:attrName>
                                        </p:attrNameLst>
                                      </p:cBhvr>
                                      <p:to>
                                        <p:strVal val="visible"/>
                                      </p:to>
                                    </p:set>
                                    <p:anim calcmode="lin" valueType="num">
                                      <p:cBhvr additive="base">
                                        <p:cTn id="115" dur="500" fill="hold"/>
                                        <p:tgtEl>
                                          <p:spTgt spid="6"/>
                                        </p:tgtEl>
                                        <p:attrNameLst>
                                          <p:attrName>ppt_x</p:attrName>
                                        </p:attrNameLst>
                                      </p:cBhvr>
                                      <p:tavLst>
                                        <p:tav tm="0">
                                          <p:val>
                                            <p:strVal val="0-#ppt_w/2"/>
                                          </p:val>
                                        </p:tav>
                                        <p:tav tm="100000">
                                          <p:val>
                                            <p:strVal val="#ppt_x"/>
                                          </p:val>
                                        </p:tav>
                                      </p:tavLst>
                                    </p:anim>
                                    <p:anim calcmode="lin" valueType="num">
                                      <p:cBhvr additive="base">
                                        <p:cTn id="116" dur="500" fill="hold"/>
                                        <p:tgtEl>
                                          <p:spTgt spid="6"/>
                                        </p:tgtEl>
                                        <p:attrNameLst>
                                          <p:attrName>ppt_y</p:attrName>
                                        </p:attrNameLst>
                                      </p:cBhvr>
                                      <p:tavLst>
                                        <p:tav tm="0">
                                          <p:val>
                                            <p:strVal val="#ppt_y"/>
                                          </p:val>
                                        </p:tav>
                                        <p:tav tm="100000">
                                          <p:val>
                                            <p:strVal val="#ppt_y"/>
                                          </p:val>
                                        </p:tav>
                                      </p:tavLst>
                                    </p:anim>
                                  </p:childTnLst>
                                </p:cTn>
                              </p:par>
                              <p:par>
                                <p:cTn id="117" presetID="2" presetClass="entr" presetSubtype="2" fill="hold" nodeType="withEffect">
                                  <p:stCondLst>
                                    <p:cond delay="0"/>
                                  </p:stCondLst>
                                  <p:childTnLst>
                                    <p:set>
                                      <p:cBhvr>
                                        <p:cTn id="118" dur="1" fill="hold">
                                          <p:stCondLst>
                                            <p:cond delay="0"/>
                                          </p:stCondLst>
                                        </p:cTn>
                                        <p:tgtEl>
                                          <p:spTgt spid="7"/>
                                        </p:tgtEl>
                                        <p:attrNameLst>
                                          <p:attrName>style.visibility</p:attrName>
                                        </p:attrNameLst>
                                      </p:cBhvr>
                                      <p:to>
                                        <p:strVal val="visible"/>
                                      </p:to>
                                    </p:set>
                                    <p:anim calcmode="lin" valueType="num">
                                      <p:cBhvr additive="base">
                                        <p:cTn id="119" dur="500" fill="hold"/>
                                        <p:tgtEl>
                                          <p:spTgt spid="7"/>
                                        </p:tgtEl>
                                        <p:attrNameLst>
                                          <p:attrName>ppt_x</p:attrName>
                                        </p:attrNameLst>
                                      </p:cBhvr>
                                      <p:tavLst>
                                        <p:tav tm="0">
                                          <p:val>
                                            <p:strVal val="1+#ppt_w/2"/>
                                          </p:val>
                                        </p:tav>
                                        <p:tav tm="100000">
                                          <p:val>
                                            <p:strVal val="#ppt_x"/>
                                          </p:val>
                                        </p:tav>
                                      </p:tavLst>
                                    </p:anim>
                                    <p:anim calcmode="lin" valueType="num">
                                      <p:cBhvr additive="base">
                                        <p:cTn id="120" dur="500" fill="hold"/>
                                        <p:tgtEl>
                                          <p:spTgt spid="7"/>
                                        </p:tgtEl>
                                        <p:attrNameLst>
                                          <p:attrName>ppt_y</p:attrName>
                                        </p:attrNameLst>
                                      </p:cBhvr>
                                      <p:tavLst>
                                        <p:tav tm="0">
                                          <p:val>
                                            <p:strVal val="#ppt_y"/>
                                          </p:val>
                                        </p:tav>
                                        <p:tav tm="100000">
                                          <p:val>
                                            <p:strVal val="#ppt_y"/>
                                          </p:val>
                                        </p:tav>
                                      </p:tavLst>
                                    </p:anim>
                                  </p:childTnLst>
                                </p:cTn>
                              </p:par>
                            </p:childTnLst>
                          </p:cTn>
                        </p:par>
                        <p:par>
                          <p:cTn id="121" fill="hold">
                            <p:stCondLst>
                              <p:cond delay="5250"/>
                            </p:stCondLst>
                            <p:childTnLst>
                              <p:par>
                                <p:cTn id="122" presetID="16" presetClass="entr" presetSubtype="42" fill="hold" nodeType="after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barn(outHorizontal)">
                                      <p:cBhvr>
                                        <p:cTn id="124" dur="500"/>
                                        <p:tgtEl>
                                          <p:spTgt spid="51"/>
                                        </p:tgtEl>
                                      </p:cBhvr>
                                    </p:animEffect>
                                  </p:childTnLst>
                                </p:cTn>
                              </p:par>
                              <p:par>
                                <p:cTn id="125" presetID="16" presetClass="entr" presetSubtype="42" fill="hold" nodeType="withEffect">
                                  <p:stCondLst>
                                    <p:cond delay="0"/>
                                  </p:stCondLst>
                                  <p:childTnLst>
                                    <p:set>
                                      <p:cBhvr>
                                        <p:cTn id="126" dur="1" fill="hold">
                                          <p:stCondLst>
                                            <p:cond delay="0"/>
                                          </p:stCondLst>
                                        </p:cTn>
                                        <p:tgtEl>
                                          <p:spTgt spid="50"/>
                                        </p:tgtEl>
                                        <p:attrNameLst>
                                          <p:attrName>style.visibility</p:attrName>
                                        </p:attrNameLst>
                                      </p:cBhvr>
                                      <p:to>
                                        <p:strVal val="visible"/>
                                      </p:to>
                                    </p:set>
                                    <p:animEffect transition="in" filter="barn(outHorizontal)">
                                      <p:cBhvr>
                                        <p:cTn id="127" dur="500"/>
                                        <p:tgtEl>
                                          <p:spTgt spid="50"/>
                                        </p:tgtEl>
                                      </p:cBhvr>
                                    </p:animEffect>
                                  </p:childTnLst>
                                </p:cTn>
                              </p:par>
                              <p:par>
                                <p:cTn id="128" presetID="2" presetClass="entr" presetSubtype="8" fill="hold" nodeType="withEffect">
                                  <p:stCondLst>
                                    <p:cond delay="0"/>
                                  </p:stCondLst>
                                  <p:childTnLst>
                                    <p:set>
                                      <p:cBhvr>
                                        <p:cTn id="129" dur="1" fill="hold">
                                          <p:stCondLst>
                                            <p:cond delay="0"/>
                                          </p:stCondLst>
                                        </p:cTn>
                                        <p:tgtEl>
                                          <p:spTgt spid="8"/>
                                        </p:tgtEl>
                                        <p:attrNameLst>
                                          <p:attrName>style.visibility</p:attrName>
                                        </p:attrNameLst>
                                      </p:cBhvr>
                                      <p:to>
                                        <p:strVal val="visible"/>
                                      </p:to>
                                    </p:set>
                                    <p:anim calcmode="lin" valueType="num">
                                      <p:cBhvr additive="base">
                                        <p:cTn id="130" dur="500" fill="hold"/>
                                        <p:tgtEl>
                                          <p:spTgt spid="8"/>
                                        </p:tgtEl>
                                        <p:attrNameLst>
                                          <p:attrName>ppt_x</p:attrName>
                                        </p:attrNameLst>
                                      </p:cBhvr>
                                      <p:tavLst>
                                        <p:tav tm="0">
                                          <p:val>
                                            <p:strVal val="0-#ppt_w/2"/>
                                          </p:val>
                                        </p:tav>
                                        <p:tav tm="100000">
                                          <p:val>
                                            <p:strVal val="#ppt_x"/>
                                          </p:val>
                                        </p:tav>
                                      </p:tavLst>
                                    </p:anim>
                                    <p:anim calcmode="lin" valueType="num">
                                      <p:cBhvr additive="base">
                                        <p:cTn id="131" dur="500" fill="hold"/>
                                        <p:tgtEl>
                                          <p:spTgt spid="8"/>
                                        </p:tgtEl>
                                        <p:attrNameLst>
                                          <p:attrName>ppt_y</p:attrName>
                                        </p:attrNameLst>
                                      </p:cBhvr>
                                      <p:tavLst>
                                        <p:tav tm="0">
                                          <p:val>
                                            <p:strVal val="#ppt_y"/>
                                          </p:val>
                                        </p:tav>
                                        <p:tav tm="100000">
                                          <p:val>
                                            <p:strVal val="#ppt_y"/>
                                          </p:val>
                                        </p:tav>
                                      </p:tavLst>
                                    </p:anim>
                                  </p:childTnLst>
                                </p:cTn>
                              </p:par>
                              <p:par>
                                <p:cTn id="132" presetID="2" presetClass="entr" presetSubtype="2" fill="hold" nodeType="withEffect">
                                  <p:stCondLst>
                                    <p:cond delay="0"/>
                                  </p:stCondLst>
                                  <p:childTnLst>
                                    <p:set>
                                      <p:cBhvr>
                                        <p:cTn id="133" dur="1" fill="hold">
                                          <p:stCondLst>
                                            <p:cond delay="0"/>
                                          </p:stCondLst>
                                        </p:cTn>
                                        <p:tgtEl>
                                          <p:spTgt spid="9"/>
                                        </p:tgtEl>
                                        <p:attrNameLst>
                                          <p:attrName>style.visibility</p:attrName>
                                        </p:attrNameLst>
                                      </p:cBhvr>
                                      <p:to>
                                        <p:strVal val="visible"/>
                                      </p:to>
                                    </p:set>
                                    <p:anim calcmode="lin" valueType="num">
                                      <p:cBhvr additive="base">
                                        <p:cTn id="134" dur="500" fill="hold"/>
                                        <p:tgtEl>
                                          <p:spTgt spid="9"/>
                                        </p:tgtEl>
                                        <p:attrNameLst>
                                          <p:attrName>ppt_x</p:attrName>
                                        </p:attrNameLst>
                                      </p:cBhvr>
                                      <p:tavLst>
                                        <p:tav tm="0">
                                          <p:val>
                                            <p:strVal val="1+#ppt_w/2"/>
                                          </p:val>
                                        </p:tav>
                                        <p:tav tm="100000">
                                          <p:val>
                                            <p:strVal val="#ppt_x"/>
                                          </p:val>
                                        </p:tav>
                                      </p:tavLst>
                                    </p:anim>
                                    <p:anim calcmode="lin" valueType="num">
                                      <p:cBhvr additive="base">
                                        <p:cTn id="1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21"/>
          <p:cNvSpPr/>
          <p:nvPr/>
        </p:nvSpPr>
        <p:spPr bwMode="auto">
          <a:xfrm>
            <a:off x="1011767" y="2485734"/>
            <a:ext cx="874184" cy="1941583"/>
          </a:xfrm>
          <a:custGeom>
            <a:avLst/>
            <a:gdLst>
              <a:gd name="T0" fmla="*/ 0 w 215"/>
              <a:gd name="T1" fmla="*/ 0 h 478"/>
              <a:gd name="T2" fmla="*/ 0 w 215"/>
              <a:gd name="T3" fmla="*/ 371 h 478"/>
              <a:gd name="T4" fmla="*/ 107 w 215"/>
              <a:gd name="T5" fmla="*/ 478 h 478"/>
              <a:gd name="T6" fmla="*/ 215 w 215"/>
              <a:gd name="T7" fmla="*/ 371 h 478"/>
              <a:gd name="T8" fmla="*/ 215 w 215"/>
              <a:gd name="T9" fmla="*/ 0 h 478"/>
              <a:gd name="T10" fmla="*/ 0 w 215"/>
              <a:gd name="T11" fmla="*/ 0 h 478"/>
            </a:gdLst>
            <a:ahLst/>
            <a:cxnLst>
              <a:cxn ang="0">
                <a:pos x="T0" y="T1"/>
              </a:cxn>
              <a:cxn ang="0">
                <a:pos x="T2" y="T3"/>
              </a:cxn>
              <a:cxn ang="0">
                <a:pos x="T4" y="T5"/>
              </a:cxn>
              <a:cxn ang="0">
                <a:pos x="T6" y="T7"/>
              </a:cxn>
              <a:cxn ang="0">
                <a:pos x="T8" y="T9"/>
              </a:cxn>
              <a:cxn ang="0">
                <a:pos x="T10" y="T11"/>
              </a:cxn>
            </a:cxnLst>
            <a:rect l="0" t="0" r="r" b="b"/>
            <a:pathLst>
              <a:path w="215" h="478">
                <a:moveTo>
                  <a:pt x="0" y="0"/>
                </a:moveTo>
                <a:cubicBezTo>
                  <a:pt x="0" y="371"/>
                  <a:pt x="0" y="371"/>
                  <a:pt x="0" y="371"/>
                </a:cubicBezTo>
                <a:cubicBezTo>
                  <a:pt x="0" y="430"/>
                  <a:pt x="48" y="478"/>
                  <a:pt x="107" y="478"/>
                </a:cubicBezTo>
                <a:cubicBezTo>
                  <a:pt x="167" y="478"/>
                  <a:pt x="215" y="430"/>
                  <a:pt x="215" y="371"/>
                </a:cubicBezTo>
                <a:cubicBezTo>
                  <a:pt x="215" y="0"/>
                  <a:pt x="215" y="0"/>
                  <a:pt x="215" y="0"/>
                </a:cubicBezTo>
                <a:lnTo>
                  <a:pt x="0" y="0"/>
                </a:lnTo>
                <a:close/>
              </a:path>
            </a:pathLst>
          </a:custGeom>
          <a:solidFill>
            <a:schemeClr val="accent1"/>
          </a:solidFill>
          <a:ln>
            <a:noFill/>
          </a:ln>
        </p:spPr>
        <p:txBody>
          <a:bodyPr/>
          <a:lstStyle/>
          <a:p>
            <a:endParaRPr lang="zh-CN" altLang="en-US" sz="2400">
              <a:cs typeface="+mn-ea"/>
              <a:sym typeface="+mn-lt"/>
            </a:endParaRPr>
          </a:p>
        </p:txBody>
      </p:sp>
      <p:sp>
        <p:nvSpPr>
          <p:cNvPr id="8" name="Oval 22"/>
          <p:cNvSpPr>
            <a:spLocks noChangeArrowheads="1"/>
          </p:cNvSpPr>
          <p:nvPr/>
        </p:nvSpPr>
        <p:spPr bwMode="auto">
          <a:xfrm>
            <a:off x="1092200" y="3639673"/>
            <a:ext cx="713317" cy="707184"/>
          </a:xfrm>
          <a:prstGeom prst="ellipse">
            <a:avLst/>
          </a:prstGeom>
          <a:solidFill>
            <a:srgbClr val="F2F2F2"/>
          </a:solidFill>
          <a:ln>
            <a:noFill/>
          </a:ln>
        </p:spPr>
        <p:txBody>
          <a:bodyPr/>
          <a:lstStyle/>
          <a:p>
            <a:endParaRPr lang="zh-CN" altLang="en-US" sz="2400">
              <a:cs typeface="+mn-ea"/>
              <a:sym typeface="+mn-lt"/>
            </a:endParaRPr>
          </a:p>
        </p:txBody>
      </p:sp>
      <p:sp>
        <p:nvSpPr>
          <p:cNvPr id="9" name="Freeform 23"/>
          <p:cNvSpPr/>
          <p:nvPr/>
        </p:nvSpPr>
        <p:spPr bwMode="auto">
          <a:xfrm>
            <a:off x="3913722" y="3554980"/>
            <a:ext cx="874183" cy="1945819"/>
          </a:xfrm>
          <a:custGeom>
            <a:avLst/>
            <a:gdLst>
              <a:gd name="T0" fmla="*/ 215 w 215"/>
              <a:gd name="T1" fmla="*/ 479 h 479"/>
              <a:gd name="T2" fmla="*/ 215 w 215"/>
              <a:gd name="T3" fmla="*/ 108 h 479"/>
              <a:gd name="T4" fmla="*/ 108 w 215"/>
              <a:gd name="T5" fmla="*/ 0 h 479"/>
              <a:gd name="T6" fmla="*/ 0 w 215"/>
              <a:gd name="T7" fmla="*/ 108 h 479"/>
              <a:gd name="T8" fmla="*/ 0 w 215"/>
              <a:gd name="T9" fmla="*/ 479 h 479"/>
              <a:gd name="T10" fmla="*/ 215 w 215"/>
              <a:gd name="T11" fmla="*/ 479 h 479"/>
            </a:gdLst>
            <a:ahLst/>
            <a:cxnLst>
              <a:cxn ang="0">
                <a:pos x="T0" y="T1"/>
              </a:cxn>
              <a:cxn ang="0">
                <a:pos x="T2" y="T3"/>
              </a:cxn>
              <a:cxn ang="0">
                <a:pos x="T4" y="T5"/>
              </a:cxn>
              <a:cxn ang="0">
                <a:pos x="T6" y="T7"/>
              </a:cxn>
              <a:cxn ang="0">
                <a:pos x="T8" y="T9"/>
              </a:cxn>
              <a:cxn ang="0">
                <a:pos x="T10" y="T11"/>
              </a:cxn>
            </a:cxnLst>
            <a:rect l="0" t="0" r="r" b="b"/>
            <a:pathLst>
              <a:path w="215" h="479">
                <a:moveTo>
                  <a:pt x="215" y="479"/>
                </a:moveTo>
                <a:cubicBezTo>
                  <a:pt x="215" y="108"/>
                  <a:pt x="215" y="108"/>
                  <a:pt x="215" y="108"/>
                </a:cubicBezTo>
                <a:cubicBezTo>
                  <a:pt x="215" y="49"/>
                  <a:pt x="167" y="0"/>
                  <a:pt x="108" y="0"/>
                </a:cubicBezTo>
                <a:cubicBezTo>
                  <a:pt x="48" y="0"/>
                  <a:pt x="0" y="49"/>
                  <a:pt x="0" y="108"/>
                </a:cubicBezTo>
                <a:cubicBezTo>
                  <a:pt x="0" y="479"/>
                  <a:pt x="0" y="479"/>
                  <a:pt x="0" y="479"/>
                </a:cubicBezTo>
                <a:lnTo>
                  <a:pt x="215" y="479"/>
                </a:lnTo>
                <a:close/>
              </a:path>
            </a:pathLst>
          </a:custGeom>
          <a:solidFill>
            <a:schemeClr val="accent4"/>
          </a:solidFill>
          <a:ln>
            <a:noFill/>
          </a:ln>
        </p:spPr>
        <p:txBody>
          <a:bodyPr/>
          <a:lstStyle/>
          <a:p>
            <a:endParaRPr lang="zh-CN" altLang="en-US" sz="2400">
              <a:cs typeface="+mn-ea"/>
              <a:sym typeface="+mn-lt"/>
            </a:endParaRPr>
          </a:p>
        </p:txBody>
      </p:sp>
      <p:sp>
        <p:nvSpPr>
          <p:cNvPr id="10" name="Oval 24"/>
          <p:cNvSpPr>
            <a:spLocks noChangeArrowheads="1"/>
          </p:cNvSpPr>
          <p:nvPr/>
        </p:nvSpPr>
        <p:spPr bwMode="auto">
          <a:xfrm>
            <a:off x="3996267" y="3639673"/>
            <a:ext cx="711200" cy="707184"/>
          </a:xfrm>
          <a:prstGeom prst="ellipse">
            <a:avLst/>
          </a:prstGeom>
          <a:solidFill>
            <a:srgbClr val="F2F2F2"/>
          </a:solidFill>
          <a:ln>
            <a:noFill/>
          </a:ln>
        </p:spPr>
        <p:txBody>
          <a:bodyPr/>
          <a:lstStyle/>
          <a:p>
            <a:endParaRPr lang="zh-CN" altLang="en-US" sz="2400">
              <a:cs typeface="+mn-ea"/>
              <a:sym typeface="+mn-lt"/>
            </a:endParaRPr>
          </a:p>
        </p:txBody>
      </p:sp>
      <p:sp>
        <p:nvSpPr>
          <p:cNvPr id="11" name="Freeform 25"/>
          <p:cNvSpPr/>
          <p:nvPr/>
        </p:nvSpPr>
        <p:spPr bwMode="auto">
          <a:xfrm>
            <a:off x="2946400" y="2485734"/>
            <a:ext cx="874184" cy="1941583"/>
          </a:xfrm>
          <a:custGeom>
            <a:avLst/>
            <a:gdLst>
              <a:gd name="T0" fmla="*/ 0 w 215"/>
              <a:gd name="T1" fmla="*/ 0 h 478"/>
              <a:gd name="T2" fmla="*/ 0 w 215"/>
              <a:gd name="T3" fmla="*/ 371 h 478"/>
              <a:gd name="T4" fmla="*/ 108 w 215"/>
              <a:gd name="T5" fmla="*/ 478 h 478"/>
              <a:gd name="T6" fmla="*/ 215 w 215"/>
              <a:gd name="T7" fmla="*/ 371 h 478"/>
              <a:gd name="T8" fmla="*/ 215 w 215"/>
              <a:gd name="T9" fmla="*/ 0 h 478"/>
              <a:gd name="T10" fmla="*/ 0 w 215"/>
              <a:gd name="T11" fmla="*/ 0 h 478"/>
            </a:gdLst>
            <a:ahLst/>
            <a:cxnLst>
              <a:cxn ang="0">
                <a:pos x="T0" y="T1"/>
              </a:cxn>
              <a:cxn ang="0">
                <a:pos x="T2" y="T3"/>
              </a:cxn>
              <a:cxn ang="0">
                <a:pos x="T4" y="T5"/>
              </a:cxn>
              <a:cxn ang="0">
                <a:pos x="T6" y="T7"/>
              </a:cxn>
              <a:cxn ang="0">
                <a:pos x="T8" y="T9"/>
              </a:cxn>
              <a:cxn ang="0">
                <a:pos x="T10" y="T11"/>
              </a:cxn>
            </a:cxnLst>
            <a:rect l="0" t="0" r="r" b="b"/>
            <a:pathLst>
              <a:path w="215" h="478">
                <a:moveTo>
                  <a:pt x="0" y="0"/>
                </a:moveTo>
                <a:cubicBezTo>
                  <a:pt x="0" y="371"/>
                  <a:pt x="0" y="371"/>
                  <a:pt x="0" y="371"/>
                </a:cubicBezTo>
                <a:cubicBezTo>
                  <a:pt x="0" y="430"/>
                  <a:pt x="48" y="478"/>
                  <a:pt x="108" y="478"/>
                </a:cubicBezTo>
                <a:cubicBezTo>
                  <a:pt x="167" y="478"/>
                  <a:pt x="215" y="430"/>
                  <a:pt x="215" y="371"/>
                </a:cubicBezTo>
                <a:cubicBezTo>
                  <a:pt x="215" y="0"/>
                  <a:pt x="215" y="0"/>
                  <a:pt x="215" y="0"/>
                </a:cubicBezTo>
                <a:lnTo>
                  <a:pt x="0" y="0"/>
                </a:lnTo>
                <a:close/>
              </a:path>
            </a:pathLst>
          </a:custGeom>
          <a:solidFill>
            <a:schemeClr val="accent3"/>
          </a:solidFill>
          <a:ln>
            <a:noFill/>
          </a:ln>
        </p:spPr>
        <p:txBody>
          <a:bodyPr/>
          <a:lstStyle/>
          <a:p>
            <a:endParaRPr lang="zh-CN" altLang="en-US" sz="2400">
              <a:cs typeface="+mn-ea"/>
              <a:sym typeface="+mn-lt"/>
            </a:endParaRPr>
          </a:p>
        </p:txBody>
      </p:sp>
      <p:sp>
        <p:nvSpPr>
          <p:cNvPr id="12" name="Oval 26"/>
          <p:cNvSpPr>
            <a:spLocks noChangeArrowheads="1"/>
          </p:cNvSpPr>
          <p:nvPr/>
        </p:nvSpPr>
        <p:spPr bwMode="auto">
          <a:xfrm>
            <a:off x="3028951" y="3639673"/>
            <a:ext cx="711200" cy="707184"/>
          </a:xfrm>
          <a:prstGeom prst="ellipse">
            <a:avLst/>
          </a:prstGeom>
          <a:solidFill>
            <a:srgbClr val="F2F2F2"/>
          </a:solidFill>
          <a:ln>
            <a:noFill/>
          </a:ln>
        </p:spPr>
        <p:txBody>
          <a:bodyPr/>
          <a:lstStyle/>
          <a:p>
            <a:endParaRPr lang="zh-CN" altLang="en-US" sz="2400">
              <a:cs typeface="+mn-ea"/>
              <a:sym typeface="+mn-lt"/>
            </a:endParaRPr>
          </a:p>
        </p:txBody>
      </p:sp>
      <p:sp>
        <p:nvSpPr>
          <p:cNvPr id="13" name="Freeform 27"/>
          <p:cNvSpPr/>
          <p:nvPr/>
        </p:nvSpPr>
        <p:spPr bwMode="auto">
          <a:xfrm>
            <a:off x="1979089" y="3554980"/>
            <a:ext cx="874183" cy="1945819"/>
          </a:xfrm>
          <a:custGeom>
            <a:avLst/>
            <a:gdLst>
              <a:gd name="T0" fmla="*/ 215 w 215"/>
              <a:gd name="T1" fmla="*/ 479 h 479"/>
              <a:gd name="T2" fmla="*/ 215 w 215"/>
              <a:gd name="T3" fmla="*/ 108 h 479"/>
              <a:gd name="T4" fmla="*/ 108 w 215"/>
              <a:gd name="T5" fmla="*/ 0 h 479"/>
              <a:gd name="T6" fmla="*/ 0 w 215"/>
              <a:gd name="T7" fmla="*/ 108 h 479"/>
              <a:gd name="T8" fmla="*/ 0 w 215"/>
              <a:gd name="T9" fmla="*/ 479 h 479"/>
              <a:gd name="T10" fmla="*/ 215 w 215"/>
              <a:gd name="T11" fmla="*/ 479 h 479"/>
            </a:gdLst>
            <a:ahLst/>
            <a:cxnLst>
              <a:cxn ang="0">
                <a:pos x="T0" y="T1"/>
              </a:cxn>
              <a:cxn ang="0">
                <a:pos x="T2" y="T3"/>
              </a:cxn>
              <a:cxn ang="0">
                <a:pos x="T4" y="T5"/>
              </a:cxn>
              <a:cxn ang="0">
                <a:pos x="T6" y="T7"/>
              </a:cxn>
              <a:cxn ang="0">
                <a:pos x="T8" y="T9"/>
              </a:cxn>
              <a:cxn ang="0">
                <a:pos x="T10" y="T11"/>
              </a:cxn>
            </a:cxnLst>
            <a:rect l="0" t="0" r="r" b="b"/>
            <a:pathLst>
              <a:path w="215" h="479">
                <a:moveTo>
                  <a:pt x="215" y="479"/>
                </a:moveTo>
                <a:cubicBezTo>
                  <a:pt x="215" y="108"/>
                  <a:pt x="215" y="108"/>
                  <a:pt x="215" y="108"/>
                </a:cubicBezTo>
                <a:cubicBezTo>
                  <a:pt x="215" y="49"/>
                  <a:pt x="167" y="0"/>
                  <a:pt x="108" y="0"/>
                </a:cubicBezTo>
                <a:cubicBezTo>
                  <a:pt x="48" y="0"/>
                  <a:pt x="0" y="49"/>
                  <a:pt x="0" y="108"/>
                </a:cubicBezTo>
                <a:cubicBezTo>
                  <a:pt x="0" y="479"/>
                  <a:pt x="0" y="479"/>
                  <a:pt x="0" y="479"/>
                </a:cubicBezTo>
                <a:lnTo>
                  <a:pt x="215" y="479"/>
                </a:lnTo>
                <a:close/>
              </a:path>
            </a:pathLst>
          </a:custGeom>
          <a:solidFill>
            <a:schemeClr val="accent2"/>
          </a:solidFill>
          <a:ln>
            <a:noFill/>
          </a:ln>
        </p:spPr>
        <p:txBody>
          <a:bodyPr/>
          <a:lstStyle/>
          <a:p>
            <a:endParaRPr lang="zh-CN" altLang="en-US" sz="2400">
              <a:cs typeface="+mn-ea"/>
              <a:sym typeface="+mn-lt"/>
            </a:endParaRPr>
          </a:p>
        </p:txBody>
      </p:sp>
      <p:sp>
        <p:nvSpPr>
          <p:cNvPr id="14" name="Oval 28"/>
          <p:cNvSpPr>
            <a:spLocks noChangeArrowheads="1"/>
          </p:cNvSpPr>
          <p:nvPr/>
        </p:nvSpPr>
        <p:spPr bwMode="auto">
          <a:xfrm>
            <a:off x="2061633" y="3639673"/>
            <a:ext cx="711200" cy="707184"/>
          </a:xfrm>
          <a:prstGeom prst="ellipse">
            <a:avLst/>
          </a:prstGeom>
          <a:solidFill>
            <a:srgbClr val="F2F2F2"/>
          </a:solidFill>
          <a:ln>
            <a:noFill/>
          </a:ln>
        </p:spPr>
        <p:txBody>
          <a:bodyPr/>
          <a:lstStyle/>
          <a:p>
            <a:endParaRPr lang="zh-CN" altLang="en-US" sz="2400">
              <a:cs typeface="+mn-ea"/>
              <a:sym typeface="+mn-lt"/>
            </a:endParaRPr>
          </a:p>
        </p:txBody>
      </p:sp>
      <p:sp>
        <p:nvSpPr>
          <p:cNvPr id="15" name="Freeform 29"/>
          <p:cNvSpPr/>
          <p:nvPr/>
        </p:nvSpPr>
        <p:spPr bwMode="auto">
          <a:xfrm>
            <a:off x="4881033" y="2485734"/>
            <a:ext cx="874184" cy="1941583"/>
          </a:xfrm>
          <a:custGeom>
            <a:avLst/>
            <a:gdLst>
              <a:gd name="T0" fmla="*/ 0 w 215"/>
              <a:gd name="T1" fmla="*/ 0 h 478"/>
              <a:gd name="T2" fmla="*/ 0 w 215"/>
              <a:gd name="T3" fmla="*/ 371 h 478"/>
              <a:gd name="T4" fmla="*/ 108 w 215"/>
              <a:gd name="T5" fmla="*/ 478 h 478"/>
              <a:gd name="T6" fmla="*/ 215 w 215"/>
              <a:gd name="T7" fmla="*/ 371 h 478"/>
              <a:gd name="T8" fmla="*/ 215 w 215"/>
              <a:gd name="T9" fmla="*/ 0 h 478"/>
              <a:gd name="T10" fmla="*/ 0 w 215"/>
              <a:gd name="T11" fmla="*/ 0 h 478"/>
            </a:gdLst>
            <a:ahLst/>
            <a:cxnLst>
              <a:cxn ang="0">
                <a:pos x="T0" y="T1"/>
              </a:cxn>
              <a:cxn ang="0">
                <a:pos x="T2" y="T3"/>
              </a:cxn>
              <a:cxn ang="0">
                <a:pos x="T4" y="T5"/>
              </a:cxn>
              <a:cxn ang="0">
                <a:pos x="T6" y="T7"/>
              </a:cxn>
              <a:cxn ang="0">
                <a:pos x="T8" y="T9"/>
              </a:cxn>
              <a:cxn ang="0">
                <a:pos x="T10" y="T11"/>
              </a:cxn>
            </a:cxnLst>
            <a:rect l="0" t="0" r="r" b="b"/>
            <a:pathLst>
              <a:path w="215" h="478">
                <a:moveTo>
                  <a:pt x="0" y="0"/>
                </a:moveTo>
                <a:cubicBezTo>
                  <a:pt x="0" y="371"/>
                  <a:pt x="0" y="371"/>
                  <a:pt x="0" y="371"/>
                </a:cubicBezTo>
                <a:cubicBezTo>
                  <a:pt x="0" y="430"/>
                  <a:pt x="48" y="478"/>
                  <a:pt x="108" y="478"/>
                </a:cubicBezTo>
                <a:cubicBezTo>
                  <a:pt x="167" y="478"/>
                  <a:pt x="215" y="430"/>
                  <a:pt x="215" y="371"/>
                </a:cubicBezTo>
                <a:cubicBezTo>
                  <a:pt x="215" y="0"/>
                  <a:pt x="215" y="0"/>
                  <a:pt x="215" y="0"/>
                </a:cubicBezTo>
                <a:lnTo>
                  <a:pt x="0" y="0"/>
                </a:lnTo>
                <a:close/>
              </a:path>
            </a:pathLst>
          </a:custGeom>
          <a:solidFill>
            <a:schemeClr val="accent1"/>
          </a:solidFill>
          <a:ln>
            <a:noFill/>
          </a:ln>
        </p:spPr>
        <p:txBody>
          <a:bodyPr/>
          <a:lstStyle/>
          <a:p>
            <a:endParaRPr lang="zh-CN" altLang="en-US" sz="2400">
              <a:cs typeface="+mn-ea"/>
              <a:sym typeface="+mn-lt"/>
            </a:endParaRPr>
          </a:p>
        </p:txBody>
      </p:sp>
      <p:sp>
        <p:nvSpPr>
          <p:cNvPr id="16" name="Oval 30"/>
          <p:cNvSpPr>
            <a:spLocks noChangeArrowheads="1"/>
          </p:cNvSpPr>
          <p:nvPr/>
        </p:nvSpPr>
        <p:spPr bwMode="auto">
          <a:xfrm>
            <a:off x="4963584" y="3639673"/>
            <a:ext cx="711200" cy="707184"/>
          </a:xfrm>
          <a:prstGeom prst="ellipse">
            <a:avLst/>
          </a:prstGeom>
          <a:solidFill>
            <a:srgbClr val="F2F2F2"/>
          </a:solidFill>
          <a:ln>
            <a:noFill/>
          </a:ln>
        </p:spPr>
        <p:txBody>
          <a:bodyPr/>
          <a:lstStyle/>
          <a:p>
            <a:endParaRPr lang="zh-CN" altLang="en-US" sz="2400">
              <a:cs typeface="+mn-ea"/>
              <a:sym typeface="+mn-lt"/>
            </a:endParaRPr>
          </a:p>
        </p:txBody>
      </p:sp>
      <p:sp>
        <p:nvSpPr>
          <p:cNvPr id="17" name="Freeform 31"/>
          <p:cNvSpPr>
            <a:spLocks noEditPoints="1"/>
          </p:cNvSpPr>
          <p:nvPr/>
        </p:nvSpPr>
        <p:spPr bwMode="auto">
          <a:xfrm>
            <a:off x="4210056" y="3815412"/>
            <a:ext cx="273049" cy="349357"/>
          </a:xfrm>
          <a:custGeom>
            <a:avLst/>
            <a:gdLst>
              <a:gd name="T0" fmla="*/ 60 w 67"/>
              <a:gd name="T1" fmla="*/ 77 h 86"/>
              <a:gd name="T2" fmla="*/ 55 w 67"/>
              <a:gd name="T3" fmla="*/ 82 h 86"/>
              <a:gd name="T4" fmla="*/ 38 w 67"/>
              <a:gd name="T5" fmla="*/ 86 h 86"/>
              <a:gd name="T6" fmla="*/ 22 w 67"/>
              <a:gd name="T7" fmla="*/ 79 h 86"/>
              <a:gd name="T8" fmla="*/ 22 w 67"/>
              <a:gd name="T9" fmla="*/ 79 h 86"/>
              <a:gd name="T10" fmla="*/ 22 w 67"/>
              <a:gd name="T11" fmla="*/ 79 h 86"/>
              <a:gd name="T12" fmla="*/ 17 w 67"/>
              <a:gd name="T13" fmla="*/ 73 h 86"/>
              <a:gd name="T14" fmla="*/ 8 w 67"/>
              <a:gd name="T15" fmla="*/ 58 h 86"/>
              <a:gd name="T16" fmla="*/ 8 w 67"/>
              <a:gd name="T17" fmla="*/ 58 h 86"/>
              <a:gd name="T18" fmla="*/ 3 w 67"/>
              <a:gd name="T19" fmla="*/ 49 h 86"/>
              <a:gd name="T20" fmla="*/ 9 w 67"/>
              <a:gd name="T21" fmla="*/ 37 h 86"/>
              <a:gd name="T22" fmla="*/ 17 w 67"/>
              <a:gd name="T23" fmla="*/ 41 h 86"/>
              <a:gd name="T24" fmla="*/ 18 w 67"/>
              <a:gd name="T25" fmla="*/ 41 h 86"/>
              <a:gd name="T26" fmla="*/ 18 w 67"/>
              <a:gd name="T27" fmla="*/ 42 h 86"/>
              <a:gd name="T28" fmla="*/ 18 w 67"/>
              <a:gd name="T29" fmla="*/ 14 h 86"/>
              <a:gd name="T30" fmla="*/ 30 w 67"/>
              <a:gd name="T31" fmla="*/ 7 h 86"/>
              <a:gd name="T32" fmla="*/ 44 w 67"/>
              <a:gd name="T33" fmla="*/ 7 h 86"/>
              <a:gd name="T34" fmla="*/ 56 w 67"/>
              <a:gd name="T35" fmla="*/ 14 h 86"/>
              <a:gd name="T36" fmla="*/ 56 w 67"/>
              <a:gd name="T37" fmla="*/ 14 h 86"/>
              <a:gd name="T38" fmla="*/ 56 w 67"/>
              <a:gd name="T39" fmla="*/ 14 h 86"/>
              <a:gd name="T40" fmla="*/ 67 w 67"/>
              <a:gd name="T41" fmla="*/ 21 h 86"/>
              <a:gd name="T42" fmla="*/ 67 w 67"/>
              <a:gd name="T43" fmla="*/ 59 h 86"/>
              <a:gd name="T44" fmla="*/ 65 w 67"/>
              <a:gd name="T45" fmla="*/ 69 h 86"/>
              <a:gd name="T46" fmla="*/ 60 w 67"/>
              <a:gd name="T47" fmla="*/ 77 h 86"/>
              <a:gd name="T48" fmla="*/ 52 w 67"/>
              <a:gd name="T49" fmla="*/ 76 h 86"/>
              <a:gd name="T50" fmla="*/ 52 w 67"/>
              <a:gd name="T51" fmla="*/ 76 h 86"/>
              <a:gd name="T52" fmla="*/ 56 w 67"/>
              <a:gd name="T53" fmla="*/ 73 h 86"/>
              <a:gd name="T54" fmla="*/ 60 w 67"/>
              <a:gd name="T55" fmla="*/ 67 h 86"/>
              <a:gd name="T56" fmla="*/ 61 w 67"/>
              <a:gd name="T57" fmla="*/ 59 h 86"/>
              <a:gd name="T58" fmla="*/ 61 w 67"/>
              <a:gd name="T59" fmla="*/ 21 h 86"/>
              <a:gd name="T60" fmla="*/ 58 w 67"/>
              <a:gd name="T61" fmla="*/ 21 h 86"/>
              <a:gd name="T62" fmla="*/ 58 w 67"/>
              <a:gd name="T63" fmla="*/ 39 h 86"/>
              <a:gd name="T64" fmla="*/ 50 w 67"/>
              <a:gd name="T65" fmla="*/ 39 h 86"/>
              <a:gd name="T66" fmla="*/ 50 w 67"/>
              <a:gd name="T67" fmla="*/ 14 h 86"/>
              <a:gd name="T68" fmla="*/ 47 w 67"/>
              <a:gd name="T69" fmla="*/ 14 h 86"/>
              <a:gd name="T70" fmla="*/ 47 w 67"/>
              <a:gd name="T71" fmla="*/ 14 h 86"/>
              <a:gd name="T72" fmla="*/ 47 w 67"/>
              <a:gd name="T73" fmla="*/ 39 h 86"/>
              <a:gd name="T74" fmla="*/ 39 w 67"/>
              <a:gd name="T75" fmla="*/ 39 h 86"/>
              <a:gd name="T76" fmla="*/ 39 w 67"/>
              <a:gd name="T77" fmla="*/ 10 h 86"/>
              <a:gd name="T78" fmla="*/ 35 w 67"/>
              <a:gd name="T79" fmla="*/ 10 h 86"/>
              <a:gd name="T80" fmla="*/ 35 w 67"/>
              <a:gd name="T81" fmla="*/ 39 h 86"/>
              <a:gd name="T82" fmla="*/ 28 w 67"/>
              <a:gd name="T83" fmla="*/ 39 h 86"/>
              <a:gd name="T84" fmla="*/ 28 w 67"/>
              <a:gd name="T85" fmla="*/ 14 h 86"/>
              <a:gd name="T86" fmla="*/ 24 w 67"/>
              <a:gd name="T87" fmla="*/ 14 h 86"/>
              <a:gd name="T88" fmla="*/ 24 w 67"/>
              <a:gd name="T89" fmla="*/ 49 h 86"/>
              <a:gd name="T90" fmla="*/ 16 w 67"/>
              <a:gd name="T91" fmla="*/ 51 h 86"/>
              <a:gd name="T92" fmla="*/ 12 w 67"/>
              <a:gd name="T93" fmla="*/ 44 h 86"/>
              <a:gd name="T94" fmla="*/ 8 w 67"/>
              <a:gd name="T95" fmla="*/ 46 h 86"/>
              <a:gd name="T96" fmla="*/ 13 w 67"/>
              <a:gd name="T97" fmla="*/ 55 h 86"/>
              <a:gd name="T98" fmla="*/ 13 w 67"/>
              <a:gd name="T99" fmla="*/ 55 h 86"/>
              <a:gd name="T100" fmla="*/ 22 w 67"/>
              <a:gd name="T101" fmla="*/ 70 h 86"/>
              <a:gd name="T102" fmla="*/ 26 w 67"/>
              <a:gd name="T103" fmla="*/ 74 h 86"/>
              <a:gd name="T104" fmla="*/ 38 w 67"/>
              <a:gd name="T105" fmla="*/ 80 h 86"/>
              <a:gd name="T106" fmla="*/ 52 w 67"/>
              <a:gd name="T107" fmla="*/ 7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 h="86">
                <a:moveTo>
                  <a:pt x="60" y="77"/>
                </a:moveTo>
                <a:cubicBezTo>
                  <a:pt x="59" y="79"/>
                  <a:pt x="57" y="80"/>
                  <a:pt x="55" y="82"/>
                </a:cubicBezTo>
                <a:cubicBezTo>
                  <a:pt x="50" y="85"/>
                  <a:pt x="44" y="86"/>
                  <a:pt x="38" y="86"/>
                </a:cubicBezTo>
                <a:cubicBezTo>
                  <a:pt x="32" y="85"/>
                  <a:pt x="26" y="83"/>
                  <a:pt x="22" y="79"/>
                </a:cubicBezTo>
                <a:cubicBezTo>
                  <a:pt x="22" y="79"/>
                  <a:pt x="22" y="79"/>
                  <a:pt x="22" y="79"/>
                </a:cubicBezTo>
                <a:cubicBezTo>
                  <a:pt x="22" y="79"/>
                  <a:pt x="22" y="79"/>
                  <a:pt x="22" y="79"/>
                </a:cubicBezTo>
                <a:cubicBezTo>
                  <a:pt x="20" y="77"/>
                  <a:pt x="18" y="75"/>
                  <a:pt x="17" y="73"/>
                </a:cubicBezTo>
                <a:cubicBezTo>
                  <a:pt x="8" y="58"/>
                  <a:pt x="8" y="58"/>
                  <a:pt x="8" y="58"/>
                </a:cubicBezTo>
                <a:cubicBezTo>
                  <a:pt x="8" y="58"/>
                  <a:pt x="8" y="58"/>
                  <a:pt x="8" y="58"/>
                </a:cubicBezTo>
                <a:cubicBezTo>
                  <a:pt x="3" y="49"/>
                  <a:pt x="3" y="49"/>
                  <a:pt x="3" y="49"/>
                </a:cubicBezTo>
                <a:cubicBezTo>
                  <a:pt x="0" y="44"/>
                  <a:pt x="3" y="38"/>
                  <a:pt x="9" y="37"/>
                </a:cubicBezTo>
                <a:cubicBezTo>
                  <a:pt x="12" y="37"/>
                  <a:pt x="15" y="38"/>
                  <a:pt x="17" y="41"/>
                </a:cubicBezTo>
                <a:cubicBezTo>
                  <a:pt x="17" y="41"/>
                  <a:pt x="18" y="41"/>
                  <a:pt x="18" y="41"/>
                </a:cubicBezTo>
                <a:cubicBezTo>
                  <a:pt x="18" y="42"/>
                  <a:pt x="18" y="42"/>
                  <a:pt x="18" y="42"/>
                </a:cubicBezTo>
                <a:cubicBezTo>
                  <a:pt x="18" y="14"/>
                  <a:pt x="18" y="14"/>
                  <a:pt x="18" y="14"/>
                </a:cubicBezTo>
                <a:cubicBezTo>
                  <a:pt x="18" y="8"/>
                  <a:pt x="25" y="4"/>
                  <a:pt x="30" y="7"/>
                </a:cubicBezTo>
                <a:cubicBezTo>
                  <a:pt x="32" y="0"/>
                  <a:pt x="42" y="0"/>
                  <a:pt x="44" y="7"/>
                </a:cubicBezTo>
                <a:cubicBezTo>
                  <a:pt x="49" y="4"/>
                  <a:pt x="56" y="8"/>
                  <a:pt x="56" y="14"/>
                </a:cubicBezTo>
                <a:cubicBezTo>
                  <a:pt x="56" y="14"/>
                  <a:pt x="56" y="14"/>
                  <a:pt x="56" y="14"/>
                </a:cubicBezTo>
                <a:cubicBezTo>
                  <a:pt x="56" y="14"/>
                  <a:pt x="56" y="14"/>
                  <a:pt x="56" y="14"/>
                </a:cubicBezTo>
                <a:cubicBezTo>
                  <a:pt x="61" y="12"/>
                  <a:pt x="67" y="15"/>
                  <a:pt x="67" y="21"/>
                </a:cubicBezTo>
                <a:cubicBezTo>
                  <a:pt x="67" y="59"/>
                  <a:pt x="67" y="59"/>
                  <a:pt x="67" y="59"/>
                </a:cubicBezTo>
                <a:cubicBezTo>
                  <a:pt x="67" y="62"/>
                  <a:pt x="66" y="66"/>
                  <a:pt x="65" y="69"/>
                </a:cubicBezTo>
                <a:cubicBezTo>
                  <a:pt x="64" y="72"/>
                  <a:pt x="63" y="75"/>
                  <a:pt x="60" y="77"/>
                </a:cubicBezTo>
                <a:close/>
                <a:moveTo>
                  <a:pt x="52" y="76"/>
                </a:moveTo>
                <a:cubicBezTo>
                  <a:pt x="52" y="76"/>
                  <a:pt x="52" y="76"/>
                  <a:pt x="52" y="76"/>
                </a:cubicBezTo>
                <a:cubicBezTo>
                  <a:pt x="53" y="76"/>
                  <a:pt x="55" y="74"/>
                  <a:pt x="56" y="73"/>
                </a:cubicBezTo>
                <a:cubicBezTo>
                  <a:pt x="58" y="71"/>
                  <a:pt x="59" y="69"/>
                  <a:pt x="60" y="67"/>
                </a:cubicBezTo>
                <a:cubicBezTo>
                  <a:pt x="61" y="64"/>
                  <a:pt x="61" y="62"/>
                  <a:pt x="61" y="59"/>
                </a:cubicBezTo>
                <a:cubicBezTo>
                  <a:pt x="61" y="21"/>
                  <a:pt x="61" y="21"/>
                  <a:pt x="61" y="21"/>
                </a:cubicBezTo>
                <a:cubicBezTo>
                  <a:pt x="61" y="19"/>
                  <a:pt x="58" y="19"/>
                  <a:pt x="58" y="21"/>
                </a:cubicBezTo>
                <a:cubicBezTo>
                  <a:pt x="58" y="39"/>
                  <a:pt x="58" y="39"/>
                  <a:pt x="58" y="39"/>
                </a:cubicBezTo>
                <a:cubicBezTo>
                  <a:pt x="58" y="44"/>
                  <a:pt x="50" y="44"/>
                  <a:pt x="50" y="39"/>
                </a:cubicBezTo>
                <a:cubicBezTo>
                  <a:pt x="50" y="14"/>
                  <a:pt x="50" y="14"/>
                  <a:pt x="50" y="14"/>
                </a:cubicBezTo>
                <a:cubicBezTo>
                  <a:pt x="50" y="12"/>
                  <a:pt x="47" y="12"/>
                  <a:pt x="47" y="14"/>
                </a:cubicBezTo>
                <a:cubicBezTo>
                  <a:pt x="47" y="14"/>
                  <a:pt x="47" y="14"/>
                  <a:pt x="47" y="14"/>
                </a:cubicBezTo>
                <a:cubicBezTo>
                  <a:pt x="47" y="39"/>
                  <a:pt x="47" y="39"/>
                  <a:pt x="47" y="39"/>
                </a:cubicBezTo>
                <a:cubicBezTo>
                  <a:pt x="47" y="44"/>
                  <a:pt x="39" y="44"/>
                  <a:pt x="39" y="39"/>
                </a:cubicBezTo>
                <a:cubicBezTo>
                  <a:pt x="39" y="10"/>
                  <a:pt x="39" y="10"/>
                  <a:pt x="39" y="10"/>
                </a:cubicBezTo>
                <a:cubicBezTo>
                  <a:pt x="39" y="7"/>
                  <a:pt x="35" y="7"/>
                  <a:pt x="35" y="10"/>
                </a:cubicBezTo>
                <a:cubicBezTo>
                  <a:pt x="35" y="39"/>
                  <a:pt x="35" y="39"/>
                  <a:pt x="35" y="39"/>
                </a:cubicBezTo>
                <a:cubicBezTo>
                  <a:pt x="35" y="44"/>
                  <a:pt x="28" y="44"/>
                  <a:pt x="28" y="39"/>
                </a:cubicBezTo>
                <a:cubicBezTo>
                  <a:pt x="28" y="14"/>
                  <a:pt x="28" y="14"/>
                  <a:pt x="28" y="14"/>
                </a:cubicBezTo>
                <a:cubicBezTo>
                  <a:pt x="28" y="12"/>
                  <a:pt x="24" y="12"/>
                  <a:pt x="24" y="14"/>
                </a:cubicBezTo>
                <a:cubicBezTo>
                  <a:pt x="24" y="49"/>
                  <a:pt x="24" y="49"/>
                  <a:pt x="24" y="49"/>
                </a:cubicBezTo>
                <a:cubicBezTo>
                  <a:pt x="24" y="53"/>
                  <a:pt x="19" y="55"/>
                  <a:pt x="16" y="51"/>
                </a:cubicBezTo>
                <a:cubicBezTo>
                  <a:pt x="12" y="44"/>
                  <a:pt x="12" y="44"/>
                  <a:pt x="12" y="44"/>
                </a:cubicBezTo>
                <a:cubicBezTo>
                  <a:pt x="11" y="42"/>
                  <a:pt x="7" y="43"/>
                  <a:pt x="8" y="46"/>
                </a:cubicBezTo>
                <a:cubicBezTo>
                  <a:pt x="13" y="55"/>
                  <a:pt x="13" y="55"/>
                  <a:pt x="13" y="55"/>
                </a:cubicBezTo>
                <a:cubicBezTo>
                  <a:pt x="13" y="55"/>
                  <a:pt x="13" y="55"/>
                  <a:pt x="13" y="55"/>
                </a:cubicBezTo>
                <a:cubicBezTo>
                  <a:pt x="22" y="70"/>
                  <a:pt x="22" y="70"/>
                  <a:pt x="22" y="70"/>
                </a:cubicBezTo>
                <a:cubicBezTo>
                  <a:pt x="23" y="72"/>
                  <a:pt x="24" y="73"/>
                  <a:pt x="26" y="74"/>
                </a:cubicBezTo>
                <a:cubicBezTo>
                  <a:pt x="29" y="77"/>
                  <a:pt x="34" y="79"/>
                  <a:pt x="38" y="80"/>
                </a:cubicBezTo>
                <a:cubicBezTo>
                  <a:pt x="43" y="80"/>
                  <a:pt x="48" y="79"/>
                  <a:pt x="52" y="76"/>
                </a:cubicBezTo>
                <a:close/>
              </a:path>
            </a:pathLst>
          </a:custGeom>
          <a:solidFill>
            <a:schemeClr val="accent4"/>
          </a:solidFill>
          <a:ln>
            <a:noFill/>
          </a:ln>
        </p:spPr>
        <p:txBody>
          <a:bodyPr/>
          <a:lstStyle/>
          <a:p>
            <a:endParaRPr lang="zh-CN" altLang="en-US" sz="2400">
              <a:cs typeface="+mn-ea"/>
              <a:sym typeface="+mn-lt"/>
            </a:endParaRPr>
          </a:p>
        </p:txBody>
      </p:sp>
      <p:sp>
        <p:nvSpPr>
          <p:cNvPr id="18" name="Freeform 32"/>
          <p:cNvSpPr>
            <a:spLocks noEditPoints="1"/>
          </p:cNvSpPr>
          <p:nvPr/>
        </p:nvSpPr>
        <p:spPr bwMode="auto">
          <a:xfrm>
            <a:off x="2260605" y="3847171"/>
            <a:ext cx="311151" cy="292191"/>
          </a:xfrm>
          <a:custGeom>
            <a:avLst/>
            <a:gdLst>
              <a:gd name="T0" fmla="*/ 38 w 77"/>
              <a:gd name="T1" fmla="*/ 18 h 72"/>
              <a:gd name="T2" fmla="*/ 39 w 77"/>
              <a:gd name="T3" fmla="*/ 41 h 72"/>
              <a:gd name="T4" fmla="*/ 41 w 77"/>
              <a:gd name="T5" fmla="*/ 13 h 72"/>
              <a:gd name="T6" fmla="*/ 38 w 77"/>
              <a:gd name="T7" fmla="*/ 12 h 72"/>
              <a:gd name="T8" fmla="*/ 32 w 77"/>
              <a:gd name="T9" fmla="*/ 22 h 72"/>
              <a:gd name="T10" fmla="*/ 74 w 77"/>
              <a:gd name="T11" fmla="*/ 9 h 72"/>
              <a:gd name="T12" fmla="*/ 66 w 77"/>
              <a:gd name="T13" fmla="*/ 9 h 72"/>
              <a:gd name="T14" fmla="*/ 63 w 77"/>
              <a:gd name="T15" fmla="*/ 0 h 72"/>
              <a:gd name="T16" fmla="*/ 11 w 77"/>
              <a:gd name="T17" fmla="*/ 3 h 72"/>
              <a:gd name="T18" fmla="*/ 3 w 77"/>
              <a:gd name="T19" fmla="*/ 9 h 72"/>
              <a:gd name="T20" fmla="*/ 0 w 77"/>
              <a:gd name="T21" fmla="*/ 29 h 72"/>
              <a:gd name="T22" fmla="*/ 5 w 77"/>
              <a:gd name="T23" fmla="*/ 41 h 72"/>
              <a:gd name="T24" fmla="*/ 36 w 77"/>
              <a:gd name="T25" fmla="*/ 59 h 72"/>
              <a:gd name="T26" fmla="*/ 23 w 77"/>
              <a:gd name="T27" fmla="*/ 66 h 72"/>
              <a:gd name="T28" fmla="*/ 23 w 77"/>
              <a:gd name="T29" fmla="*/ 72 h 72"/>
              <a:gd name="T30" fmla="*/ 57 w 77"/>
              <a:gd name="T31" fmla="*/ 69 h 72"/>
              <a:gd name="T32" fmla="*/ 41 w 77"/>
              <a:gd name="T33" fmla="*/ 66 h 72"/>
              <a:gd name="T34" fmla="*/ 62 w 77"/>
              <a:gd name="T35" fmla="*/ 46 h 72"/>
              <a:gd name="T36" fmla="*/ 72 w 77"/>
              <a:gd name="T37" fmla="*/ 41 h 72"/>
              <a:gd name="T38" fmla="*/ 77 w 77"/>
              <a:gd name="T39" fmla="*/ 12 h 72"/>
              <a:gd name="T40" fmla="*/ 9 w 77"/>
              <a:gd name="T41" fmla="*/ 37 h 72"/>
              <a:gd name="T42" fmla="*/ 9 w 77"/>
              <a:gd name="T43" fmla="*/ 37 h 72"/>
              <a:gd name="T44" fmla="*/ 6 w 77"/>
              <a:gd name="T45" fmla="*/ 15 h 72"/>
              <a:gd name="T46" fmla="*/ 11 w 77"/>
              <a:gd name="T47" fmla="*/ 32 h 72"/>
              <a:gd name="T48" fmla="*/ 9 w 77"/>
              <a:gd name="T49" fmla="*/ 37 h 72"/>
              <a:gd name="T50" fmla="*/ 60 w 77"/>
              <a:gd name="T51" fmla="*/ 31 h 72"/>
              <a:gd name="T52" fmla="*/ 58 w 77"/>
              <a:gd name="T53" fmla="*/ 41 h 72"/>
              <a:gd name="T54" fmla="*/ 38 w 77"/>
              <a:gd name="T55" fmla="*/ 53 h 72"/>
              <a:gd name="T56" fmla="*/ 19 w 77"/>
              <a:gd name="T57" fmla="*/ 41 h 72"/>
              <a:gd name="T58" fmla="*/ 17 w 77"/>
              <a:gd name="T59" fmla="*/ 6 h 72"/>
              <a:gd name="T60" fmla="*/ 60 w 77"/>
              <a:gd name="T61" fmla="*/ 31 h 72"/>
              <a:gd name="T62" fmla="*/ 71 w 77"/>
              <a:gd name="T63" fmla="*/ 29 h 72"/>
              <a:gd name="T64" fmla="*/ 68 w 77"/>
              <a:gd name="T65" fmla="*/ 37 h 72"/>
              <a:gd name="T66" fmla="*/ 66 w 77"/>
              <a:gd name="T67" fmla="*/ 32 h 72"/>
              <a:gd name="T68" fmla="*/ 66 w 77"/>
              <a:gd name="T69" fmla="*/ 31 h 72"/>
              <a:gd name="T70" fmla="*/ 71 w 77"/>
              <a:gd name="T7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72">
                <a:moveTo>
                  <a:pt x="35" y="22"/>
                </a:moveTo>
                <a:cubicBezTo>
                  <a:pt x="38" y="18"/>
                  <a:pt x="38" y="18"/>
                  <a:pt x="38" y="18"/>
                </a:cubicBezTo>
                <a:cubicBezTo>
                  <a:pt x="38" y="40"/>
                  <a:pt x="38" y="40"/>
                  <a:pt x="38" y="40"/>
                </a:cubicBezTo>
                <a:cubicBezTo>
                  <a:pt x="38" y="41"/>
                  <a:pt x="38" y="41"/>
                  <a:pt x="39" y="41"/>
                </a:cubicBezTo>
                <a:cubicBezTo>
                  <a:pt x="40" y="41"/>
                  <a:pt x="41" y="41"/>
                  <a:pt x="41" y="40"/>
                </a:cubicBezTo>
                <a:cubicBezTo>
                  <a:pt x="41" y="13"/>
                  <a:pt x="41" y="13"/>
                  <a:pt x="41" y="13"/>
                </a:cubicBezTo>
                <a:cubicBezTo>
                  <a:pt x="41" y="12"/>
                  <a:pt x="40" y="11"/>
                  <a:pt x="39" y="11"/>
                </a:cubicBezTo>
                <a:cubicBezTo>
                  <a:pt x="39" y="11"/>
                  <a:pt x="38" y="12"/>
                  <a:pt x="38" y="12"/>
                </a:cubicBezTo>
                <a:cubicBezTo>
                  <a:pt x="32" y="19"/>
                  <a:pt x="32" y="19"/>
                  <a:pt x="32" y="19"/>
                </a:cubicBezTo>
                <a:cubicBezTo>
                  <a:pt x="32" y="20"/>
                  <a:pt x="32" y="21"/>
                  <a:pt x="32" y="22"/>
                </a:cubicBezTo>
                <a:cubicBezTo>
                  <a:pt x="33" y="23"/>
                  <a:pt x="34" y="22"/>
                  <a:pt x="35" y="22"/>
                </a:cubicBezTo>
                <a:close/>
                <a:moveTo>
                  <a:pt x="74" y="9"/>
                </a:moveTo>
                <a:cubicBezTo>
                  <a:pt x="74" y="9"/>
                  <a:pt x="74" y="9"/>
                  <a:pt x="74" y="9"/>
                </a:cubicBezTo>
                <a:cubicBezTo>
                  <a:pt x="66" y="9"/>
                  <a:pt x="66" y="9"/>
                  <a:pt x="66" y="9"/>
                </a:cubicBezTo>
                <a:cubicBezTo>
                  <a:pt x="66" y="3"/>
                  <a:pt x="66" y="3"/>
                  <a:pt x="66" y="3"/>
                </a:cubicBezTo>
                <a:cubicBezTo>
                  <a:pt x="66" y="1"/>
                  <a:pt x="65" y="0"/>
                  <a:pt x="63" y="0"/>
                </a:cubicBezTo>
                <a:cubicBezTo>
                  <a:pt x="14" y="0"/>
                  <a:pt x="14" y="0"/>
                  <a:pt x="14" y="0"/>
                </a:cubicBezTo>
                <a:cubicBezTo>
                  <a:pt x="12" y="0"/>
                  <a:pt x="11" y="1"/>
                  <a:pt x="11" y="3"/>
                </a:cubicBezTo>
                <a:cubicBezTo>
                  <a:pt x="11" y="9"/>
                  <a:pt x="11" y="9"/>
                  <a:pt x="11" y="9"/>
                </a:cubicBezTo>
                <a:cubicBezTo>
                  <a:pt x="3" y="9"/>
                  <a:pt x="3" y="9"/>
                  <a:pt x="3" y="9"/>
                </a:cubicBezTo>
                <a:cubicBezTo>
                  <a:pt x="1" y="9"/>
                  <a:pt x="0" y="11"/>
                  <a:pt x="0" y="12"/>
                </a:cubicBezTo>
                <a:cubicBezTo>
                  <a:pt x="0" y="29"/>
                  <a:pt x="0" y="29"/>
                  <a:pt x="0" y="29"/>
                </a:cubicBezTo>
                <a:cubicBezTo>
                  <a:pt x="0" y="33"/>
                  <a:pt x="2" y="38"/>
                  <a:pt x="5" y="41"/>
                </a:cubicBezTo>
                <a:cubicBezTo>
                  <a:pt x="5" y="41"/>
                  <a:pt x="5" y="41"/>
                  <a:pt x="5" y="41"/>
                </a:cubicBezTo>
                <a:cubicBezTo>
                  <a:pt x="8" y="44"/>
                  <a:pt x="11" y="46"/>
                  <a:pt x="15" y="46"/>
                </a:cubicBezTo>
                <a:cubicBezTo>
                  <a:pt x="20" y="53"/>
                  <a:pt x="27" y="58"/>
                  <a:pt x="36" y="59"/>
                </a:cubicBezTo>
                <a:cubicBezTo>
                  <a:pt x="36" y="66"/>
                  <a:pt x="36" y="66"/>
                  <a:pt x="36" y="66"/>
                </a:cubicBezTo>
                <a:cubicBezTo>
                  <a:pt x="23" y="66"/>
                  <a:pt x="23" y="66"/>
                  <a:pt x="23" y="66"/>
                </a:cubicBezTo>
                <a:cubicBezTo>
                  <a:pt x="21" y="66"/>
                  <a:pt x="20" y="67"/>
                  <a:pt x="20" y="69"/>
                </a:cubicBezTo>
                <a:cubicBezTo>
                  <a:pt x="20" y="71"/>
                  <a:pt x="21" y="72"/>
                  <a:pt x="23" y="72"/>
                </a:cubicBezTo>
                <a:cubicBezTo>
                  <a:pt x="54" y="72"/>
                  <a:pt x="54" y="72"/>
                  <a:pt x="54" y="72"/>
                </a:cubicBezTo>
                <a:cubicBezTo>
                  <a:pt x="56" y="72"/>
                  <a:pt x="57" y="71"/>
                  <a:pt x="57" y="69"/>
                </a:cubicBezTo>
                <a:cubicBezTo>
                  <a:pt x="57" y="67"/>
                  <a:pt x="56" y="66"/>
                  <a:pt x="54" y="66"/>
                </a:cubicBezTo>
                <a:cubicBezTo>
                  <a:pt x="41" y="66"/>
                  <a:pt x="41" y="66"/>
                  <a:pt x="41" y="66"/>
                </a:cubicBezTo>
                <a:cubicBezTo>
                  <a:pt x="41" y="59"/>
                  <a:pt x="41" y="59"/>
                  <a:pt x="41" y="59"/>
                </a:cubicBezTo>
                <a:cubicBezTo>
                  <a:pt x="50" y="58"/>
                  <a:pt x="57" y="53"/>
                  <a:pt x="62" y="46"/>
                </a:cubicBezTo>
                <a:cubicBezTo>
                  <a:pt x="66" y="46"/>
                  <a:pt x="69" y="44"/>
                  <a:pt x="72" y="41"/>
                </a:cubicBezTo>
                <a:cubicBezTo>
                  <a:pt x="72" y="41"/>
                  <a:pt x="72" y="41"/>
                  <a:pt x="72" y="41"/>
                </a:cubicBezTo>
                <a:cubicBezTo>
                  <a:pt x="75" y="38"/>
                  <a:pt x="77" y="33"/>
                  <a:pt x="77" y="29"/>
                </a:cubicBezTo>
                <a:cubicBezTo>
                  <a:pt x="77" y="12"/>
                  <a:pt x="77" y="12"/>
                  <a:pt x="77" y="12"/>
                </a:cubicBezTo>
                <a:cubicBezTo>
                  <a:pt x="77" y="11"/>
                  <a:pt x="76" y="9"/>
                  <a:pt x="74" y="9"/>
                </a:cubicBezTo>
                <a:close/>
                <a:moveTo>
                  <a:pt x="9" y="37"/>
                </a:moveTo>
                <a:cubicBezTo>
                  <a:pt x="9" y="37"/>
                  <a:pt x="9" y="37"/>
                  <a:pt x="9" y="37"/>
                </a:cubicBezTo>
                <a:cubicBezTo>
                  <a:pt x="9" y="37"/>
                  <a:pt x="9" y="37"/>
                  <a:pt x="9" y="37"/>
                </a:cubicBezTo>
                <a:cubicBezTo>
                  <a:pt x="7" y="35"/>
                  <a:pt x="6" y="32"/>
                  <a:pt x="6" y="29"/>
                </a:cubicBezTo>
                <a:cubicBezTo>
                  <a:pt x="6" y="15"/>
                  <a:pt x="6" y="15"/>
                  <a:pt x="6" y="15"/>
                </a:cubicBezTo>
                <a:cubicBezTo>
                  <a:pt x="11" y="15"/>
                  <a:pt x="11" y="15"/>
                  <a:pt x="11" y="15"/>
                </a:cubicBezTo>
                <a:cubicBezTo>
                  <a:pt x="11" y="32"/>
                  <a:pt x="11" y="32"/>
                  <a:pt x="11" y="32"/>
                </a:cubicBezTo>
                <a:cubicBezTo>
                  <a:pt x="11" y="34"/>
                  <a:pt x="11" y="36"/>
                  <a:pt x="12" y="39"/>
                </a:cubicBezTo>
                <a:cubicBezTo>
                  <a:pt x="11" y="38"/>
                  <a:pt x="10" y="38"/>
                  <a:pt x="9" y="37"/>
                </a:cubicBezTo>
                <a:close/>
                <a:moveTo>
                  <a:pt x="60" y="31"/>
                </a:moveTo>
                <a:cubicBezTo>
                  <a:pt x="60" y="31"/>
                  <a:pt x="60" y="31"/>
                  <a:pt x="60" y="31"/>
                </a:cubicBezTo>
                <a:cubicBezTo>
                  <a:pt x="60" y="32"/>
                  <a:pt x="60" y="32"/>
                  <a:pt x="60" y="32"/>
                </a:cubicBezTo>
                <a:cubicBezTo>
                  <a:pt x="60" y="35"/>
                  <a:pt x="59" y="38"/>
                  <a:pt x="58" y="41"/>
                </a:cubicBezTo>
                <a:cubicBezTo>
                  <a:pt x="58" y="41"/>
                  <a:pt x="58" y="41"/>
                  <a:pt x="58" y="41"/>
                </a:cubicBezTo>
                <a:cubicBezTo>
                  <a:pt x="54" y="48"/>
                  <a:pt x="47" y="53"/>
                  <a:pt x="38" y="53"/>
                </a:cubicBezTo>
                <a:cubicBezTo>
                  <a:pt x="30" y="53"/>
                  <a:pt x="23" y="48"/>
                  <a:pt x="19" y="41"/>
                </a:cubicBezTo>
                <a:cubicBezTo>
                  <a:pt x="19" y="41"/>
                  <a:pt x="19" y="41"/>
                  <a:pt x="19" y="41"/>
                </a:cubicBezTo>
                <a:cubicBezTo>
                  <a:pt x="18" y="38"/>
                  <a:pt x="17" y="35"/>
                  <a:pt x="17" y="31"/>
                </a:cubicBezTo>
                <a:cubicBezTo>
                  <a:pt x="17" y="6"/>
                  <a:pt x="17" y="6"/>
                  <a:pt x="17" y="6"/>
                </a:cubicBezTo>
                <a:cubicBezTo>
                  <a:pt x="60" y="6"/>
                  <a:pt x="60" y="6"/>
                  <a:pt x="60" y="6"/>
                </a:cubicBezTo>
                <a:cubicBezTo>
                  <a:pt x="60" y="31"/>
                  <a:pt x="60" y="31"/>
                  <a:pt x="60" y="31"/>
                </a:cubicBezTo>
                <a:close/>
                <a:moveTo>
                  <a:pt x="71" y="29"/>
                </a:moveTo>
                <a:cubicBezTo>
                  <a:pt x="71" y="29"/>
                  <a:pt x="71" y="29"/>
                  <a:pt x="71" y="29"/>
                </a:cubicBezTo>
                <a:cubicBezTo>
                  <a:pt x="71" y="32"/>
                  <a:pt x="70" y="35"/>
                  <a:pt x="68" y="37"/>
                </a:cubicBezTo>
                <a:cubicBezTo>
                  <a:pt x="68" y="37"/>
                  <a:pt x="68" y="37"/>
                  <a:pt x="68" y="37"/>
                </a:cubicBezTo>
                <a:cubicBezTo>
                  <a:pt x="67" y="38"/>
                  <a:pt x="66" y="38"/>
                  <a:pt x="65" y="39"/>
                </a:cubicBezTo>
                <a:cubicBezTo>
                  <a:pt x="66" y="36"/>
                  <a:pt x="66" y="34"/>
                  <a:pt x="66" y="32"/>
                </a:cubicBezTo>
                <a:cubicBezTo>
                  <a:pt x="66" y="31"/>
                  <a:pt x="66" y="31"/>
                  <a:pt x="66" y="31"/>
                </a:cubicBezTo>
                <a:cubicBezTo>
                  <a:pt x="66" y="31"/>
                  <a:pt x="66" y="31"/>
                  <a:pt x="66" y="31"/>
                </a:cubicBezTo>
                <a:cubicBezTo>
                  <a:pt x="66" y="15"/>
                  <a:pt x="66" y="15"/>
                  <a:pt x="66" y="15"/>
                </a:cubicBezTo>
                <a:cubicBezTo>
                  <a:pt x="71" y="15"/>
                  <a:pt x="71" y="15"/>
                  <a:pt x="71" y="15"/>
                </a:cubicBezTo>
                <a:cubicBezTo>
                  <a:pt x="71" y="29"/>
                  <a:pt x="71" y="29"/>
                  <a:pt x="71" y="29"/>
                </a:cubicBezTo>
                <a:close/>
              </a:path>
            </a:pathLst>
          </a:custGeom>
          <a:solidFill>
            <a:schemeClr val="accent2"/>
          </a:solidFill>
          <a:ln>
            <a:noFill/>
          </a:ln>
        </p:spPr>
        <p:txBody>
          <a:bodyPr/>
          <a:lstStyle/>
          <a:p>
            <a:endParaRPr lang="zh-CN" altLang="en-US" sz="2400">
              <a:cs typeface="+mn-ea"/>
              <a:sym typeface="+mn-lt"/>
            </a:endParaRPr>
          </a:p>
        </p:txBody>
      </p:sp>
      <p:sp>
        <p:nvSpPr>
          <p:cNvPr id="19" name="Freeform 33"/>
          <p:cNvSpPr>
            <a:spLocks noEditPoints="1"/>
          </p:cNvSpPr>
          <p:nvPr/>
        </p:nvSpPr>
        <p:spPr bwMode="auto">
          <a:xfrm>
            <a:off x="1293284" y="3834467"/>
            <a:ext cx="311149" cy="317599"/>
          </a:xfrm>
          <a:custGeom>
            <a:avLst/>
            <a:gdLst>
              <a:gd name="T0" fmla="*/ 66 w 77"/>
              <a:gd name="T1" fmla="*/ 12 h 78"/>
              <a:gd name="T2" fmla="*/ 66 w 77"/>
              <a:gd name="T3" fmla="*/ 66 h 78"/>
              <a:gd name="T4" fmla="*/ 11 w 77"/>
              <a:gd name="T5" fmla="*/ 66 h 78"/>
              <a:gd name="T6" fmla="*/ 11 w 77"/>
              <a:gd name="T7" fmla="*/ 12 h 78"/>
              <a:gd name="T8" fmla="*/ 37 w 77"/>
              <a:gd name="T9" fmla="*/ 72 h 78"/>
              <a:gd name="T10" fmla="*/ 37 w 77"/>
              <a:gd name="T11" fmla="*/ 59 h 78"/>
              <a:gd name="T12" fmla="*/ 25 w 77"/>
              <a:gd name="T13" fmla="*/ 62 h 78"/>
              <a:gd name="T14" fmla="*/ 33 w 77"/>
              <a:gd name="T15" fmla="*/ 71 h 78"/>
              <a:gd name="T16" fmla="*/ 62 w 77"/>
              <a:gd name="T17" fmla="*/ 16 h 78"/>
              <a:gd name="T18" fmla="*/ 61 w 77"/>
              <a:gd name="T19" fmla="*/ 15 h 78"/>
              <a:gd name="T20" fmla="*/ 60 w 77"/>
              <a:gd name="T21" fmla="*/ 37 h 78"/>
              <a:gd name="T22" fmla="*/ 62 w 77"/>
              <a:gd name="T23" fmla="*/ 16 h 78"/>
              <a:gd name="T24" fmla="*/ 58 w 77"/>
              <a:gd name="T25" fmla="*/ 13 h 78"/>
              <a:gd name="T26" fmla="*/ 54 w 77"/>
              <a:gd name="T27" fmla="*/ 13 h 78"/>
              <a:gd name="T28" fmla="*/ 58 w 77"/>
              <a:gd name="T29" fmla="*/ 13 h 78"/>
              <a:gd name="T30" fmla="*/ 44 w 77"/>
              <a:gd name="T31" fmla="*/ 7 h 78"/>
              <a:gd name="T32" fmla="*/ 40 w 77"/>
              <a:gd name="T33" fmla="*/ 19 h 78"/>
              <a:gd name="T34" fmla="*/ 52 w 77"/>
              <a:gd name="T35" fmla="*/ 16 h 78"/>
              <a:gd name="T36" fmla="*/ 44 w 77"/>
              <a:gd name="T37" fmla="*/ 7 h 78"/>
              <a:gd name="T38" fmla="*/ 37 w 77"/>
              <a:gd name="T39" fmla="*/ 6 h 78"/>
              <a:gd name="T40" fmla="*/ 26 w 77"/>
              <a:gd name="T41" fmla="*/ 14 h 78"/>
              <a:gd name="T42" fmla="*/ 27 w 77"/>
              <a:gd name="T43" fmla="*/ 17 h 78"/>
              <a:gd name="T44" fmla="*/ 37 w 77"/>
              <a:gd name="T45" fmla="*/ 6 h 78"/>
              <a:gd name="T46" fmla="*/ 26 w 77"/>
              <a:gd name="T47" fmla="*/ 9 h 78"/>
              <a:gd name="T48" fmla="*/ 22 w 77"/>
              <a:gd name="T49" fmla="*/ 15 h 78"/>
              <a:gd name="T50" fmla="*/ 26 w 77"/>
              <a:gd name="T51" fmla="*/ 9 h 78"/>
              <a:gd name="T52" fmla="*/ 16 w 77"/>
              <a:gd name="T53" fmla="*/ 15 h 78"/>
              <a:gd name="T54" fmla="*/ 6 w 77"/>
              <a:gd name="T55" fmla="*/ 37 h 78"/>
              <a:gd name="T56" fmla="*/ 21 w 77"/>
              <a:gd name="T57" fmla="*/ 18 h 78"/>
              <a:gd name="T58" fmla="*/ 6 w 77"/>
              <a:gd name="T59" fmla="*/ 41 h 78"/>
              <a:gd name="T60" fmla="*/ 15 w 77"/>
              <a:gd name="T61" fmla="*/ 62 h 78"/>
              <a:gd name="T62" fmla="*/ 21 w 77"/>
              <a:gd name="T63" fmla="*/ 60 h 78"/>
              <a:gd name="T64" fmla="*/ 6 w 77"/>
              <a:gd name="T65" fmla="*/ 41 h 78"/>
              <a:gd name="T66" fmla="*/ 19 w 77"/>
              <a:gd name="T67" fmla="*/ 65 h 78"/>
              <a:gd name="T68" fmla="*/ 23 w 77"/>
              <a:gd name="T69" fmla="*/ 65 h 78"/>
              <a:gd name="T70" fmla="*/ 19 w 77"/>
              <a:gd name="T71" fmla="*/ 65 h 78"/>
              <a:gd name="T72" fmla="*/ 40 w 77"/>
              <a:gd name="T73" fmla="*/ 72 h 78"/>
              <a:gd name="T74" fmla="*/ 51 w 77"/>
              <a:gd name="T75" fmla="*/ 63 h 78"/>
              <a:gd name="T76" fmla="*/ 50 w 77"/>
              <a:gd name="T77" fmla="*/ 61 h 78"/>
              <a:gd name="T78" fmla="*/ 40 w 77"/>
              <a:gd name="T79" fmla="*/ 72 h 78"/>
              <a:gd name="T80" fmla="*/ 51 w 77"/>
              <a:gd name="T81" fmla="*/ 69 h 78"/>
              <a:gd name="T82" fmla="*/ 55 w 77"/>
              <a:gd name="T83" fmla="*/ 63 h 78"/>
              <a:gd name="T84" fmla="*/ 51 w 77"/>
              <a:gd name="T85" fmla="*/ 69 h 78"/>
              <a:gd name="T86" fmla="*/ 61 w 77"/>
              <a:gd name="T87" fmla="*/ 63 h 78"/>
              <a:gd name="T88" fmla="*/ 71 w 77"/>
              <a:gd name="T89" fmla="*/ 41 h 78"/>
              <a:gd name="T90" fmla="*/ 56 w 77"/>
              <a:gd name="T91" fmla="*/ 60 h 78"/>
              <a:gd name="T92" fmla="*/ 53 w 77"/>
              <a:gd name="T93" fmla="*/ 19 h 78"/>
              <a:gd name="T94" fmla="*/ 52 w 77"/>
              <a:gd name="T95" fmla="*/ 20 h 78"/>
              <a:gd name="T96" fmla="*/ 40 w 77"/>
              <a:gd name="T97" fmla="*/ 37 h 78"/>
              <a:gd name="T98" fmla="*/ 53 w 77"/>
              <a:gd name="T99" fmla="*/ 19 h 78"/>
              <a:gd name="T100" fmla="*/ 37 w 77"/>
              <a:gd name="T101" fmla="*/ 22 h 78"/>
              <a:gd name="T102" fmla="*/ 24 w 77"/>
              <a:gd name="T103" fmla="*/ 19 h 78"/>
              <a:gd name="T104" fmla="*/ 37 w 77"/>
              <a:gd name="T105" fmla="*/ 37 h 78"/>
              <a:gd name="T106" fmla="*/ 37 w 77"/>
              <a:gd name="T107" fmla="*/ 56 h 78"/>
              <a:gd name="T108" fmla="*/ 37 w 77"/>
              <a:gd name="T109" fmla="*/ 41 h 78"/>
              <a:gd name="T110" fmla="*/ 24 w 77"/>
              <a:gd name="T111" fmla="*/ 58 h 78"/>
              <a:gd name="T112" fmla="*/ 37 w 77"/>
              <a:gd name="T113" fmla="*/ 56 h 78"/>
              <a:gd name="T114" fmla="*/ 40 w 77"/>
              <a:gd name="T115" fmla="*/ 56 h 78"/>
              <a:gd name="T116" fmla="*/ 53 w 77"/>
              <a:gd name="T117" fmla="*/ 58 h 78"/>
              <a:gd name="T118" fmla="*/ 40 w 77"/>
              <a:gd name="T119"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 h="78">
                <a:moveTo>
                  <a:pt x="39" y="0"/>
                </a:moveTo>
                <a:cubicBezTo>
                  <a:pt x="49" y="0"/>
                  <a:pt x="59" y="5"/>
                  <a:pt x="66" y="12"/>
                </a:cubicBezTo>
                <a:cubicBezTo>
                  <a:pt x="73" y="19"/>
                  <a:pt x="77" y="28"/>
                  <a:pt x="77" y="39"/>
                </a:cubicBezTo>
                <a:cubicBezTo>
                  <a:pt x="77" y="50"/>
                  <a:pt x="73" y="59"/>
                  <a:pt x="66" y="66"/>
                </a:cubicBezTo>
                <a:cubicBezTo>
                  <a:pt x="59" y="73"/>
                  <a:pt x="49" y="78"/>
                  <a:pt x="39" y="78"/>
                </a:cubicBezTo>
                <a:cubicBezTo>
                  <a:pt x="28" y="78"/>
                  <a:pt x="18" y="73"/>
                  <a:pt x="11" y="66"/>
                </a:cubicBezTo>
                <a:cubicBezTo>
                  <a:pt x="4" y="59"/>
                  <a:pt x="0" y="50"/>
                  <a:pt x="0" y="39"/>
                </a:cubicBezTo>
                <a:cubicBezTo>
                  <a:pt x="0" y="28"/>
                  <a:pt x="4" y="19"/>
                  <a:pt x="11" y="12"/>
                </a:cubicBezTo>
                <a:cubicBezTo>
                  <a:pt x="18" y="5"/>
                  <a:pt x="28" y="0"/>
                  <a:pt x="39" y="0"/>
                </a:cubicBezTo>
                <a:close/>
                <a:moveTo>
                  <a:pt x="37" y="72"/>
                </a:moveTo>
                <a:cubicBezTo>
                  <a:pt x="37" y="72"/>
                  <a:pt x="37" y="72"/>
                  <a:pt x="37" y="72"/>
                </a:cubicBezTo>
                <a:cubicBezTo>
                  <a:pt x="37" y="59"/>
                  <a:pt x="37" y="59"/>
                  <a:pt x="37" y="59"/>
                </a:cubicBezTo>
                <a:cubicBezTo>
                  <a:pt x="33" y="59"/>
                  <a:pt x="30" y="60"/>
                  <a:pt x="27" y="61"/>
                </a:cubicBezTo>
                <a:cubicBezTo>
                  <a:pt x="26" y="61"/>
                  <a:pt x="26" y="62"/>
                  <a:pt x="25" y="62"/>
                </a:cubicBezTo>
                <a:cubicBezTo>
                  <a:pt x="26" y="62"/>
                  <a:pt x="26" y="63"/>
                  <a:pt x="26" y="63"/>
                </a:cubicBezTo>
                <a:cubicBezTo>
                  <a:pt x="28" y="67"/>
                  <a:pt x="30" y="70"/>
                  <a:pt x="33" y="71"/>
                </a:cubicBezTo>
                <a:cubicBezTo>
                  <a:pt x="34" y="71"/>
                  <a:pt x="35" y="72"/>
                  <a:pt x="37" y="72"/>
                </a:cubicBezTo>
                <a:close/>
                <a:moveTo>
                  <a:pt x="62" y="16"/>
                </a:moveTo>
                <a:cubicBezTo>
                  <a:pt x="62" y="16"/>
                  <a:pt x="62" y="16"/>
                  <a:pt x="62" y="16"/>
                </a:cubicBezTo>
                <a:cubicBezTo>
                  <a:pt x="61" y="16"/>
                  <a:pt x="61" y="15"/>
                  <a:pt x="61" y="15"/>
                </a:cubicBezTo>
                <a:cubicBezTo>
                  <a:pt x="59" y="16"/>
                  <a:pt x="58" y="17"/>
                  <a:pt x="56" y="18"/>
                </a:cubicBezTo>
                <a:cubicBezTo>
                  <a:pt x="58" y="23"/>
                  <a:pt x="60" y="30"/>
                  <a:pt x="60" y="37"/>
                </a:cubicBezTo>
                <a:cubicBezTo>
                  <a:pt x="71" y="37"/>
                  <a:pt x="71" y="37"/>
                  <a:pt x="71" y="37"/>
                </a:cubicBezTo>
                <a:cubicBezTo>
                  <a:pt x="71" y="29"/>
                  <a:pt x="67" y="21"/>
                  <a:pt x="62" y="16"/>
                </a:cubicBezTo>
                <a:close/>
                <a:moveTo>
                  <a:pt x="58" y="13"/>
                </a:moveTo>
                <a:cubicBezTo>
                  <a:pt x="58" y="13"/>
                  <a:pt x="58" y="13"/>
                  <a:pt x="58" y="13"/>
                </a:cubicBezTo>
                <a:cubicBezTo>
                  <a:pt x="56" y="11"/>
                  <a:pt x="54" y="10"/>
                  <a:pt x="51" y="9"/>
                </a:cubicBezTo>
                <a:cubicBezTo>
                  <a:pt x="52" y="10"/>
                  <a:pt x="53" y="11"/>
                  <a:pt x="54" y="13"/>
                </a:cubicBezTo>
                <a:cubicBezTo>
                  <a:pt x="54" y="13"/>
                  <a:pt x="55" y="14"/>
                  <a:pt x="55" y="15"/>
                </a:cubicBezTo>
                <a:cubicBezTo>
                  <a:pt x="56" y="14"/>
                  <a:pt x="57" y="13"/>
                  <a:pt x="58" y="13"/>
                </a:cubicBezTo>
                <a:close/>
                <a:moveTo>
                  <a:pt x="44" y="7"/>
                </a:moveTo>
                <a:cubicBezTo>
                  <a:pt x="44" y="7"/>
                  <a:pt x="44" y="7"/>
                  <a:pt x="44" y="7"/>
                </a:cubicBezTo>
                <a:cubicBezTo>
                  <a:pt x="43" y="6"/>
                  <a:pt x="42" y="6"/>
                  <a:pt x="40" y="6"/>
                </a:cubicBezTo>
                <a:cubicBezTo>
                  <a:pt x="40" y="19"/>
                  <a:pt x="40" y="19"/>
                  <a:pt x="40" y="19"/>
                </a:cubicBezTo>
                <a:cubicBezTo>
                  <a:pt x="44" y="19"/>
                  <a:pt x="47" y="18"/>
                  <a:pt x="50" y="17"/>
                </a:cubicBezTo>
                <a:cubicBezTo>
                  <a:pt x="51" y="17"/>
                  <a:pt x="51" y="16"/>
                  <a:pt x="52" y="16"/>
                </a:cubicBezTo>
                <a:cubicBezTo>
                  <a:pt x="51" y="16"/>
                  <a:pt x="51" y="15"/>
                  <a:pt x="51" y="14"/>
                </a:cubicBezTo>
                <a:cubicBezTo>
                  <a:pt x="49" y="11"/>
                  <a:pt x="47" y="8"/>
                  <a:pt x="44" y="7"/>
                </a:cubicBezTo>
                <a:close/>
                <a:moveTo>
                  <a:pt x="37" y="6"/>
                </a:moveTo>
                <a:cubicBezTo>
                  <a:pt x="37" y="6"/>
                  <a:pt x="37" y="6"/>
                  <a:pt x="37" y="6"/>
                </a:cubicBezTo>
                <a:cubicBezTo>
                  <a:pt x="35" y="6"/>
                  <a:pt x="34" y="6"/>
                  <a:pt x="33" y="7"/>
                </a:cubicBezTo>
                <a:cubicBezTo>
                  <a:pt x="30" y="8"/>
                  <a:pt x="28" y="11"/>
                  <a:pt x="26" y="14"/>
                </a:cubicBezTo>
                <a:cubicBezTo>
                  <a:pt x="26" y="15"/>
                  <a:pt x="26" y="16"/>
                  <a:pt x="25" y="16"/>
                </a:cubicBezTo>
                <a:cubicBezTo>
                  <a:pt x="26" y="16"/>
                  <a:pt x="26" y="17"/>
                  <a:pt x="27" y="17"/>
                </a:cubicBezTo>
                <a:cubicBezTo>
                  <a:pt x="30" y="18"/>
                  <a:pt x="33" y="19"/>
                  <a:pt x="37" y="19"/>
                </a:cubicBezTo>
                <a:cubicBezTo>
                  <a:pt x="37" y="6"/>
                  <a:pt x="37" y="6"/>
                  <a:pt x="37" y="6"/>
                </a:cubicBezTo>
                <a:close/>
                <a:moveTo>
                  <a:pt x="26" y="9"/>
                </a:moveTo>
                <a:cubicBezTo>
                  <a:pt x="26" y="9"/>
                  <a:pt x="26" y="9"/>
                  <a:pt x="26" y="9"/>
                </a:cubicBezTo>
                <a:cubicBezTo>
                  <a:pt x="23" y="10"/>
                  <a:pt x="21" y="11"/>
                  <a:pt x="19" y="13"/>
                </a:cubicBezTo>
                <a:cubicBezTo>
                  <a:pt x="20" y="13"/>
                  <a:pt x="21" y="14"/>
                  <a:pt x="22" y="15"/>
                </a:cubicBezTo>
                <a:cubicBezTo>
                  <a:pt x="22" y="14"/>
                  <a:pt x="23" y="13"/>
                  <a:pt x="23" y="13"/>
                </a:cubicBezTo>
                <a:cubicBezTo>
                  <a:pt x="24" y="11"/>
                  <a:pt x="25" y="10"/>
                  <a:pt x="26" y="9"/>
                </a:cubicBezTo>
                <a:close/>
                <a:moveTo>
                  <a:pt x="16" y="15"/>
                </a:moveTo>
                <a:cubicBezTo>
                  <a:pt x="16" y="15"/>
                  <a:pt x="16" y="15"/>
                  <a:pt x="16" y="15"/>
                </a:cubicBezTo>
                <a:cubicBezTo>
                  <a:pt x="16" y="15"/>
                  <a:pt x="16" y="16"/>
                  <a:pt x="15" y="16"/>
                </a:cubicBezTo>
                <a:cubicBezTo>
                  <a:pt x="10" y="21"/>
                  <a:pt x="6" y="29"/>
                  <a:pt x="6" y="37"/>
                </a:cubicBezTo>
                <a:cubicBezTo>
                  <a:pt x="17" y="37"/>
                  <a:pt x="17" y="37"/>
                  <a:pt x="17" y="37"/>
                </a:cubicBezTo>
                <a:cubicBezTo>
                  <a:pt x="17" y="30"/>
                  <a:pt x="19" y="23"/>
                  <a:pt x="21" y="18"/>
                </a:cubicBezTo>
                <a:cubicBezTo>
                  <a:pt x="19" y="17"/>
                  <a:pt x="18" y="16"/>
                  <a:pt x="16" y="15"/>
                </a:cubicBezTo>
                <a:close/>
                <a:moveTo>
                  <a:pt x="6" y="41"/>
                </a:moveTo>
                <a:cubicBezTo>
                  <a:pt x="6" y="41"/>
                  <a:pt x="6" y="41"/>
                  <a:pt x="6" y="41"/>
                </a:cubicBezTo>
                <a:cubicBezTo>
                  <a:pt x="6" y="49"/>
                  <a:pt x="10" y="57"/>
                  <a:pt x="15" y="62"/>
                </a:cubicBezTo>
                <a:cubicBezTo>
                  <a:pt x="16" y="63"/>
                  <a:pt x="16" y="63"/>
                  <a:pt x="16" y="63"/>
                </a:cubicBezTo>
                <a:cubicBezTo>
                  <a:pt x="18" y="62"/>
                  <a:pt x="19" y="61"/>
                  <a:pt x="21" y="60"/>
                </a:cubicBezTo>
                <a:cubicBezTo>
                  <a:pt x="19" y="54"/>
                  <a:pt x="17" y="48"/>
                  <a:pt x="17" y="41"/>
                </a:cubicBezTo>
                <a:cubicBezTo>
                  <a:pt x="6" y="41"/>
                  <a:pt x="6" y="41"/>
                  <a:pt x="6" y="41"/>
                </a:cubicBezTo>
                <a:close/>
                <a:moveTo>
                  <a:pt x="19" y="65"/>
                </a:moveTo>
                <a:cubicBezTo>
                  <a:pt x="19" y="65"/>
                  <a:pt x="19" y="65"/>
                  <a:pt x="19" y="65"/>
                </a:cubicBezTo>
                <a:cubicBezTo>
                  <a:pt x="21" y="67"/>
                  <a:pt x="23" y="68"/>
                  <a:pt x="26" y="69"/>
                </a:cubicBezTo>
                <a:cubicBezTo>
                  <a:pt x="25" y="68"/>
                  <a:pt x="24" y="67"/>
                  <a:pt x="23" y="65"/>
                </a:cubicBezTo>
                <a:cubicBezTo>
                  <a:pt x="23" y="65"/>
                  <a:pt x="22" y="64"/>
                  <a:pt x="22" y="63"/>
                </a:cubicBezTo>
                <a:cubicBezTo>
                  <a:pt x="21" y="64"/>
                  <a:pt x="20" y="65"/>
                  <a:pt x="19" y="65"/>
                </a:cubicBezTo>
                <a:close/>
                <a:moveTo>
                  <a:pt x="40" y="72"/>
                </a:moveTo>
                <a:cubicBezTo>
                  <a:pt x="40" y="72"/>
                  <a:pt x="40" y="72"/>
                  <a:pt x="40" y="72"/>
                </a:cubicBezTo>
                <a:cubicBezTo>
                  <a:pt x="42" y="72"/>
                  <a:pt x="43" y="71"/>
                  <a:pt x="44" y="71"/>
                </a:cubicBezTo>
                <a:cubicBezTo>
                  <a:pt x="47" y="70"/>
                  <a:pt x="49" y="67"/>
                  <a:pt x="51" y="63"/>
                </a:cubicBezTo>
                <a:cubicBezTo>
                  <a:pt x="51" y="63"/>
                  <a:pt x="51" y="62"/>
                  <a:pt x="52" y="62"/>
                </a:cubicBezTo>
                <a:cubicBezTo>
                  <a:pt x="51" y="62"/>
                  <a:pt x="51" y="61"/>
                  <a:pt x="50" y="61"/>
                </a:cubicBezTo>
                <a:cubicBezTo>
                  <a:pt x="47" y="60"/>
                  <a:pt x="44" y="59"/>
                  <a:pt x="40" y="59"/>
                </a:cubicBezTo>
                <a:cubicBezTo>
                  <a:pt x="40" y="72"/>
                  <a:pt x="40" y="72"/>
                  <a:pt x="40" y="72"/>
                </a:cubicBezTo>
                <a:close/>
                <a:moveTo>
                  <a:pt x="51" y="69"/>
                </a:moveTo>
                <a:cubicBezTo>
                  <a:pt x="51" y="69"/>
                  <a:pt x="51" y="69"/>
                  <a:pt x="51" y="69"/>
                </a:cubicBezTo>
                <a:cubicBezTo>
                  <a:pt x="54" y="68"/>
                  <a:pt x="56" y="67"/>
                  <a:pt x="58" y="65"/>
                </a:cubicBezTo>
                <a:cubicBezTo>
                  <a:pt x="57" y="65"/>
                  <a:pt x="56" y="64"/>
                  <a:pt x="55" y="63"/>
                </a:cubicBezTo>
                <a:cubicBezTo>
                  <a:pt x="55" y="64"/>
                  <a:pt x="54" y="65"/>
                  <a:pt x="54" y="65"/>
                </a:cubicBezTo>
                <a:cubicBezTo>
                  <a:pt x="53" y="67"/>
                  <a:pt x="52" y="68"/>
                  <a:pt x="51" y="69"/>
                </a:cubicBezTo>
                <a:close/>
                <a:moveTo>
                  <a:pt x="61" y="63"/>
                </a:moveTo>
                <a:cubicBezTo>
                  <a:pt x="61" y="63"/>
                  <a:pt x="61" y="63"/>
                  <a:pt x="61" y="63"/>
                </a:cubicBezTo>
                <a:cubicBezTo>
                  <a:pt x="62" y="62"/>
                  <a:pt x="62" y="62"/>
                  <a:pt x="62" y="62"/>
                </a:cubicBezTo>
                <a:cubicBezTo>
                  <a:pt x="67" y="57"/>
                  <a:pt x="71" y="49"/>
                  <a:pt x="71" y="41"/>
                </a:cubicBezTo>
                <a:cubicBezTo>
                  <a:pt x="60" y="41"/>
                  <a:pt x="60" y="41"/>
                  <a:pt x="60" y="41"/>
                </a:cubicBezTo>
                <a:cubicBezTo>
                  <a:pt x="60" y="48"/>
                  <a:pt x="58" y="54"/>
                  <a:pt x="56" y="60"/>
                </a:cubicBezTo>
                <a:cubicBezTo>
                  <a:pt x="58" y="61"/>
                  <a:pt x="59" y="62"/>
                  <a:pt x="61" y="63"/>
                </a:cubicBezTo>
                <a:close/>
                <a:moveTo>
                  <a:pt x="53" y="19"/>
                </a:moveTo>
                <a:cubicBezTo>
                  <a:pt x="53" y="19"/>
                  <a:pt x="53" y="19"/>
                  <a:pt x="53" y="19"/>
                </a:cubicBezTo>
                <a:cubicBezTo>
                  <a:pt x="53" y="20"/>
                  <a:pt x="52" y="20"/>
                  <a:pt x="52" y="20"/>
                </a:cubicBezTo>
                <a:cubicBezTo>
                  <a:pt x="48" y="21"/>
                  <a:pt x="44" y="22"/>
                  <a:pt x="40" y="22"/>
                </a:cubicBezTo>
                <a:cubicBezTo>
                  <a:pt x="40" y="37"/>
                  <a:pt x="40" y="37"/>
                  <a:pt x="40" y="37"/>
                </a:cubicBezTo>
                <a:cubicBezTo>
                  <a:pt x="56" y="37"/>
                  <a:pt x="56" y="37"/>
                  <a:pt x="56" y="37"/>
                </a:cubicBezTo>
                <a:cubicBezTo>
                  <a:pt x="56" y="31"/>
                  <a:pt x="55" y="24"/>
                  <a:pt x="53" y="19"/>
                </a:cubicBezTo>
                <a:close/>
                <a:moveTo>
                  <a:pt x="37" y="22"/>
                </a:moveTo>
                <a:cubicBezTo>
                  <a:pt x="37" y="22"/>
                  <a:pt x="37" y="22"/>
                  <a:pt x="37" y="22"/>
                </a:cubicBezTo>
                <a:cubicBezTo>
                  <a:pt x="33" y="22"/>
                  <a:pt x="29" y="21"/>
                  <a:pt x="25" y="20"/>
                </a:cubicBezTo>
                <a:cubicBezTo>
                  <a:pt x="25" y="20"/>
                  <a:pt x="24" y="20"/>
                  <a:pt x="24" y="19"/>
                </a:cubicBezTo>
                <a:cubicBezTo>
                  <a:pt x="22" y="24"/>
                  <a:pt x="21" y="31"/>
                  <a:pt x="21" y="37"/>
                </a:cubicBezTo>
                <a:cubicBezTo>
                  <a:pt x="37" y="37"/>
                  <a:pt x="37" y="37"/>
                  <a:pt x="37" y="37"/>
                </a:cubicBezTo>
                <a:cubicBezTo>
                  <a:pt x="37" y="22"/>
                  <a:pt x="37" y="22"/>
                  <a:pt x="37" y="22"/>
                </a:cubicBezTo>
                <a:close/>
                <a:moveTo>
                  <a:pt x="37" y="56"/>
                </a:moveTo>
                <a:cubicBezTo>
                  <a:pt x="37" y="56"/>
                  <a:pt x="37" y="56"/>
                  <a:pt x="37" y="56"/>
                </a:cubicBezTo>
                <a:cubicBezTo>
                  <a:pt x="37" y="41"/>
                  <a:pt x="37" y="41"/>
                  <a:pt x="37" y="41"/>
                </a:cubicBezTo>
                <a:cubicBezTo>
                  <a:pt x="21" y="41"/>
                  <a:pt x="21" y="41"/>
                  <a:pt x="21" y="41"/>
                </a:cubicBezTo>
                <a:cubicBezTo>
                  <a:pt x="21" y="47"/>
                  <a:pt x="22" y="53"/>
                  <a:pt x="24" y="58"/>
                </a:cubicBezTo>
                <a:cubicBezTo>
                  <a:pt x="24" y="58"/>
                  <a:pt x="25" y="58"/>
                  <a:pt x="25" y="58"/>
                </a:cubicBezTo>
                <a:cubicBezTo>
                  <a:pt x="29" y="57"/>
                  <a:pt x="33" y="56"/>
                  <a:pt x="37" y="56"/>
                </a:cubicBezTo>
                <a:close/>
                <a:moveTo>
                  <a:pt x="40" y="56"/>
                </a:moveTo>
                <a:cubicBezTo>
                  <a:pt x="40" y="56"/>
                  <a:pt x="40" y="56"/>
                  <a:pt x="40" y="56"/>
                </a:cubicBezTo>
                <a:cubicBezTo>
                  <a:pt x="44" y="56"/>
                  <a:pt x="48" y="57"/>
                  <a:pt x="52" y="58"/>
                </a:cubicBezTo>
                <a:cubicBezTo>
                  <a:pt x="52" y="58"/>
                  <a:pt x="53" y="58"/>
                  <a:pt x="53" y="58"/>
                </a:cubicBezTo>
                <a:cubicBezTo>
                  <a:pt x="55" y="53"/>
                  <a:pt x="56" y="47"/>
                  <a:pt x="56" y="41"/>
                </a:cubicBezTo>
                <a:cubicBezTo>
                  <a:pt x="40" y="41"/>
                  <a:pt x="40" y="41"/>
                  <a:pt x="40" y="41"/>
                </a:cubicBezTo>
                <a:cubicBezTo>
                  <a:pt x="40" y="56"/>
                  <a:pt x="40" y="56"/>
                  <a:pt x="40" y="56"/>
                </a:cubicBezTo>
                <a:close/>
              </a:path>
            </a:pathLst>
          </a:custGeom>
          <a:solidFill>
            <a:schemeClr val="accent1"/>
          </a:solidFill>
          <a:ln>
            <a:noFill/>
          </a:ln>
        </p:spPr>
        <p:txBody>
          <a:bodyPr/>
          <a:lstStyle/>
          <a:p>
            <a:endParaRPr lang="zh-CN" altLang="en-US" sz="2400">
              <a:cs typeface="+mn-ea"/>
              <a:sym typeface="+mn-lt"/>
            </a:endParaRPr>
          </a:p>
        </p:txBody>
      </p:sp>
      <p:sp>
        <p:nvSpPr>
          <p:cNvPr id="20" name="Freeform 34"/>
          <p:cNvSpPr>
            <a:spLocks noEditPoints="1"/>
          </p:cNvSpPr>
          <p:nvPr/>
        </p:nvSpPr>
        <p:spPr bwMode="auto">
          <a:xfrm>
            <a:off x="3227918" y="3834467"/>
            <a:ext cx="311149" cy="317599"/>
          </a:xfrm>
          <a:custGeom>
            <a:avLst/>
            <a:gdLst>
              <a:gd name="T0" fmla="*/ 39 w 77"/>
              <a:gd name="T1" fmla="*/ 57 h 78"/>
              <a:gd name="T2" fmla="*/ 48 w 77"/>
              <a:gd name="T3" fmla="*/ 8 h 78"/>
              <a:gd name="T4" fmla="*/ 53 w 77"/>
              <a:gd name="T5" fmla="*/ 10 h 78"/>
              <a:gd name="T6" fmla="*/ 61 w 77"/>
              <a:gd name="T7" fmla="*/ 7 h 78"/>
              <a:gd name="T8" fmla="*/ 71 w 77"/>
              <a:gd name="T9" fmla="*/ 20 h 78"/>
              <a:gd name="T10" fmla="*/ 69 w 77"/>
              <a:gd name="T11" fmla="*/ 29 h 78"/>
              <a:gd name="T12" fmla="*/ 77 w 77"/>
              <a:gd name="T13" fmla="*/ 32 h 78"/>
              <a:gd name="T14" fmla="*/ 74 w 77"/>
              <a:gd name="T15" fmla="*/ 48 h 78"/>
              <a:gd name="T16" fmla="*/ 67 w 77"/>
              <a:gd name="T17" fmla="*/ 53 h 78"/>
              <a:gd name="T18" fmla="*/ 71 w 77"/>
              <a:gd name="T19" fmla="*/ 61 h 78"/>
              <a:gd name="T20" fmla="*/ 57 w 77"/>
              <a:gd name="T21" fmla="*/ 71 h 78"/>
              <a:gd name="T22" fmla="*/ 51 w 77"/>
              <a:gd name="T23" fmla="*/ 68 h 78"/>
              <a:gd name="T24" fmla="*/ 45 w 77"/>
              <a:gd name="T25" fmla="*/ 78 h 78"/>
              <a:gd name="T26" fmla="*/ 29 w 77"/>
              <a:gd name="T27" fmla="*/ 75 h 78"/>
              <a:gd name="T28" fmla="*/ 26 w 77"/>
              <a:gd name="T29" fmla="*/ 68 h 78"/>
              <a:gd name="T30" fmla="*/ 24 w 77"/>
              <a:gd name="T31" fmla="*/ 67 h 78"/>
              <a:gd name="T32" fmla="*/ 16 w 77"/>
              <a:gd name="T33" fmla="*/ 71 h 78"/>
              <a:gd name="T34" fmla="*/ 6 w 77"/>
              <a:gd name="T35" fmla="*/ 57 h 78"/>
              <a:gd name="T36" fmla="*/ 8 w 77"/>
              <a:gd name="T37" fmla="*/ 48 h 78"/>
              <a:gd name="T38" fmla="*/ 0 w 77"/>
              <a:gd name="T39" fmla="*/ 45 h 78"/>
              <a:gd name="T40" fmla="*/ 8 w 77"/>
              <a:gd name="T41" fmla="*/ 29 h 78"/>
              <a:gd name="T42" fmla="*/ 6 w 77"/>
              <a:gd name="T43" fmla="*/ 20 h 78"/>
              <a:gd name="T44" fmla="*/ 6 w 77"/>
              <a:gd name="T45" fmla="*/ 16 h 78"/>
              <a:gd name="T46" fmla="*/ 24 w 77"/>
              <a:gd name="T47" fmla="*/ 10 h 78"/>
              <a:gd name="T48" fmla="*/ 32 w 77"/>
              <a:gd name="T49" fmla="*/ 0 h 78"/>
              <a:gd name="T50" fmla="*/ 48 w 77"/>
              <a:gd name="T51" fmla="*/ 3 h 78"/>
              <a:gd name="T52" fmla="*/ 48 w 77"/>
              <a:gd name="T53" fmla="*/ 15 h 78"/>
              <a:gd name="T54" fmla="*/ 42 w 77"/>
              <a:gd name="T55" fmla="*/ 11 h 78"/>
              <a:gd name="T56" fmla="*/ 35 w 77"/>
              <a:gd name="T57" fmla="*/ 11 h 78"/>
              <a:gd name="T58" fmla="*/ 25 w 77"/>
              <a:gd name="T59" fmla="*/ 17 h 78"/>
              <a:gd name="T60" fmla="*/ 13 w 77"/>
              <a:gd name="T61" fmla="*/ 18 h 78"/>
              <a:gd name="T62" fmla="*/ 14 w 77"/>
              <a:gd name="T63" fmla="*/ 29 h 78"/>
              <a:gd name="T64" fmla="*/ 6 w 77"/>
              <a:gd name="T65" fmla="*/ 35 h 78"/>
              <a:gd name="T66" fmla="*/ 13 w 77"/>
              <a:gd name="T67" fmla="*/ 45 h 78"/>
              <a:gd name="T68" fmla="*/ 16 w 77"/>
              <a:gd name="T69" fmla="*/ 56 h 78"/>
              <a:gd name="T70" fmla="*/ 21 w 77"/>
              <a:gd name="T71" fmla="*/ 61 h 78"/>
              <a:gd name="T72" fmla="*/ 32 w 77"/>
              <a:gd name="T73" fmla="*/ 64 h 78"/>
              <a:gd name="T74" fmla="*/ 42 w 77"/>
              <a:gd name="T75" fmla="*/ 72 h 78"/>
              <a:gd name="T76" fmla="*/ 44 w 77"/>
              <a:gd name="T77" fmla="*/ 64 h 78"/>
              <a:gd name="T78" fmla="*/ 52 w 77"/>
              <a:gd name="T79" fmla="*/ 61 h 78"/>
              <a:gd name="T80" fmla="*/ 64 w 77"/>
              <a:gd name="T81" fmla="*/ 59 h 78"/>
              <a:gd name="T82" fmla="*/ 63 w 77"/>
              <a:gd name="T83" fmla="*/ 49 h 78"/>
              <a:gd name="T84" fmla="*/ 71 w 77"/>
              <a:gd name="T85" fmla="*/ 42 h 78"/>
              <a:gd name="T86" fmla="*/ 64 w 77"/>
              <a:gd name="T87" fmla="*/ 33 h 78"/>
              <a:gd name="T88" fmla="*/ 61 w 77"/>
              <a:gd name="T89" fmla="*/ 21 h 78"/>
              <a:gd name="T90" fmla="*/ 56 w 77"/>
              <a:gd name="T91" fmla="*/ 16 h 78"/>
              <a:gd name="T92" fmla="*/ 39 w 77"/>
              <a:gd name="T93" fmla="*/ 24 h 78"/>
              <a:gd name="T94" fmla="*/ 39 w 77"/>
              <a:gd name="T95"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78">
                <a:moveTo>
                  <a:pt x="39" y="20"/>
                </a:moveTo>
                <a:cubicBezTo>
                  <a:pt x="49" y="20"/>
                  <a:pt x="57" y="29"/>
                  <a:pt x="57" y="39"/>
                </a:cubicBezTo>
                <a:cubicBezTo>
                  <a:pt x="57" y="49"/>
                  <a:pt x="49" y="57"/>
                  <a:pt x="39" y="57"/>
                </a:cubicBezTo>
                <a:cubicBezTo>
                  <a:pt x="28" y="57"/>
                  <a:pt x="20" y="49"/>
                  <a:pt x="20" y="39"/>
                </a:cubicBezTo>
                <a:cubicBezTo>
                  <a:pt x="20" y="29"/>
                  <a:pt x="28" y="20"/>
                  <a:pt x="39" y="20"/>
                </a:cubicBezTo>
                <a:close/>
                <a:moveTo>
                  <a:pt x="48" y="8"/>
                </a:moveTo>
                <a:cubicBezTo>
                  <a:pt x="48" y="8"/>
                  <a:pt x="48" y="8"/>
                  <a:pt x="48" y="8"/>
                </a:cubicBezTo>
                <a:cubicBezTo>
                  <a:pt x="49" y="9"/>
                  <a:pt x="50" y="9"/>
                  <a:pt x="51" y="9"/>
                </a:cubicBezTo>
                <a:cubicBezTo>
                  <a:pt x="52" y="10"/>
                  <a:pt x="52" y="10"/>
                  <a:pt x="53" y="10"/>
                </a:cubicBezTo>
                <a:cubicBezTo>
                  <a:pt x="57" y="7"/>
                  <a:pt x="57" y="7"/>
                  <a:pt x="57" y="7"/>
                </a:cubicBezTo>
                <a:cubicBezTo>
                  <a:pt x="58" y="5"/>
                  <a:pt x="60" y="5"/>
                  <a:pt x="61" y="7"/>
                </a:cubicBezTo>
                <a:cubicBezTo>
                  <a:pt x="61" y="7"/>
                  <a:pt x="61" y="7"/>
                  <a:pt x="61" y="7"/>
                </a:cubicBezTo>
                <a:cubicBezTo>
                  <a:pt x="61" y="7"/>
                  <a:pt x="61" y="7"/>
                  <a:pt x="61" y="7"/>
                </a:cubicBezTo>
                <a:cubicBezTo>
                  <a:pt x="71" y="16"/>
                  <a:pt x="71" y="16"/>
                  <a:pt x="71" y="16"/>
                </a:cubicBezTo>
                <a:cubicBezTo>
                  <a:pt x="72" y="17"/>
                  <a:pt x="72" y="19"/>
                  <a:pt x="71" y="20"/>
                </a:cubicBezTo>
                <a:cubicBezTo>
                  <a:pt x="67" y="24"/>
                  <a:pt x="67" y="24"/>
                  <a:pt x="67" y="24"/>
                </a:cubicBezTo>
                <a:cubicBezTo>
                  <a:pt x="67" y="25"/>
                  <a:pt x="68" y="26"/>
                  <a:pt x="68" y="26"/>
                </a:cubicBezTo>
                <a:cubicBezTo>
                  <a:pt x="68" y="27"/>
                  <a:pt x="69" y="28"/>
                  <a:pt x="69" y="29"/>
                </a:cubicBezTo>
                <a:cubicBezTo>
                  <a:pt x="74" y="29"/>
                  <a:pt x="74" y="29"/>
                  <a:pt x="74" y="29"/>
                </a:cubicBezTo>
                <a:cubicBezTo>
                  <a:pt x="76" y="29"/>
                  <a:pt x="77" y="30"/>
                  <a:pt x="77" y="32"/>
                </a:cubicBezTo>
                <a:cubicBezTo>
                  <a:pt x="77" y="32"/>
                  <a:pt x="77" y="32"/>
                  <a:pt x="77" y="32"/>
                </a:cubicBezTo>
                <a:cubicBezTo>
                  <a:pt x="77" y="45"/>
                  <a:pt x="77" y="45"/>
                  <a:pt x="77" y="45"/>
                </a:cubicBezTo>
                <a:cubicBezTo>
                  <a:pt x="77" y="47"/>
                  <a:pt x="76" y="48"/>
                  <a:pt x="74" y="48"/>
                </a:cubicBezTo>
                <a:cubicBezTo>
                  <a:pt x="74" y="48"/>
                  <a:pt x="74" y="48"/>
                  <a:pt x="74" y="48"/>
                </a:cubicBezTo>
                <a:cubicBezTo>
                  <a:pt x="69" y="48"/>
                  <a:pt x="69" y="48"/>
                  <a:pt x="69" y="48"/>
                </a:cubicBezTo>
                <a:cubicBezTo>
                  <a:pt x="69" y="49"/>
                  <a:pt x="68" y="50"/>
                  <a:pt x="68" y="51"/>
                </a:cubicBezTo>
                <a:cubicBezTo>
                  <a:pt x="68" y="52"/>
                  <a:pt x="67" y="53"/>
                  <a:pt x="67" y="53"/>
                </a:cubicBezTo>
                <a:cubicBezTo>
                  <a:pt x="71" y="57"/>
                  <a:pt x="71" y="57"/>
                  <a:pt x="71" y="57"/>
                </a:cubicBezTo>
                <a:cubicBezTo>
                  <a:pt x="72" y="58"/>
                  <a:pt x="72" y="60"/>
                  <a:pt x="71" y="61"/>
                </a:cubicBezTo>
                <a:cubicBezTo>
                  <a:pt x="71" y="61"/>
                  <a:pt x="71" y="61"/>
                  <a:pt x="71" y="61"/>
                </a:cubicBezTo>
                <a:cubicBezTo>
                  <a:pt x="71" y="61"/>
                  <a:pt x="71" y="61"/>
                  <a:pt x="71" y="61"/>
                </a:cubicBezTo>
                <a:cubicBezTo>
                  <a:pt x="61" y="71"/>
                  <a:pt x="61" y="71"/>
                  <a:pt x="61" y="71"/>
                </a:cubicBezTo>
                <a:cubicBezTo>
                  <a:pt x="60" y="72"/>
                  <a:pt x="58" y="72"/>
                  <a:pt x="57" y="71"/>
                </a:cubicBezTo>
                <a:cubicBezTo>
                  <a:pt x="53" y="67"/>
                  <a:pt x="53" y="67"/>
                  <a:pt x="53" y="67"/>
                </a:cubicBezTo>
                <a:cubicBezTo>
                  <a:pt x="52" y="68"/>
                  <a:pt x="52" y="68"/>
                  <a:pt x="51" y="68"/>
                </a:cubicBezTo>
                <a:cubicBezTo>
                  <a:pt x="51" y="68"/>
                  <a:pt x="51" y="68"/>
                  <a:pt x="51" y="68"/>
                </a:cubicBezTo>
                <a:cubicBezTo>
                  <a:pt x="50" y="69"/>
                  <a:pt x="49" y="69"/>
                  <a:pt x="48" y="69"/>
                </a:cubicBezTo>
                <a:cubicBezTo>
                  <a:pt x="48" y="75"/>
                  <a:pt x="48" y="75"/>
                  <a:pt x="48" y="75"/>
                </a:cubicBezTo>
                <a:cubicBezTo>
                  <a:pt x="48" y="76"/>
                  <a:pt x="47" y="78"/>
                  <a:pt x="45" y="78"/>
                </a:cubicBezTo>
                <a:cubicBezTo>
                  <a:pt x="45" y="77"/>
                  <a:pt x="45" y="77"/>
                  <a:pt x="45" y="77"/>
                </a:cubicBezTo>
                <a:cubicBezTo>
                  <a:pt x="32" y="77"/>
                  <a:pt x="32" y="77"/>
                  <a:pt x="32" y="77"/>
                </a:cubicBezTo>
                <a:cubicBezTo>
                  <a:pt x="30" y="77"/>
                  <a:pt x="29" y="76"/>
                  <a:pt x="29" y="75"/>
                </a:cubicBezTo>
                <a:cubicBezTo>
                  <a:pt x="29" y="75"/>
                  <a:pt x="29" y="75"/>
                  <a:pt x="29" y="75"/>
                </a:cubicBezTo>
                <a:cubicBezTo>
                  <a:pt x="29" y="69"/>
                  <a:pt x="29" y="69"/>
                  <a:pt x="29" y="69"/>
                </a:cubicBezTo>
                <a:cubicBezTo>
                  <a:pt x="28" y="69"/>
                  <a:pt x="27" y="69"/>
                  <a:pt x="26" y="68"/>
                </a:cubicBezTo>
                <a:cubicBezTo>
                  <a:pt x="26" y="68"/>
                  <a:pt x="26" y="68"/>
                  <a:pt x="26" y="68"/>
                </a:cubicBezTo>
                <a:cubicBezTo>
                  <a:pt x="26" y="68"/>
                  <a:pt x="26" y="68"/>
                  <a:pt x="26" y="68"/>
                </a:cubicBezTo>
                <a:cubicBezTo>
                  <a:pt x="25" y="68"/>
                  <a:pt x="25" y="67"/>
                  <a:pt x="24" y="67"/>
                </a:cubicBezTo>
                <a:cubicBezTo>
                  <a:pt x="20" y="71"/>
                  <a:pt x="20" y="71"/>
                  <a:pt x="20" y="71"/>
                </a:cubicBezTo>
                <a:cubicBezTo>
                  <a:pt x="19" y="72"/>
                  <a:pt x="17" y="72"/>
                  <a:pt x="16" y="71"/>
                </a:cubicBezTo>
                <a:cubicBezTo>
                  <a:pt x="16" y="71"/>
                  <a:pt x="16" y="71"/>
                  <a:pt x="16" y="71"/>
                </a:cubicBezTo>
                <a:cubicBezTo>
                  <a:pt x="16" y="71"/>
                  <a:pt x="16" y="71"/>
                  <a:pt x="16" y="71"/>
                </a:cubicBezTo>
                <a:cubicBezTo>
                  <a:pt x="6" y="61"/>
                  <a:pt x="6" y="61"/>
                  <a:pt x="6" y="61"/>
                </a:cubicBezTo>
                <a:cubicBezTo>
                  <a:pt x="5" y="60"/>
                  <a:pt x="5" y="58"/>
                  <a:pt x="6" y="57"/>
                </a:cubicBezTo>
                <a:cubicBezTo>
                  <a:pt x="10" y="53"/>
                  <a:pt x="10" y="53"/>
                  <a:pt x="10" y="53"/>
                </a:cubicBezTo>
                <a:cubicBezTo>
                  <a:pt x="10" y="53"/>
                  <a:pt x="9" y="52"/>
                  <a:pt x="9" y="51"/>
                </a:cubicBezTo>
                <a:cubicBezTo>
                  <a:pt x="9" y="50"/>
                  <a:pt x="8" y="49"/>
                  <a:pt x="8" y="48"/>
                </a:cubicBezTo>
                <a:cubicBezTo>
                  <a:pt x="3" y="48"/>
                  <a:pt x="3" y="48"/>
                  <a:pt x="3" y="48"/>
                </a:cubicBezTo>
                <a:cubicBezTo>
                  <a:pt x="1" y="48"/>
                  <a:pt x="0" y="47"/>
                  <a:pt x="0" y="45"/>
                </a:cubicBezTo>
                <a:cubicBezTo>
                  <a:pt x="0" y="45"/>
                  <a:pt x="0" y="45"/>
                  <a:pt x="0" y="45"/>
                </a:cubicBezTo>
                <a:cubicBezTo>
                  <a:pt x="0" y="32"/>
                  <a:pt x="0" y="32"/>
                  <a:pt x="0" y="32"/>
                </a:cubicBezTo>
                <a:cubicBezTo>
                  <a:pt x="0" y="30"/>
                  <a:pt x="1" y="29"/>
                  <a:pt x="3" y="29"/>
                </a:cubicBezTo>
                <a:cubicBezTo>
                  <a:pt x="8" y="29"/>
                  <a:pt x="8" y="29"/>
                  <a:pt x="8" y="29"/>
                </a:cubicBezTo>
                <a:cubicBezTo>
                  <a:pt x="8" y="28"/>
                  <a:pt x="9" y="27"/>
                  <a:pt x="9" y="26"/>
                </a:cubicBezTo>
                <a:cubicBezTo>
                  <a:pt x="9" y="26"/>
                  <a:pt x="10" y="25"/>
                  <a:pt x="10" y="24"/>
                </a:cubicBezTo>
                <a:cubicBezTo>
                  <a:pt x="6" y="20"/>
                  <a:pt x="6" y="20"/>
                  <a:pt x="6" y="20"/>
                </a:cubicBezTo>
                <a:cubicBezTo>
                  <a:pt x="5" y="19"/>
                  <a:pt x="5" y="17"/>
                  <a:pt x="6" y="16"/>
                </a:cubicBezTo>
                <a:cubicBezTo>
                  <a:pt x="6" y="16"/>
                  <a:pt x="6" y="16"/>
                  <a:pt x="6" y="16"/>
                </a:cubicBezTo>
                <a:cubicBezTo>
                  <a:pt x="6" y="16"/>
                  <a:pt x="6" y="16"/>
                  <a:pt x="6" y="16"/>
                </a:cubicBezTo>
                <a:cubicBezTo>
                  <a:pt x="16" y="7"/>
                  <a:pt x="16" y="7"/>
                  <a:pt x="16" y="7"/>
                </a:cubicBezTo>
                <a:cubicBezTo>
                  <a:pt x="17" y="5"/>
                  <a:pt x="19" y="5"/>
                  <a:pt x="20" y="7"/>
                </a:cubicBezTo>
                <a:cubicBezTo>
                  <a:pt x="24" y="10"/>
                  <a:pt x="24" y="10"/>
                  <a:pt x="24" y="10"/>
                </a:cubicBezTo>
                <a:cubicBezTo>
                  <a:pt x="25" y="10"/>
                  <a:pt x="27" y="9"/>
                  <a:pt x="29" y="8"/>
                </a:cubicBezTo>
                <a:cubicBezTo>
                  <a:pt x="29" y="3"/>
                  <a:pt x="29" y="3"/>
                  <a:pt x="29" y="3"/>
                </a:cubicBezTo>
                <a:cubicBezTo>
                  <a:pt x="29" y="1"/>
                  <a:pt x="30" y="0"/>
                  <a:pt x="32" y="0"/>
                </a:cubicBezTo>
                <a:cubicBezTo>
                  <a:pt x="32" y="0"/>
                  <a:pt x="32" y="0"/>
                  <a:pt x="32" y="0"/>
                </a:cubicBezTo>
                <a:cubicBezTo>
                  <a:pt x="45" y="0"/>
                  <a:pt x="45" y="0"/>
                  <a:pt x="45" y="0"/>
                </a:cubicBezTo>
                <a:cubicBezTo>
                  <a:pt x="47" y="0"/>
                  <a:pt x="48" y="1"/>
                  <a:pt x="48" y="3"/>
                </a:cubicBezTo>
                <a:cubicBezTo>
                  <a:pt x="48" y="3"/>
                  <a:pt x="48" y="3"/>
                  <a:pt x="48" y="3"/>
                </a:cubicBezTo>
                <a:cubicBezTo>
                  <a:pt x="48" y="8"/>
                  <a:pt x="48" y="8"/>
                  <a:pt x="48" y="8"/>
                </a:cubicBezTo>
                <a:close/>
                <a:moveTo>
                  <a:pt x="48" y="15"/>
                </a:moveTo>
                <a:cubicBezTo>
                  <a:pt x="48" y="15"/>
                  <a:pt x="48" y="15"/>
                  <a:pt x="48" y="15"/>
                </a:cubicBezTo>
                <a:cubicBezTo>
                  <a:pt x="47" y="14"/>
                  <a:pt x="46" y="14"/>
                  <a:pt x="45" y="13"/>
                </a:cubicBezTo>
                <a:cubicBezTo>
                  <a:pt x="43" y="13"/>
                  <a:pt x="42" y="12"/>
                  <a:pt x="42" y="11"/>
                </a:cubicBezTo>
                <a:cubicBezTo>
                  <a:pt x="42" y="6"/>
                  <a:pt x="42" y="6"/>
                  <a:pt x="42" y="6"/>
                </a:cubicBezTo>
                <a:cubicBezTo>
                  <a:pt x="35" y="6"/>
                  <a:pt x="35" y="6"/>
                  <a:pt x="35" y="6"/>
                </a:cubicBezTo>
                <a:cubicBezTo>
                  <a:pt x="35" y="11"/>
                  <a:pt x="35" y="11"/>
                  <a:pt x="35" y="11"/>
                </a:cubicBezTo>
                <a:cubicBezTo>
                  <a:pt x="35" y="12"/>
                  <a:pt x="34" y="13"/>
                  <a:pt x="33" y="13"/>
                </a:cubicBezTo>
                <a:cubicBezTo>
                  <a:pt x="30" y="14"/>
                  <a:pt x="27" y="15"/>
                  <a:pt x="25" y="17"/>
                </a:cubicBezTo>
                <a:cubicBezTo>
                  <a:pt x="25" y="17"/>
                  <a:pt x="25" y="17"/>
                  <a:pt x="25" y="17"/>
                </a:cubicBezTo>
                <a:cubicBezTo>
                  <a:pt x="24" y="17"/>
                  <a:pt x="22" y="17"/>
                  <a:pt x="21" y="16"/>
                </a:cubicBezTo>
                <a:cubicBezTo>
                  <a:pt x="18" y="13"/>
                  <a:pt x="18" y="13"/>
                  <a:pt x="18" y="13"/>
                </a:cubicBezTo>
                <a:cubicBezTo>
                  <a:pt x="13" y="18"/>
                  <a:pt x="13" y="18"/>
                  <a:pt x="13" y="18"/>
                </a:cubicBezTo>
                <a:cubicBezTo>
                  <a:pt x="16" y="21"/>
                  <a:pt x="16" y="21"/>
                  <a:pt x="16" y="21"/>
                </a:cubicBezTo>
                <a:cubicBezTo>
                  <a:pt x="17" y="22"/>
                  <a:pt x="17" y="24"/>
                  <a:pt x="16" y="25"/>
                </a:cubicBezTo>
                <a:cubicBezTo>
                  <a:pt x="16" y="26"/>
                  <a:pt x="15" y="27"/>
                  <a:pt x="14" y="29"/>
                </a:cubicBezTo>
                <a:cubicBezTo>
                  <a:pt x="14" y="30"/>
                  <a:pt x="14" y="31"/>
                  <a:pt x="13" y="33"/>
                </a:cubicBezTo>
                <a:cubicBezTo>
                  <a:pt x="13" y="34"/>
                  <a:pt x="12" y="35"/>
                  <a:pt x="10" y="35"/>
                </a:cubicBezTo>
                <a:cubicBezTo>
                  <a:pt x="6" y="35"/>
                  <a:pt x="6" y="35"/>
                  <a:pt x="6" y="35"/>
                </a:cubicBezTo>
                <a:cubicBezTo>
                  <a:pt x="6" y="42"/>
                  <a:pt x="6" y="42"/>
                  <a:pt x="6" y="42"/>
                </a:cubicBezTo>
                <a:cubicBezTo>
                  <a:pt x="10" y="42"/>
                  <a:pt x="10" y="42"/>
                  <a:pt x="10" y="42"/>
                </a:cubicBezTo>
                <a:cubicBezTo>
                  <a:pt x="12" y="42"/>
                  <a:pt x="13" y="43"/>
                  <a:pt x="13" y="45"/>
                </a:cubicBezTo>
                <a:cubicBezTo>
                  <a:pt x="13" y="46"/>
                  <a:pt x="14" y="47"/>
                  <a:pt x="14" y="49"/>
                </a:cubicBezTo>
                <a:cubicBezTo>
                  <a:pt x="15" y="50"/>
                  <a:pt x="16" y="51"/>
                  <a:pt x="16" y="52"/>
                </a:cubicBezTo>
                <a:cubicBezTo>
                  <a:pt x="17" y="54"/>
                  <a:pt x="17" y="55"/>
                  <a:pt x="16" y="56"/>
                </a:cubicBezTo>
                <a:cubicBezTo>
                  <a:pt x="13" y="59"/>
                  <a:pt x="13" y="59"/>
                  <a:pt x="13" y="59"/>
                </a:cubicBezTo>
                <a:cubicBezTo>
                  <a:pt x="18" y="64"/>
                  <a:pt x="18" y="64"/>
                  <a:pt x="18" y="64"/>
                </a:cubicBezTo>
                <a:cubicBezTo>
                  <a:pt x="21" y="61"/>
                  <a:pt x="21" y="61"/>
                  <a:pt x="21" y="61"/>
                </a:cubicBezTo>
                <a:cubicBezTo>
                  <a:pt x="22" y="60"/>
                  <a:pt x="24" y="60"/>
                  <a:pt x="25" y="61"/>
                </a:cubicBezTo>
                <a:cubicBezTo>
                  <a:pt x="26" y="62"/>
                  <a:pt x="27" y="62"/>
                  <a:pt x="29" y="63"/>
                </a:cubicBezTo>
                <a:cubicBezTo>
                  <a:pt x="30" y="63"/>
                  <a:pt x="31" y="64"/>
                  <a:pt x="32" y="64"/>
                </a:cubicBezTo>
                <a:cubicBezTo>
                  <a:pt x="34" y="64"/>
                  <a:pt x="35" y="66"/>
                  <a:pt x="35" y="67"/>
                </a:cubicBezTo>
                <a:cubicBezTo>
                  <a:pt x="35" y="72"/>
                  <a:pt x="35" y="72"/>
                  <a:pt x="35" y="72"/>
                </a:cubicBezTo>
                <a:cubicBezTo>
                  <a:pt x="42" y="72"/>
                  <a:pt x="42" y="72"/>
                  <a:pt x="42" y="72"/>
                </a:cubicBezTo>
                <a:cubicBezTo>
                  <a:pt x="42" y="67"/>
                  <a:pt x="42" y="67"/>
                  <a:pt x="42" y="67"/>
                </a:cubicBezTo>
                <a:cubicBezTo>
                  <a:pt x="42" y="67"/>
                  <a:pt x="42" y="67"/>
                  <a:pt x="42" y="67"/>
                </a:cubicBezTo>
                <a:cubicBezTo>
                  <a:pt x="42" y="66"/>
                  <a:pt x="43" y="64"/>
                  <a:pt x="44" y="64"/>
                </a:cubicBezTo>
                <a:cubicBezTo>
                  <a:pt x="46" y="64"/>
                  <a:pt x="47" y="63"/>
                  <a:pt x="48" y="63"/>
                </a:cubicBezTo>
                <a:cubicBezTo>
                  <a:pt x="48" y="63"/>
                  <a:pt x="48" y="63"/>
                  <a:pt x="48" y="63"/>
                </a:cubicBezTo>
                <a:cubicBezTo>
                  <a:pt x="50" y="62"/>
                  <a:pt x="51" y="62"/>
                  <a:pt x="52" y="61"/>
                </a:cubicBezTo>
                <a:cubicBezTo>
                  <a:pt x="53" y="60"/>
                  <a:pt x="55" y="60"/>
                  <a:pt x="56" y="61"/>
                </a:cubicBezTo>
                <a:cubicBezTo>
                  <a:pt x="59" y="64"/>
                  <a:pt x="59" y="64"/>
                  <a:pt x="59" y="64"/>
                </a:cubicBezTo>
                <a:cubicBezTo>
                  <a:pt x="64" y="59"/>
                  <a:pt x="64" y="59"/>
                  <a:pt x="64" y="59"/>
                </a:cubicBezTo>
                <a:cubicBezTo>
                  <a:pt x="61" y="56"/>
                  <a:pt x="61" y="56"/>
                  <a:pt x="61" y="56"/>
                </a:cubicBezTo>
                <a:cubicBezTo>
                  <a:pt x="60" y="55"/>
                  <a:pt x="60" y="54"/>
                  <a:pt x="61" y="52"/>
                </a:cubicBezTo>
                <a:cubicBezTo>
                  <a:pt x="61" y="51"/>
                  <a:pt x="62" y="50"/>
                  <a:pt x="63" y="49"/>
                </a:cubicBezTo>
                <a:cubicBezTo>
                  <a:pt x="63" y="47"/>
                  <a:pt x="64" y="46"/>
                  <a:pt x="64" y="45"/>
                </a:cubicBezTo>
                <a:cubicBezTo>
                  <a:pt x="64" y="43"/>
                  <a:pt x="65" y="42"/>
                  <a:pt x="67" y="42"/>
                </a:cubicBezTo>
                <a:cubicBezTo>
                  <a:pt x="71" y="42"/>
                  <a:pt x="71" y="42"/>
                  <a:pt x="71" y="42"/>
                </a:cubicBezTo>
                <a:cubicBezTo>
                  <a:pt x="71" y="35"/>
                  <a:pt x="71" y="35"/>
                  <a:pt x="71" y="35"/>
                </a:cubicBezTo>
                <a:cubicBezTo>
                  <a:pt x="67" y="35"/>
                  <a:pt x="67" y="35"/>
                  <a:pt x="67" y="35"/>
                </a:cubicBezTo>
                <a:cubicBezTo>
                  <a:pt x="65" y="35"/>
                  <a:pt x="64" y="34"/>
                  <a:pt x="64" y="33"/>
                </a:cubicBezTo>
                <a:cubicBezTo>
                  <a:pt x="64" y="31"/>
                  <a:pt x="63" y="30"/>
                  <a:pt x="63" y="29"/>
                </a:cubicBezTo>
                <a:cubicBezTo>
                  <a:pt x="62" y="27"/>
                  <a:pt x="61" y="26"/>
                  <a:pt x="61" y="25"/>
                </a:cubicBezTo>
                <a:cubicBezTo>
                  <a:pt x="60" y="24"/>
                  <a:pt x="60" y="22"/>
                  <a:pt x="61" y="21"/>
                </a:cubicBezTo>
                <a:cubicBezTo>
                  <a:pt x="64" y="18"/>
                  <a:pt x="64" y="18"/>
                  <a:pt x="64" y="18"/>
                </a:cubicBezTo>
                <a:cubicBezTo>
                  <a:pt x="59" y="13"/>
                  <a:pt x="59" y="13"/>
                  <a:pt x="59" y="13"/>
                </a:cubicBezTo>
                <a:cubicBezTo>
                  <a:pt x="56" y="16"/>
                  <a:pt x="56" y="16"/>
                  <a:pt x="56" y="16"/>
                </a:cubicBezTo>
                <a:cubicBezTo>
                  <a:pt x="55" y="17"/>
                  <a:pt x="53" y="17"/>
                  <a:pt x="52" y="17"/>
                </a:cubicBezTo>
                <a:cubicBezTo>
                  <a:pt x="51" y="16"/>
                  <a:pt x="50" y="15"/>
                  <a:pt x="48" y="15"/>
                </a:cubicBezTo>
                <a:close/>
                <a:moveTo>
                  <a:pt x="39" y="24"/>
                </a:moveTo>
                <a:cubicBezTo>
                  <a:pt x="39" y="24"/>
                  <a:pt x="39" y="24"/>
                  <a:pt x="39" y="24"/>
                </a:cubicBezTo>
                <a:cubicBezTo>
                  <a:pt x="30" y="24"/>
                  <a:pt x="24" y="31"/>
                  <a:pt x="24" y="39"/>
                </a:cubicBezTo>
                <a:cubicBezTo>
                  <a:pt x="24" y="47"/>
                  <a:pt x="30" y="54"/>
                  <a:pt x="39" y="54"/>
                </a:cubicBezTo>
                <a:cubicBezTo>
                  <a:pt x="47" y="54"/>
                  <a:pt x="53" y="47"/>
                  <a:pt x="53" y="39"/>
                </a:cubicBezTo>
                <a:cubicBezTo>
                  <a:pt x="53" y="31"/>
                  <a:pt x="47" y="24"/>
                  <a:pt x="39" y="24"/>
                </a:cubicBezTo>
                <a:close/>
              </a:path>
            </a:pathLst>
          </a:custGeom>
          <a:solidFill>
            <a:schemeClr val="accent3"/>
          </a:solidFill>
          <a:ln>
            <a:noFill/>
          </a:ln>
        </p:spPr>
        <p:txBody>
          <a:bodyPr/>
          <a:lstStyle/>
          <a:p>
            <a:endParaRPr lang="zh-CN" altLang="en-US" sz="2400">
              <a:cs typeface="+mn-ea"/>
              <a:sym typeface="+mn-lt"/>
            </a:endParaRPr>
          </a:p>
        </p:txBody>
      </p:sp>
      <p:sp>
        <p:nvSpPr>
          <p:cNvPr id="21" name="Freeform 35"/>
          <p:cNvSpPr/>
          <p:nvPr/>
        </p:nvSpPr>
        <p:spPr bwMode="auto">
          <a:xfrm>
            <a:off x="5158317" y="3847171"/>
            <a:ext cx="319616" cy="292191"/>
          </a:xfrm>
          <a:custGeom>
            <a:avLst/>
            <a:gdLst>
              <a:gd name="T0" fmla="*/ 39 w 79"/>
              <a:gd name="T1" fmla="*/ 20 h 72"/>
              <a:gd name="T2" fmla="*/ 36 w 79"/>
              <a:gd name="T3" fmla="*/ 17 h 72"/>
              <a:gd name="T4" fmla="*/ 39 w 79"/>
              <a:gd name="T5" fmla="*/ 14 h 72"/>
              <a:gd name="T6" fmla="*/ 49 w 79"/>
              <a:gd name="T7" fmla="*/ 14 h 72"/>
              <a:gd name="T8" fmla="*/ 49 w 79"/>
              <a:gd name="T9" fmla="*/ 3 h 72"/>
              <a:gd name="T10" fmla="*/ 52 w 79"/>
              <a:gd name="T11" fmla="*/ 0 h 72"/>
              <a:gd name="T12" fmla="*/ 54 w 79"/>
              <a:gd name="T13" fmla="*/ 1 h 72"/>
              <a:gd name="T14" fmla="*/ 77 w 79"/>
              <a:gd name="T15" fmla="*/ 24 h 72"/>
              <a:gd name="T16" fmla="*/ 77 w 79"/>
              <a:gd name="T17" fmla="*/ 29 h 72"/>
              <a:gd name="T18" fmla="*/ 77 w 79"/>
              <a:gd name="T19" fmla="*/ 29 h 72"/>
              <a:gd name="T20" fmla="*/ 54 w 79"/>
              <a:gd name="T21" fmla="*/ 52 h 72"/>
              <a:gd name="T22" fmla="*/ 50 w 79"/>
              <a:gd name="T23" fmla="*/ 52 h 72"/>
              <a:gd name="T24" fmla="*/ 49 w 79"/>
              <a:gd name="T25" fmla="*/ 50 h 72"/>
              <a:gd name="T26" fmla="*/ 49 w 79"/>
              <a:gd name="T27" fmla="*/ 50 h 72"/>
              <a:gd name="T28" fmla="*/ 49 w 79"/>
              <a:gd name="T29" fmla="*/ 39 h 72"/>
              <a:gd name="T30" fmla="*/ 27 w 79"/>
              <a:gd name="T31" fmla="*/ 39 h 72"/>
              <a:gd name="T32" fmla="*/ 24 w 79"/>
              <a:gd name="T33" fmla="*/ 36 h 72"/>
              <a:gd name="T34" fmla="*/ 24 w 79"/>
              <a:gd name="T35" fmla="*/ 36 h 72"/>
              <a:gd name="T36" fmla="*/ 24 w 79"/>
              <a:gd name="T37" fmla="*/ 29 h 72"/>
              <a:gd name="T38" fmla="*/ 8 w 79"/>
              <a:gd name="T39" fmla="*/ 45 h 72"/>
              <a:gd name="T40" fmla="*/ 24 w 79"/>
              <a:gd name="T41" fmla="*/ 62 h 72"/>
              <a:gd name="T42" fmla="*/ 24 w 79"/>
              <a:gd name="T43" fmla="*/ 55 h 72"/>
              <a:gd name="T44" fmla="*/ 27 w 79"/>
              <a:gd name="T45" fmla="*/ 52 h 72"/>
              <a:gd name="T46" fmla="*/ 27 w 79"/>
              <a:gd name="T47" fmla="*/ 52 h 72"/>
              <a:gd name="T48" fmla="*/ 40 w 79"/>
              <a:gd name="T49" fmla="*/ 52 h 72"/>
              <a:gd name="T50" fmla="*/ 43 w 79"/>
              <a:gd name="T51" fmla="*/ 55 h 72"/>
              <a:gd name="T52" fmla="*/ 40 w 79"/>
              <a:gd name="T53" fmla="*/ 58 h 72"/>
              <a:gd name="T54" fmla="*/ 30 w 79"/>
              <a:gd name="T55" fmla="*/ 58 h 72"/>
              <a:gd name="T56" fmla="*/ 30 w 79"/>
              <a:gd name="T57" fmla="*/ 69 h 72"/>
              <a:gd name="T58" fmla="*/ 30 w 79"/>
              <a:gd name="T59" fmla="*/ 69 h 72"/>
              <a:gd name="T60" fmla="*/ 29 w 79"/>
              <a:gd name="T61" fmla="*/ 71 h 72"/>
              <a:gd name="T62" fmla="*/ 25 w 79"/>
              <a:gd name="T63" fmla="*/ 71 h 72"/>
              <a:gd name="T64" fmla="*/ 2 w 79"/>
              <a:gd name="T65" fmla="*/ 48 h 72"/>
              <a:gd name="T66" fmla="*/ 2 w 79"/>
              <a:gd name="T67" fmla="*/ 43 h 72"/>
              <a:gd name="T68" fmla="*/ 25 w 79"/>
              <a:gd name="T69" fmla="*/ 20 h 72"/>
              <a:gd name="T70" fmla="*/ 27 w 79"/>
              <a:gd name="T71" fmla="*/ 19 h 72"/>
              <a:gd name="T72" fmla="*/ 30 w 79"/>
              <a:gd name="T73" fmla="*/ 22 h 72"/>
              <a:gd name="T74" fmla="*/ 30 w 79"/>
              <a:gd name="T75" fmla="*/ 33 h 72"/>
              <a:gd name="T76" fmla="*/ 52 w 79"/>
              <a:gd name="T77" fmla="*/ 33 h 72"/>
              <a:gd name="T78" fmla="*/ 52 w 79"/>
              <a:gd name="T79" fmla="*/ 33 h 72"/>
              <a:gd name="T80" fmla="*/ 55 w 79"/>
              <a:gd name="T81" fmla="*/ 36 h 72"/>
              <a:gd name="T82" fmla="*/ 55 w 79"/>
              <a:gd name="T83" fmla="*/ 36 h 72"/>
              <a:gd name="T84" fmla="*/ 55 w 79"/>
              <a:gd name="T85" fmla="*/ 43 h 72"/>
              <a:gd name="T86" fmla="*/ 71 w 79"/>
              <a:gd name="T87" fmla="*/ 26 h 72"/>
              <a:gd name="T88" fmla="*/ 55 w 79"/>
              <a:gd name="T89" fmla="*/ 10 h 72"/>
              <a:gd name="T90" fmla="*/ 55 w 79"/>
              <a:gd name="T91" fmla="*/ 17 h 72"/>
              <a:gd name="T92" fmla="*/ 55 w 79"/>
              <a:gd name="T93" fmla="*/ 17 h 72"/>
              <a:gd name="T94" fmla="*/ 52 w 79"/>
              <a:gd name="T95" fmla="*/ 20 h 72"/>
              <a:gd name="T96" fmla="*/ 39 w 79"/>
              <a:gd name="T97" fmla="*/ 2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 h="72">
                <a:moveTo>
                  <a:pt x="39" y="20"/>
                </a:moveTo>
                <a:cubicBezTo>
                  <a:pt x="37" y="20"/>
                  <a:pt x="36" y="18"/>
                  <a:pt x="36" y="17"/>
                </a:cubicBezTo>
                <a:cubicBezTo>
                  <a:pt x="36" y="15"/>
                  <a:pt x="37" y="14"/>
                  <a:pt x="39" y="14"/>
                </a:cubicBezTo>
                <a:cubicBezTo>
                  <a:pt x="49" y="14"/>
                  <a:pt x="49" y="14"/>
                  <a:pt x="49" y="14"/>
                </a:cubicBezTo>
                <a:cubicBezTo>
                  <a:pt x="49" y="3"/>
                  <a:pt x="49" y="3"/>
                  <a:pt x="49" y="3"/>
                </a:cubicBezTo>
                <a:cubicBezTo>
                  <a:pt x="49" y="1"/>
                  <a:pt x="50" y="0"/>
                  <a:pt x="52" y="0"/>
                </a:cubicBezTo>
                <a:cubicBezTo>
                  <a:pt x="53" y="0"/>
                  <a:pt x="53" y="0"/>
                  <a:pt x="54" y="1"/>
                </a:cubicBezTo>
                <a:cubicBezTo>
                  <a:pt x="77" y="24"/>
                  <a:pt x="77" y="24"/>
                  <a:pt x="77" y="24"/>
                </a:cubicBezTo>
                <a:cubicBezTo>
                  <a:pt x="79" y="25"/>
                  <a:pt x="79" y="27"/>
                  <a:pt x="77" y="29"/>
                </a:cubicBezTo>
                <a:cubicBezTo>
                  <a:pt x="77" y="29"/>
                  <a:pt x="77" y="29"/>
                  <a:pt x="77" y="29"/>
                </a:cubicBezTo>
                <a:cubicBezTo>
                  <a:pt x="54" y="52"/>
                  <a:pt x="54" y="52"/>
                  <a:pt x="54" y="52"/>
                </a:cubicBezTo>
                <a:cubicBezTo>
                  <a:pt x="53" y="53"/>
                  <a:pt x="51" y="53"/>
                  <a:pt x="50" y="52"/>
                </a:cubicBezTo>
                <a:cubicBezTo>
                  <a:pt x="49" y="51"/>
                  <a:pt x="49" y="51"/>
                  <a:pt x="49" y="50"/>
                </a:cubicBezTo>
                <a:cubicBezTo>
                  <a:pt x="49" y="50"/>
                  <a:pt x="49" y="50"/>
                  <a:pt x="49" y="50"/>
                </a:cubicBezTo>
                <a:cubicBezTo>
                  <a:pt x="49" y="39"/>
                  <a:pt x="49" y="39"/>
                  <a:pt x="49" y="39"/>
                </a:cubicBezTo>
                <a:cubicBezTo>
                  <a:pt x="27" y="39"/>
                  <a:pt x="27" y="39"/>
                  <a:pt x="27" y="39"/>
                </a:cubicBezTo>
                <a:cubicBezTo>
                  <a:pt x="25" y="39"/>
                  <a:pt x="24" y="38"/>
                  <a:pt x="24" y="36"/>
                </a:cubicBezTo>
                <a:cubicBezTo>
                  <a:pt x="24" y="36"/>
                  <a:pt x="24" y="36"/>
                  <a:pt x="24" y="36"/>
                </a:cubicBezTo>
                <a:cubicBezTo>
                  <a:pt x="24" y="29"/>
                  <a:pt x="24" y="29"/>
                  <a:pt x="24" y="29"/>
                </a:cubicBezTo>
                <a:cubicBezTo>
                  <a:pt x="8" y="45"/>
                  <a:pt x="8" y="45"/>
                  <a:pt x="8" y="45"/>
                </a:cubicBezTo>
                <a:cubicBezTo>
                  <a:pt x="24" y="62"/>
                  <a:pt x="24" y="62"/>
                  <a:pt x="24" y="62"/>
                </a:cubicBezTo>
                <a:cubicBezTo>
                  <a:pt x="24" y="55"/>
                  <a:pt x="24" y="55"/>
                  <a:pt x="24" y="55"/>
                </a:cubicBezTo>
                <a:cubicBezTo>
                  <a:pt x="24" y="53"/>
                  <a:pt x="25" y="52"/>
                  <a:pt x="27" y="52"/>
                </a:cubicBezTo>
                <a:cubicBezTo>
                  <a:pt x="27" y="52"/>
                  <a:pt x="27" y="52"/>
                  <a:pt x="27" y="52"/>
                </a:cubicBezTo>
                <a:cubicBezTo>
                  <a:pt x="40" y="52"/>
                  <a:pt x="40" y="52"/>
                  <a:pt x="40" y="52"/>
                </a:cubicBezTo>
                <a:cubicBezTo>
                  <a:pt x="42" y="52"/>
                  <a:pt x="43" y="53"/>
                  <a:pt x="43" y="55"/>
                </a:cubicBezTo>
                <a:cubicBezTo>
                  <a:pt x="43" y="57"/>
                  <a:pt x="42" y="58"/>
                  <a:pt x="40" y="58"/>
                </a:cubicBezTo>
                <a:cubicBezTo>
                  <a:pt x="30" y="58"/>
                  <a:pt x="30" y="58"/>
                  <a:pt x="30" y="58"/>
                </a:cubicBezTo>
                <a:cubicBezTo>
                  <a:pt x="30" y="69"/>
                  <a:pt x="30" y="69"/>
                  <a:pt x="30" y="69"/>
                </a:cubicBezTo>
                <a:cubicBezTo>
                  <a:pt x="30" y="69"/>
                  <a:pt x="30" y="69"/>
                  <a:pt x="30" y="69"/>
                </a:cubicBezTo>
                <a:cubicBezTo>
                  <a:pt x="30" y="70"/>
                  <a:pt x="30" y="70"/>
                  <a:pt x="29" y="71"/>
                </a:cubicBezTo>
                <a:cubicBezTo>
                  <a:pt x="28" y="72"/>
                  <a:pt x="26" y="72"/>
                  <a:pt x="25" y="71"/>
                </a:cubicBezTo>
                <a:cubicBezTo>
                  <a:pt x="2" y="48"/>
                  <a:pt x="2" y="48"/>
                  <a:pt x="2" y="48"/>
                </a:cubicBezTo>
                <a:cubicBezTo>
                  <a:pt x="0" y="46"/>
                  <a:pt x="0" y="45"/>
                  <a:pt x="2" y="43"/>
                </a:cubicBezTo>
                <a:cubicBezTo>
                  <a:pt x="25" y="20"/>
                  <a:pt x="25" y="20"/>
                  <a:pt x="25" y="20"/>
                </a:cubicBezTo>
                <a:cubicBezTo>
                  <a:pt x="26" y="19"/>
                  <a:pt x="26" y="19"/>
                  <a:pt x="27" y="19"/>
                </a:cubicBezTo>
                <a:cubicBezTo>
                  <a:pt x="29" y="19"/>
                  <a:pt x="30" y="20"/>
                  <a:pt x="30" y="22"/>
                </a:cubicBezTo>
                <a:cubicBezTo>
                  <a:pt x="30" y="33"/>
                  <a:pt x="30" y="33"/>
                  <a:pt x="30" y="33"/>
                </a:cubicBezTo>
                <a:cubicBezTo>
                  <a:pt x="52" y="33"/>
                  <a:pt x="52" y="33"/>
                  <a:pt x="52" y="33"/>
                </a:cubicBezTo>
                <a:cubicBezTo>
                  <a:pt x="52" y="33"/>
                  <a:pt x="52" y="33"/>
                  <a:pt x="52" y="33"/>
                </a:cubicBezTo>
                <a:cubicBezTo>
                  <a:pt x="54" y="33"/>
                  <a:pt x="55" y="34"/>
                  <a:pt x="55" y="36"/>
                </a:cubicBezTo>
                <a:cubicBezTo>
                  <a:pt x="55" y="36"/>
                  <a:pt x="55" y="36"/>
                  <a:pt x="55" y="36"/>
                </a:cubicBezTo>
                <a:cubicBezTo>
                  <a:pt x="55" y="43"/>
                  <a:pt x="55" y="43"/>
                  <a:pt x="55" y="43"/>
                </a:cubicBezTo>
                <a:cubicBezTo>
                  <a:pt x="71" y="26"/>
                  <a:pt x="71" y="26"/>
                  <a:pt x="71" y="26"/>
                </a:cubicBezTo>
                <a:cubicBezTo>
                  <a:pt x="55" y="10"/>
                  <a:pt x="55" y="10"/>
                  <a:pt x="55" y="10"/>
                </a:cubicBezTo>
                <a:cubicBezTo>
                  <a:pt x="55" y="17"/>
                  <a:pt x="55" y="17"/>
                  <a:pt x="55" y="17"/>
                </a:cubicBezTo>
                <a:cubicBezTo>
                  <a:pt x="55" y="17"/>
                  <a:pt x="55" y="17"/>
                  <a:pt x="55" y="17"/>
                </a:cubicBezTo>
                <a:cubicBezTo>
                  <a:pt x="55" y="18"/>
                  <a:pt x="54" y="20"/>
                  <a:pt x="52" y="20"/>
                </a:cubicBezTo>
                <a:cubicBezTo>
                  <a:pt x="39" y="20"/>
                  <a:pt x="39" y="20"/>
                  <a:pt x="39" y="20"/>
                </a:cubicBezTo>
                <a:close/>
              </a:path>
            </a:pathLst>
          </a:custGeom>
          <a:solidFill>
            <a:schemeClr val="accent1"/>
          </a:solidFill>
          <a:ln>
            <a:noFill/>
          </a:ln>
        </p:spPr>
        <p:txBody>
          <a:bodyPr/>
          <a:lstStyle/>
          <a:p>
            <a:endParaRPr lang="zh-CN" altLang="en-US" sz="2400">
              <a:cs typeface="+mn-ea"/>
              <a:sym typeface="+mn-lt"/>
            </a:endParaRPr>
          </a:p>
        </p:txBody>
      </p:sp>
      <p:sp>
        <p:nvSpPr>
          <p:cNvPr id="22" name="Rectangle 36"/>
          <p:cNvSpPr>
            <a:spLocks noChangeArrowheads="1"/>
          </p:cNvSpPr>
          <p:nvPr/>
        </p:nvSpPr>
        <p:spPr bwMode="auto">
          <a:xfrm>
            <a:off x="911428" y="2782159"/>
            <a:ext cx="1005403" cy="362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450940">
              <a:lnSpc>
                <a:spcPct val="120000"/>
              </a:lnSpc>
              <a:defRPr/>
            </a:pPr>
            <a:r>
              <a:rPr lang="zh-CN" altLang="en-US" sz="1600" dirty="0">
                <a:solidFill>
                  <a:schemeClr val="bg1"/>
                </a:solidFill>
                <a:cs typeface="+mn-ea"/>
                <a:sym typeface="+mn-lt"/>
              </a:rPr>
              <a:t>添加标题</a:t>
            </a:r>
            <a:endParaRPr lang="en-US" altLang="zh-CN" sz="1600" dirty="0">
              <a:solidFill>
                <a:schemeClr val="bg1"/>
              </a:solidFill>
              <a:cs typeface="+mn-ea"/>
              <a:sym typeface="+mn-lt"/>
            </a:endParaRPr>
          </a:p>
        </p:txBody>
      </p:sp>
      <p:sp>
        <p:nvSpPr>
          <p:cNvPr id="23" name="Rectangle 37"/>
          <p:cNvSpPr>
            <a:spLocks noChangeArrowheads="1"/>
          </p:cNvSpPr>
          <p:nvPr/>
        </p:nvSpPr>
        <p:spPr bwMode="auto">
          <a:xfrm>
            <a:off x="2848180" y="2782159"/>
            <a:ext cx="1005403" cy="362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450940">
              <a:lnSpc>
                <a:spcPct val="120000"/>
              </a:lnSpc>
              <a:defRPr/>
            </a:pPr>
            <a:r>
              <a:rPr lang="zh-CN" altLang="en-US" sz="1600" dirty="0">
                <a:solidFill>
                  <a:schemeClr val="bg1"/>
                </a:solidFill>
                <a:cs typeface="+mn-ea"/>
                <a:sym typeface="+mn-lt"/>
              </a:rPr>
              <a:t>添加标题</a:t>
            </a:r>
            <a:endParaRPr lang="en-US" altLang="zh-CN" sz="1600" dirty="0">
              <a:solidFill>
                <a:schemeClr val="bg1"/>
              </a:solidFill>
              <a:cs typeface="+mn-ea"/>
              <a:sym typeface="+mn-lt"/>
            </a:endParaRPr>
          </a:p>
        </p:txBody>
      </p:sp>
      <p:sp>
        <p:nvSpPr>
          <p:cNvPr id="24" name="Rectangle 38"/>
          <p:cNvSpPr>
            <a:spLocks noChangeArrowheads="1"/>
          </p:cNvSpPr>
          <p:nvPr/>
        </p:nvSpPr>
        <p:spPr bwMode="auto">
          <a:xfrm>
            <a:off x="4778580" y="2782159"/>
            <a:ext cx="1005403" cy="362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450940">
              <a:lnSpc>
                <a:spcPct val="120000"/>
              </a:lnSpc>
              <a:defRPr/>
            </a:pPr>
            <a:r>
              <a:rPr lang="zh-CN" altLang="en-US" sz="1600" dirty="0">
                <a:solidFill>
                  <a:schemeClr val="bg1"/>
                </a:solidFill>
                <a:cs typeface="+mn-ea"/>
                <a:sym typeface="+mn-lt"/>
              </a:rPr>
              <a:t>添加标题</a:t>
            </a:r>
            <a:endParaRPr lang="en-US" altLang="zh-CN" sz="1600" dirty="0">
              <a:solidFill>
                <a:schemeClr val="bg1"/>
              </a:solidFill>
              <a:cs typeface="+mn-ea"/>
              <a:sym typeface="+mn-lt"/>
            </a:endParaRPr>
          </a:p>
        </p:txBody>
      </p:sp>
      <p:sp>
        <p:nvSpPr>
          <p:cNvPr id="25" name="Rectangle 39"/>
          <p:cNvSpPr>
            <a:spLocks noChangeArrowheads="1"/>
          </p:cNvSpPr>
          <p:nvPr/>
        </p:nvSpPr>
        <p:spPr bwMode="auto">
          <a:xfrm>
            <a:off x="1880861" y="4965116"/>
            <a:ext cx="1005403" cy="362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450940">
              <a:lnSpc>
                <a:spcPct val="120000"/>
              </a:lnSpc>
              <a:defRPr/>
            </a:pPr>
            <a:r>
              <a:rPr lang="zh-CN" altLang="en-US" sz="1600" dirty="0">
                <a:solidFill>
                  <a:schemeClr val="bg1"/>
                </a:solidFill>
                <a:cs typeface="+mn-ea"/>
                <a:sym typeface="+mn-lt"/>
              </a:rPr>
              <a:t>添加标题</a:t>
            </a:r>
            <a:endParaRPr lang="en-US" altLang="zh-CN" sz="1600" dirty="0">
              <a:solidFill>
                <a:schemeClr val="bg1"/>
              </a:solidFill>
              <a:cs typeface="+mn-ea"/>
              <a:sym typeface="+mn-lt"/>
            </a:endParaRPr>
          </a:p>
        </p:txBody>
      </p:sp>
      <p:sp>
        <p:nvSpPr>
          <p:cNvPr id="26" name="Rectangle 40"/>
          <p:cNvSpPr>
            <a:spLocks noChangeArrowheads="1"/>
          </p:cNvSpPr>
          <p:nvPr/>
        </p:nvSpPr>
        <p:spPr bwMode="auto">
          <a:xfrm>
            <a:off x="3811261" y="4965116"/>
            <a:ext cx="1005403" cy="362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450940">
              <a:lnSpc>
                <a:spcPct val="120000"/>
              </a:lnSpc>
              <a:defRPr/>
            </a:pPr>
            <a:r>
              <a:rPr lang="zh-CN" altLang="en-US" sz="1600" dirty="0">
                <a:solidFill>
                  <a:schemeClr val="bg1"/>
                </a:solidFill>
                <a:cs typeface="+mn-ea"/>
                <a:sym typeface="+mn-lt"/>
              </a:rPr>
              <a:t>添加标题</a:t>
            </a:r>
            <a:endParaRPr lang="en-US" altLang="zh-CN" sz="1600" dirty="0">
              <a:solidFill>
                <a:schemeClr val="bg1"/>
              </a:solidFill>
              <a:cs typeface="+mn-ea"/>
              <a:sym typeface="+mn-lt"/>
            </a:endParaRPr>
          </a:p>
        </p:txBody>
      </p:sp>
      <p:sp>
        <p:nvSpPr>
          <p:cNvPr id="27" name="Rectangle 41"/>
          <p:cNvSpPr>
            <a:spLocks noChangeArrowheads="1"/>
          </p:cNvSpPr>
          <p:nvPr/>
        </p:nvSpPr>
        <p:spPr bwMode="auto">
          <a:xfrm>
            <a:off x="6383867" y="4022910"/>
            <a:ext cx="5281083"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lnSpc>
                <a:spcPct val="120000"/>
              </a:lnSpc>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您的内容打在这里您的内容打在这里，或者通过复制您的文本后，在此框中选择粘贴，并选择只保留文字。您的内容打在这里，或者通过复制您的文本后，在此框中选择粘贴，并选择只保留文字。您的内容打在这里您的内容打在这里，或者通过复制您的文本后，在此框中选择粘贴，并选择只保留文字。</a:t>
            </a:r>
          </a:p>
        </p:txBody>
      </p:sp>
      <p:sp>
        <p:nvSpPr>
          <p:cNvPr id="28" name="Rectangle 42"/>
          <p:cNvSpPr>
            <a:spLocks noChangeArrowheads="1"/>
          </p:cNvSpPr>
          <p:nvPr/>
        </p:nvSpPr>
        <p:spPr bwMode="auto">
          <a:xfrm>
            <a:off x="6394307" y="3639673"/>
            <a:ext cx="2817284" cy="27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450940">
              <a:lnSpc>
                <a:spcPct val="120000"/>
              </a:lnSpc>
              <a:defRPr/>
            </a:pPr>
            <a:r>
              <a:rPr lang="zh-CN" altLang="en-US" sz="1600" dirty="0">
                <a:solidFill>
                  <a:schemeClr val="tx1">
                    <a:lumMod val="75000"/>
                    <a:lumOff val="25000"/>
                  </a:schemeClr>
                </a:solidFill>
                <a:cs typeface="+mn-ea"/>
                <a:sym typeface="+mn-lt"/>
              </a:rPr>
              <a:t>添加您的标题</a:t>
            </a:r>
            <a:endParaRPr lang="en-US" altLang="zh-CN" sz="1600" dirty="0">
              <a:solidFill>
                <a:schemeClr val="tx1">
                  <a:lumMod val="75000"/>
                  <a:lumOff val="25000"/>
                </a:schemeClr>
              </a:solidFill>
              <a:cs typeface="+mn-ea"/>
              <a:sym typeface="+mn-lt"/>
            </a:endParaRPr>
          </a:p>
        </p:txBody>
      </p:sp>
      <p:sp>
        <p:nvSpPr>
          <p:cNvPr id="29" name="Rectangle 43"/>
          <p:cNvSpPr>
            <a:spLocks noChangeArrowheads="1"/>
          </p:cNvSpPr>
          <p:nvPr/>
        </p:nvSpPr>
        <p:spPr bwMode="auto">
          <a:xfrm>
            <a:off x="6394307" y="2998634"/>
            <a:ext cx="15367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zh-CN" sz="3200" b="1" dirty="0">
                <a:solidFill>
                  <a:schemeClr val="accent1"/>
                </a:solidFill>
                <a:cs typeface="+mn-ea"/>
                <a:sym typeface="+mn-lt"/>
              </a:rPr>
              <a:t>85%</a:t>
            </a:r>
          </a:p>
        </p:txBody>
      </p:sp>
    </p:spTree>
    <p:extLst>
      <p:ext uri="{BB962C8B-B14F-4D97-AF65-F5344CB8AC3E}">
        <p14:creationId xmlns:p14="http://schemas.microsoft.com/office/powerpoint/2010/main" val="92027456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par>
                                <p:cTn id="13" presetID="53" presetClass="entr" presetSubtype="16" fill="hold" grpId="0" nodeType="withEffect">
                                  <p:stCondLst>
                                    <p:cond delay="30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par>
                                <p:cTn id="18" presetID="6" presetClass="emph" presetSubtype="0" autoRev="1" fill="hold" grpId="1" nodeType="withEffect">
                                  <p:stCondLst>
                                    <p:cond delay="600"/>
                                  </p:stCondLst>
                                  <p:childTnLst>
                                    <p:animScale>
                                      <p:cBhvr>
                                        <p:cTn id="19" dur="150" fill="hold"/>
                                        <p:tgtEl>
                                          <p:spTgt spid="8"/>
                                        </p:tgtEl>
                                      </p:cBhvr>
                                      <p:by x="110000" y="110000"/>
                                    </p:animScale>
                                  </p:childTnLst>
                                </p:cTn>
                              </p:par>
                              <p:par>
                                <p:cTn id="20" presetID="53" presetClass="entr" presetSubtype="16" fill="hold" grpId="0" nodeType="withEffect">
                                  <p:stCondLst>
                                    <p:cond delay="4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300" fill="hold"/>
                                        <p:tgtEl>
                                          <p:spTgt spid="19"/>
                                        </p:tgtEl>
                                        <p:attrNameLst>
                                          <p:attrName>ppt_w</p:attrName>
                                        </p:attrNameLst>
                                      </p:cBhvr>
                                      <p:tavLst>
                                        <p:tav tm="0">
                                          <p:val>
                                            <p:fltVal val="0"/>
                                          </p:val>
                                        </p:tav>
                                        <p:tav tm="100000">
                                          <p:val>
                                            <p:strVal val="#ppt_w"/>
                                          </p:val>
                                        </p:tav>
                                      </p:tavLst>
                                    </p:anim>
                                    <p:anim calcmode="lin" valueType="num">
                                      <p:cBhvr>
                                        <p:cTn id="23" dur="300" fill="hold"/>
                                        <p:tgtEl>
                                          <p:spTgt spid="19"/>
                                        </p:tgtEl>
                                        <p:attrNameLst>
                                          <p:attrName>ppt_h</p:attrName>
                                        </p:attrNameLst>
                                      </p:cBhvr>
                                      <p:tavLst>
                                        <p:tav tm="0">
                                          <p:val>
                                            <p:fltVal val="0"/>
                                          </p:val>
                                        </p:tav>
                                        <p:tav tm="100000">
                                          <p:val>
                                            <p:strVal val="#ppt_h"/>
                                          </p:val>
                                        </p:tav>
                                      </p:tavLst>
                                    </p:anim>
                                    <p:animEffect transition="in" filter="fade">
                                      <p:cBhvr>
                                        <p:cTn id="24" dur="300"/>
                                        <p:tgtEl>
                                          <p:spTgt spid="19"/>
                                        </p:tgtEl>
                                      </p:cBhvr>
                                    </p:animEffect>
                                  </p:childTnLst>
                                </p:cTn>
                              </p:par>
                              <p:par>
                                <p:cTn id="25" presetID="6" presetClass="emph" presetSubtype="0" autoRev="1" fill="hold" grpId="1" nodeType="withEffect">
                                  <p:stCondLst>
                                    <p:cond delay="700"/>
                                  </p:stCondLst>
                                  <p:childTnLst>
                                    <p:animScale>
                                      <p:cBhvr>
                                        <p:cTn id="26" dur="150" fill="hold"/>
                                        <p:tgtEl>
                                          <p:spTgt spid="19"/>
                                        </p:tgtEl>
                                      </p:cBhvr>
                                      <p:by x="110000" y="110000"/>
                                    </p:animScale>
                                  </p:childTnLst>
                                </p:cTn>
                              </p:par>
                              <p:par>
                                <p:cTn id="27" presetID="2" presetClass="entr" presetSubtype="4" fill="hold" grpId="0" nodeType="withEffect">
                                  <p:stCondLst>
                                    <p:cond delay="70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80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53" presetClass="entr" presetSubtype="16" fill="hold" grpId="0" nodeType="withEffect">
                                  <p:stCondLst>
                                    <p:cond delay="10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300" fill="hold"/>
                                        <p:tgtEl>
                                          <p:spTgt spid="14"/>
                                        </p:tgtEl>
                                        <p:attrNameLst>
                                          <p:attrName>ppt_w</p:attrName>
                                        </p:attrNameLst>
                                      </p:cBhvr>
                                      <p:tavLst>
                                        <p:tav tm="0">
                                          <p:val>
                                            <p:fltVal val="0"/>
                                          </p:val>
                                        </p:tav>
                                        <p:tav tm="100000">
                                          <p:val>
                                            <p:strVal val="#ppt_w"/>
                                          </p:val>
                                        </p:tav>
                                      </p:tavLst>
                                    </p:anim>
                                    <p:anim calcmode="lin" valueType="num">
                                      <p:cBhvr>
                                        <p:cTn id="38" dur="300" fill="hold"/>
                                        <p:tgtEl>
                                          <p:spTgt spid="14"/>
                                        </p:tgtEl>
                                        <p:attrNameLst>
                                          <p:attrName>ppt_h</p:attrName>
                                        </p:attrNameLst>
                                      </p:cBhvr>
                                      <p:tavLst>
                                        <p:tav tm="0">
                                          <p:val>
                                            <p:fltVal val="0"/>
                                          </p:val>
                                        </p:tav>
                                        <p:tav tm="100000">
                                          <p:val>
                                            <p:strVal val="#ppt_h"/>
                                          </p:val>
                                        </p:tav>
                                      </p:tavLst>
                                    </p:anim>
                                    <p:animEffect transition="in" filter="fade">
                                      <p:cBhvr>
                                        <p:cTn id="39" dur="300"/>
                                        <p:tgtEl>
                                          <p:spTgt spid="14"/>
                                        </p:tgtEl>
                                      </p:cBhvr>
                                    </p:animEffect>
                                  </p:childTnLst>
                                </p:cTn>
                              </p:par>
                              <p:par>
                                <p:cTn id="40" presetID="6" presetClass="emph" presetSubtype="0" autoRev="1" fill="hold" grpId="1" nodeType="withEffect">
                                  <p:stCondLst>
                                    <p:cond delay="1300"/>
                                  </p:stCondLst>
                                  <p:childTnLst>
                                    <p:animScale>
                                      <p:cBhvr>
                                        <p:cTn id="41" dur="150" fill="hold"/>
                                        <p:tgtEl>
                                          <p:spTgt spid="14"/>
                                        </p:tgtEl>
                                      </p:cBhvr>
                                      <p:by x="110000" y="110000"/>
                                    </p:animScale>
                                  </p:childTnLst>
                                </p:cTn>
                              </p:par>
                              <p:par>
                                <p:cTn id="42" presetID="53" presetClass="entr" presetSubtype="16" fill="hold" grpId="0" nodeType="withEffect">
                                  <p:stCondLst>
                                    <p:cond delay="11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300" fill="hold"/>
                                        <p:tgtEl>
                                          <p:spTgt spid="18"/>
                                        </p:tgtEl>
                                        <p:attrNameLst>
                                          <p:attrName>ppt_w</p:attrName>
                                        </p:attrNameLst>
                                      </p:cBhvr>
                                      <p:tavLst>
                                        <p:tav tm="0">
                                          <p:val>
                                            <p:fltVal val="0"/>
                                          </p:val>
                                        </p:tav>
                                        <p:tav tm="100000">
                                          <p:val>
                                            <p:strVal val="#ppt_w"/>
                                          </p:val>
                                        </p:tav>
                                      </p:tavLst>
                                    </p:anim>
                                    <p:anim calcmode="lin" valueType="num">
                                      <p:cBhvr>
                                        <p:cTn id="45" dur="300" fill="hold"/>
                                        <p:tgtEl>
                                          <p:spTgt spid="18"/>
                                        </p:tgtEl>
                                        <p:attrNameLst>
                                          <p:attrName>ppt_h</p:attrName>
                                        </p:attrNameLst>
                                      </p:cBhvr>
                                      <p:tavLst>
                                        <p:tav tm="0">
                                          <p:val>
                                            <p:fltVal val="0"/>
                                          </p:val>
                                        </p:tav>
                                        <p:tav tm="100000">
                                          <p:val>
                                            <p:strVal val="#ppt_h"/>
                                          </p:val>
                                        </p:tav>
                                      </p:tavLst>
                                    </p:anim>
                                    <p:animEffect transition="in" filter="fade">
                                      <p:cBhvr>
                                        <p:cTn id="46" dur="300"/>
                                        <p:tgtEl>
                                          <p:spTgt spid="18"/>
                                        </p:tgtEl>
                                      </p:cBhvr>
                                    </p:animEffect>
                                  </p:childTnLst>
                                </p:cTn>
                              </p:par>
                              <p:par>
                                <p:cTn id="47" presetID="6" presetClass="emph" presetSubtype="0" autoRev="1" fill="hold" grpId="1" nodeType="withEffect">
                                  <p:stCondLst>
                                    <p:cond delay="1400"/>
                                  </p:stCondLst>
                                  <p:childTnLst>
                                    <p:animScale>
                                      <p:cBhvr>
                                        <p:cTn id="48" dur="150" fill="hold"/>
                                        <p:tgtEl>
                                          <p:spTgt spid="18"/>
                                        </p:tgtEl>
                                      </p:cBhvr>
                                      <p:by x="110000" y="110000"/>
                                    </p:animScale>
                                  </p:childTnLst>
                                </p:cTn>
                              </p:par>
                              <p:par>
                                <p:cTn id="49" presetID="2" presetClass="entr" presetSubtype="1" fill="hold" grpId="0" nodeType="withEffect">
                                  <p:stCondLst>
                                    <p:cond delay="14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150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53" presetClass="entr" presetSubtype="16" fill="hold" grpId="0" nodeType="withEffect">
                                  <p:stCondLst>
                                    <p:cond delay="1700"/>
                                  </p:stCondLst>
                                  <p:childTnLst>
                                    <p:set>
                                      <p:cBhvr>
                                        <p:cTn id="58" dur="1" fill="hold">
                                          <p:stCondLst>
                                            <p:cond delay="0"/>
                                          </p:stCondLst>
                                        </p:cTn>
                                        <p:tgtEl>
                                          <p:spTgt spid="12"/>
                                        </p:tgtEl>
                                        <p:attrNameLst>
                                          <p:attrName>style.visibility</p:attrName>
                                        </p:attrNameLst>
                                      </p:cBhvr>
                                      <p:to>
                                        <p:strVal val="visible"/>
                                      </p:to>
                                    </p:set>
                                    <p:anim calcmode="lin" valueType="num">
                                      <p:cBhvr>
                                        <p:cTn id="59" dur="300" fill="hold"/>
                                        <p:tgtEl>
                                          <p:spTgt spid="12"/>
                                        </p:tgtEl>
                                        <p:attrNameLst>
                                          <p:attrName>ppt_w</p:attrName>
                                        </p:attrNameLst>
                                      </p:cBhvr>
                                      <p:tavLst>
                                        <p:tav tm="0">
                                          <p:val>
                                            <p:fltVal val="0"/>
                                          </p:val>
                                        </p:tav>
                                        <p:tav tm="100000">
                                          <p:val>
                                            <p:strVal val="#ppt_w"/>
                                          </p:val>
                                        </p:tav>
                                      </p:tavLst>
                                    </p:anim>
                                    <p:anim calcmode="lin" valueType="num">
                                      <p:cBhvr>
                                        <p:cTn id="60" dur="300" fill="hold"/>
                                        <p:tgtEl>
                                          <p:spTgt spid="12"/>
                                        </p:tgtEl>
                                        <p:attrNameLst>
                                          <p:attrName>ppt_h</p:attrName>
                                        </p:attrNameLst>
                                      </p:cBhvr>
                                      <p:tavLst>
                                        <p:tav tm="0">
                                          <p:val>
                                            <p:fltVal val="0"/>
                                          </p:val>
                                        </p:tav>
                                        <p:tav tm="100000">
                                          <p:val>
                                            <p:strVal val="#ppt_h"/>
                                          </p:val>
                                        </p:tav>
                                      </p:tavLst>
                                    </p:anim>
                                    <p:animEffect transition="in" filter="fade">
                                      <p:cBhvr>
                                        <p:cTn id="61" dur="300"/>
                                        <p:tgtEl>
                                          <p:spTgt spid="12"/>
                                        </p:tgtEl>
                                      </p:cBhvr>
                                    </p:animEffect>
                                  </p:childTnLst>
                                </p:cTn>
                              </p:par>
                              <p:par>
                                <p:cTn id="62" presetID="6" presetClass="emph" presetSubtype="0" autoRev="1" fill="hold" grpId="1" nodeType="withEffect">
                                  <p:stCondLst>
                                    <p:cond delay="2000"/>
                                  </p:stCondLst>
                                  <p:childTnLst>
                                    <p:animScale>
                                      <p:cBhvr>
                                        <p:cTn id="63" dur="150" fill="hold"/>
                                        <p:tgtEl>
                                          <p:spTgt spid="12"/>
                                        </p:tgtEl>
                                      </p:cBhvr>
                                      <p:by x="110000" y="110000"/>
                                    </p:animScale>
                                  </p:childTnLst>
                                </p:cTn>
                              </p:par>
                              <p:par>
                                <p:cTn id="64" presetID="53" presetClass="entr" presetSubtype="16" fill="hold" grpId="0" nodeType="withEffect">
                                  <p:stCondLst>
                                    <p:cond delay="1800"/>
                                  </p:stCondLst>
                                  <p:childTnLst>
                                    <p:set>
                                      <p:cBhvr>
                                        <p:cTn id="65" dur="1" fill="hold">
                                          <p:stCondLst>
                                            <p:cond delay="0"/>
                                          </p:stCondLst>
                                        </p:cTn>
                                        <p:tgtEl>
                                          <p:spTgt spid="20"/>
                                        </p:tgtEl>
                                        <p:attrNameLst>
                                          <p:attrName>style.visibility</p:attrName>
                                        </p:attrNameLst>
                                      </p:cBhvr>
                                      <p:to>
                                        <p:strVal val="visible"/>
                                      </p:to>
                                    </p:set>
                                    <p:anim calcmode="lin" valueType="num">
                                      <p:cBhvr>
                                        <p:cTn id="66" dur="300" fill="hold"/>
                                        <p:tgtEl>
                                          <p:spTgt spid="20"/>
                                        </p:tgtEl>
                                        <p:attrNameLst>
                                          <p:attrName>ppt_w</p:attrName>
                                        </p:attrNameLst>
                                      </p:cBhvr>
                                      <p:tavLst>
                                        <p:tav tm="0">
                                          <p:val>
                                            <p:fltVal val="0"/>
                                          </p:val>
                                        </p:tav>
                                        <p:tav tm="100000">
                                          <p:val>
                                            <p:strVal val="#ppt_w"/>
                                          </p:val>
                                        </p:tav>
                                      </p:tavLst>
                                    </p:anim>
                                    <p:anim calcmode="lin" valueType="num">
                                      <p:cBhvr>
                                        <p:cTn id="67" dur="300" fill="hold"/>
                                        <p:tgtEl>
                                          <p:spTgt spid="20"/>
                                        </p:tgtEl>
                                        <p:attrNameLst>
                                          <p:attrName>ppt_h</p:attrName>
                                        </p:attrNameLst>
                                      </p:cBhvr>
                                      <p:tavLst>
                                        <p:tav tm="0">
                                          <p:val>
                                            <p:fltVal val="0"/>
                                          </p:val>
                                        </p:tav>
                                        <p:tav tm="100000">
                                          <p:val>
                                            <p:strVal val="#ppt_h"/>
                                          </p:val>
                                        </p:tav>
                                      </p:tavLst>
                                    </p:anim>
                                    <p:animEffect transition="in" filter="fade">
                                      <p:cBhvr>
                                        <p:cTn id="68" dur="300"/>
                                        <p:tgtEl>
                                          <p:spTgt spid="20"/>
                                        </p:tgtEl>
                                      </p:cBhvr>
                                    </p:animEffect>
                                  </p:childTnLst>
                                </p:cTn>
                              </p:par>
                              <p:par>
                                <p:cTn id="69" presetID="6" presetClass="emph" presetSubtype="0" autoRev="1" fill="hold" grpId="1" nodeType="withEffect">
                                  <p:stCondLst>
                                    <p:cond delay="2100"/>
                                  </p:stCondLst>
                                  <p:childTnLst>
                                    <p:animScale>
                                      <p:cBhvr>
                                        <p:cTn id="70" dur="150" fill="hold"/>
                                        <p:tgtEl>
                                          <p:spTgt spid="20"/>
                                        </p:tgtEl>
                                      </p:cBhvr>
                                      <p:by x="110000" y="110000"/>
                                    </p:animScale>
                                  </p:childTnLst>
                                </p:cTn>
                              </p:par>
                              <p:par>
                                <p:cTn id="71" presetID="2" presetClass="entr" presetSubtype="4" fill="hold" grpId="0" nodeType="withEffect">
                                  <p:stCondLst>
                                    <p:cond delay="210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220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par>
                                <p:cTn id="79" presetID="53" presetClass="entr" presetSubtype="16" fill="hold" grpId="0" nodeType="withEffect">
                                  <p:stCondLst>
                                    <p:cond delay="2400"/>
                                  </p:stCondLst>
                                  <p:childTnLst>
                                    <p:set>
                                      <p:cBhvr>
                                        <p:cTn id="80" dur="1" fill="hold">
                                          <p:stCondLst>
                                            <p:cond delay="0"/>
                                          </p:stCondLst>
                                        </p:cTn>
                                        <p:tgtEl>
                                          <p:spTgt spid="10"/>
                                        </p:tgtEl>
                                        <p:attrNameLst>
                                          <p:attrName>style.visibility</p:attrName>
                                        </p:attrNameLst>
                                      </p:cBhvr>
                                      <p:to>
                                        <p:strVal val="visible"/>
                                      </p:to>
                                    </p:set>
                                    <p:anim calcmode="lin" valueType="num">
                                      <p:cBhvr>
                                        <p:cTn id="81" dur="300" fill="hold"/>
                                        <p:tgtEl>
                                          <p:spTgt spid="10"/>
                                        </p:tgtEl>
                                        <p:attrNameLst>
                                          <p:attrName>ppt_w</p:attrName>
                                        </p:attrNameLst>
                                      </p:cBhvr>
                                      <p:tavLst>
                                        <p:tav tm="0">
                                          <p:val>
                                            <p:fltVal val="0"/>
                                          </p:val>
                                        </p:tav>
                                        <p:tav tm="100000">
                                          <p:val>
                                            <p:strVal val="#ppt_w"/>
                                          </p:val>
                                        </p:tav>
                                      </p:tavLst>
                                    </p:anim>
                                    <p:anim calcmode="lin" valueType="num">
                                      <p:cBhvr>
                                        <p:cTn id="82" dur="300" fill="hold"/>
                                        <p:tgtEl>
                                          <p:spTgt spid="10"/>
                                        </p:tgtEl>
                                        <p:attrNameLst>
                                          <p:attrName>ppt_h</p:attrName>
                                        </p:attrNameLst>
                                      </p:cBhvr>
                                      <p:tavLst>
                                        <p:tav tm="0">
                                          <p:val>
                                            <p:fltVal val="0"/>
                                          </p:val>
                                        </p:tav>
                                        <p:tav tm="100000">
                                          <p:val>
                                            <p:strVal val="#ppt_h"/>
                                          </p:val>
                                        </p:tav>
                                      </p:tavLst>
                                    </p:anim>
                                    <p:animEffect transition="in" filter="fade">
                                      <p:cBhvr>
                                        <p:cTn id="83" dur="300"/>
                                        <p:tgtEl>
                                          <p:spTgt spid="10"/>
                                        </p:tgtEl>
                                      </p:cBhvr>
                                    </p:animEffect>
                                  </p:childTnLst>
                                </p:cTn>
                              </p:par>
                              <p:par>
                                <p:cTn id="84" presetID="6" presetClass="emph" presetSubtype="0" autoRev="1" fill="hold" grpId="1" nodeType="withEffect">
                                  <p:stCondLst>
                                    <p:cond delay="2700"/>
                                  </p:stCondLst>
                                  <p:childTnLst>
                                    <p:animScale>
                                      <p:cBhvr>
                                        <p:cTn id="85" dur="150" fill="hold"/>
                                        <p:tgtEl>
                                          <p:spTgt spid="10"/>
                                        </p:tgtEl>
                                      </p:cBhvr>
                                      <p:by x="110000" y="110000"/>
                                    </p:animScale>
                                  </p:childTnLst>
                                </p:cTn>
                              </p:par>
                              <p:par>
                                <p:cTn id="86" presetID="53" presetClass="entr" presetSubtype="16" fill="hold" grpId="0" nodeType="withEffect">
                                  <p:stCondLst>
                                    <p:cond delay="25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300" fill="hold"/>
                                        <p:tgtEl>
                                          <p:spTgt spid="17"/>
                                        </p:tgtEl>
                                        <p:attrNameLst>
                                          <p:attrName>ppt_w</p:attrName>
                                        </p:attrNameLst>
                                      </p:cBhvr>
                                      <p:tavLst>
                                        <p:tav tm="0">
                                          <p:val>
                                            <p:fltVal val="0"/>
                                          </p:val>
                                        </p:tav>
                                        <p:tav tm="100000">
                                          <p:val>
                                            <p:strVal val="#ppt_w"/>
                                          </p:val>
                                        </p:tav>
                                      </p:tavLst>
                                    </p:anim>
                                    <p:anim calcmode="lin" valueType="num">
                                      <p:cBhvr>
                                        <p:cTn id="89" dur="300" fill="hold"/>
                                        <p:tgtEl>
                                          <p:spTgt spid="17"/>
                                        </p:tgtEl>
                                        <p:attrNameLst>
                                          <p:attrName>ppt_h</p:attrName>
                                        </p:attrNameLst>
                                      </p:cBhvr>
                                      <p:tavLst>
                                        <p:tav tm="0">
                                          <p:val>
                                            <p:fltVal val="0"/>
                                          </p:val>
                                        </p:tav>
                                        <p:tav tm="100000">
                                          <p:val>
                                            <p:strVal val="#ppt_h"/>
                                          </p:val>
                                        </p:tav>
                                      </p:tavLst>
                                    </p:anim>
                                    <p:animEffect transition="in" filter="fade">
                                      <p:cBhvr>
                                        <p:cTn id="90" dur="300"/>
                                        <p:tgtEl>
                                          <p:spTgt spid="17"/>
                                        </p:tgtEl>
                                      </p:cBhvr>
                                    </p:animEffect>
                                  </p:childTnLst>
                                </p:cTn>
                              </p:par>
                              <p:par>
                                <p:cTn id="91" presetID="6" presetClass="emph" presetSubtype="0" autoRev="1" fill="hold" grpId="1" nodeType="withEffect">
                                  <p:stCondLst>
                                    <p:cond delay="2800"/>
                                  </p:stCondLst>
                                  <p:childTnLst>
                                    <p:animScale>
                                      <p:cBhvr>
                                        <p:cTn id="92" dur="150" fill="hold"/>
                                        <p:tgtEl>
                                          <p:spTgt spid="17"/>
                                        </p:tgtEl>
                                      </p:cBhvr>
                                      <p:by x="110000" y="110000"/>
                                    </p:animScale>
                                  </p:childTnLst>
                                </p:cTn>
                              </p:par>
                              <p:par>
                                <p:cTn id="93" presetID="2" presetClass="entr" presetSubtype="1" fill="hold" grpId="0" nodeType="withEffect">
                                  <p:stCondLst>
                                    <p:cond delay="2800"/>
                                  </p:stCondLst>
                                  <p:childTnLst>
                                    <p:set>
                                      <p:cBhvr>
                                        <p:cTn id="94" dur="1" fill="hold">
                                          <p:stCondLst>
                                            <p:cond delay="0"/>
                                          </p:stCondLst>
                                        </p:cTn>
                                        <p:tgtEl>
                                          <p:spTgt spid="15"/>
                                        </p:tgtEl>
                                        <p:attrNameLst>
                                          <p:attrName>style.visibility</p:attrName>
                                        </p:attrNameLst>
                                      </p:cBhvr>
                                      <p:to>
                                        <p:strVal val="visible"/>
                                      </p:to>
                                    </p:set>
                                    <p:anim calcmode="lin" valueType="num">
                                      <p:cBhvr additive="base">
                                        <p:cTn id="95" dur="500" fill="hold"/>
                                        <p:tgtEl>
                                          <p:spTgt spid="15"/>
                                        </p:tgtEl>
                                        <p:attrNameLst>
                                          <p:attrName>ppt_x</p:attrName>
                                        </p:attrNameLst>
                                      </p:cBhvr>
                                      <p:tavLst>
                                        <p:tav tm="0">
                                          <p:val>
                                            <p:strVal val="#ppt_x"/>
                                          </p:val>
                                        </p:tav>
                                        <p:tav tm="100000">
                                          <p:val>
                                            <p:strVal val="#ppt_x"/>
                                          </p:val>
                                        </p:tav>
                                      </p:tavLst>
                                    </p:anim>
                                    <p:anim calcmode="lin" valueType="num">
                                      <p:cBhvr additive="base">
                                        <p:cTn id="96" dur="500" fill="hold"/>
                                        <p:tgtEl>
                                          <p:spTgt spid="15"/>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290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500" fill="hold"/>
                                        <p:tgtEl>
                                          <p:spTgt spid="24"/>
                                        </p:tgtEl>
                                        <p:attrNameLst>
                                          <p:attrName>ppt_x</p:attrName>
                                        </p:attrNameLst>
                                      </p:cBhvr>
                                      <p:tavLst>
                                        <p:tav tm="0">
                                          <p:val>
                                            <p:strVal val="#ppt_x"/>
                                          </p:val>
                                        </p:tav>
                                        <p:tav tm="100000">
                                          <p:val>
                                            <p:strVal val="#ppt_x"/>
                                          </p:val>
                                        </p:tav>
                                      </p:tavLst>
                                    </p:anim>
                                    <p:anim calcmode="lin" valueType="num">
                                      <p:cBhvr additive="base">
                                        <p:cTn id="100" dur="500" fill="hold"/>
                                        <p:tgtEl>
                                          <p:spTgt spid="24"/>
                                        </p:tgtEl>
                                        <p:attrNameLst>
                                          <p:attrName>ppt_y</p:attrName>
                                        </p:attrNameLst>
                                      </p:cBhvr>
                                      <p:tavLst>
                                        <p:tav tm="0">
                                          <p:val>
                                            <p:strVal val="0-#ppt_h/2"/>
                                          </p:val>
                                        </p:tav>
                                        <p:tav tm="100000">
                                          <p:val>
                                            <p:strVal val="#ppt_y"/>
                                          </p:val>
                                        </p:tav>
                                      </p:tavLst>
                                    </p:anim>
                                  </p:childTnLst>
                                </p:cTn>
                              </p:par>
                              <p:par>
                                <p:cTn id="101" presetID="53" presetClass="entr" presetSubtype="16" fill="hold" grpId="0" nodeType="withEffect">
                                  <p:stCondLst>
                                    <p:cond delay="3100"/>
                                  </p:stCondLst>
                                  <p:childTnLst>
                                    <p:set>
                                      <p:cBhvr>
                                        <p:cTn id="102" dur="1" fill="hold">
                                          <p:stCondLst>
                                            <p:cond delay="0"/>
                                          </p:stCondLst>
                                        </p:cTn>
                                        <p:tgtEl>
                                          <p:spTgt spid="16"/>
                                        </p:tgtEl>
                                        <p:attrNameLst>
                                          <p:attrName>style.visibility</p:attrName>
                                        </p:attrNameLst>
                                      </p:cBhvr>
                                      <p:to>
                                        <p:strVal val="visible"/>
                                      </p:to>
                                    </p:set>
                                    <p:anim calcmode="lin" valueType="num">
                                      <p:cBhvr>
                                        <p:cTn id="103" dur="300" fill="hold"/>
                                        <p:tgtEl>
                                          <p:spTgt spid="16"/>
                                        </p:tgtEl>
                                        <p:attrNameLst>
                                          <p:attrName>ppt_w</p:attrName>
                                        </p:attrNameLst>
                                      </p:cBhvr>
                                      <p:tavLst>
                                        <p:tav tm="0">
                                          <p:val>
                                            <p:fltVal val="0"/>
                                          </p:val>
                                        </p:tav>
                                        <p:tav tm="100000">
                                          <p:val>
                                            <p:strVal val="#ppt_w"/>
                                          </p:val>
                                        </p:tav>
                                      </p:tavLst>
                                    </p:anim>
                                    <p:anim calcmode="lin" valueType="num">
                                      <p:cBhvr>
                                        <p:cTn id="104" dur="300" fill="hold"/>
                                        <p:tgtEl>
                                          <p:spTgt spid="16"/>
                                        </p:tgtEl>
                                        <p:attrNameLst>
                                          <p:attrName>ppt_h</p:attrName>
                                        </p:attrNameLst>
                                      </p:cBhvr>
                                      <p:tavLst>
                                        <p:tav tm="0">
                                          <p:val>
                                            <p:fltVal val="0"/>
                                          </p:val>
                                        </p:tav>
                                        <p:tav tm="100000">
                                          <p:val>
                                            <p:strVal val="#ppt_h"/>
                                          </p:val>
                                        </p:tav>
                                      </p:tavLst>
                                    </p:anim>
                                    <p:animEffect transition="in" filter="fade">
                                      <p:cBhvr>
                                        <p:cTn id="105" dur="300"/>
                                        <p:tgtEl>
                                          <p:spTgt spid="16"/>
                                        </p:tgtEl>
                                      </p:cBhvr>
                                    </p:animEffect>
                                  </p:childTnLst>
                                </p:cTn>
                              </p:par>
                              <p:par>
                                <p:cTn id="106" presetID="6" presetClass="emph" presetSubtype="0" autoRev="1" fill="hold" grpId="1" nodeType="withEffect">
                                  <p:stCondLst>
                                    <p:cond delay="3400"/>
                                  </p:stCondLst>
                                  <p:childTnLst>
                                    <p:animScale>
                                      <p:cBhvr>
                                        <p:cTn id="107" dur="150" fill="hold"/>
                                        <p:tgtEl>
                                          <p:spTgt spid="16"/>
                                        </p:tgtEl>
                                      </p:cBhvr>
                                      <p:by x="110000" y="110000"/>
                                    </p:animScale>
                                  </p:childTnLst>
                                </p:cTn>
                              </p:par>
                              <p:par>
                                <p:cTn id="108" presetID="53" presetClass="entr" presetSubtype="16" fill="hold" grpId="0" nodeType="withEffect">
                                  <p:stCondLst>
                                    <p:cond delay="3200"/>
                                  </p:stCondLst>
                                  <p:childTnLst>
                                    <p:set>
                                      <p:cBhvr>
                                        <p:cTn id="109" dur="1" fill="hold">
                                          <p:stCondLst>
                                            <p:cond delay="0"/>
                                          </p:stCondLst>
                                        </p:cTn>
                                        <p:tgtEl>
                                          <p:spTgt spid="21"/>
                                        </p:tgtEl>
                                        <p:attrNameLst>
                                          <p:attrName>style.visibility</p:attrName>
                                        </p:attrNameLst>
                                      </p:cBhvr>
                                      <p:to>
                                        <p:strVal val="visible"/>
                                      </p:to>
                                    </p:set>
                                    <p:anim calcmode="lin" valueType="num">
                                      <p:cBhvr>
                                        <p:cTn id="110" dur="300" fill="hold"/>
                                        <p:tgtEl>
                                          <p:spTgt spid="21"/>
                                        </p:tgtEl>
                                        <p:attrNameLst>
                                          <p:attrName>ppt_w</p:attrName>
                                        </p:attrNameLst>
                                      </p:cBhvr>
                                      <p:tavLst>
                                        <p:tav tm="0">
                                          <p:val>
                                            <p:fltVal val="0"/>
                                          </p:val>
                                        </p:tav>
                                        <p:tav tm="100000">
                                          <p:val>
                                            <p:strVal val="#ppt_w"/>
                                          </p:val>
                                        </p:tav>
                                      </p:tavLst>
                                    </p:anim>
                                    <p:anim calcmode="lin" valueType="num">
                                      <p:cBhvr>
                                        <p:cTn id="111" dur="300" fill="hold"/>
                                        <p:tgtEl>
                                          <p:spTgt spid="21"/>
                                        </p:tgtEl>
                                        <p:attrNameLst>
                                          <p:attrName>ppt_h</p:attrName>
                                        </p:attrNameLst>
                                      </p:cBhvr>
                                      <p:tavLst>
                                        <p:tav tm="0">
                                          <p:val>
                                            <p:fltVal val="0"/>
                                          </p:val>
                                        </p:tav>
                                        <p:tav tm="100000">
                                          <p:val>
                                            <p:strVal val="#ppt_h"/>
                                          </p:val>
                                        </p:tav>
                                      </p:tavLst>
                                    </p:anim>
                                    <p:animEffect transition="in" filter="fade">
                                      <p:cBhvr>
                                        <p:cTn id="112" dur="300"/>
                                        <p:tgtEl>
                                          <p:spTgt spid="21"/>
                                        </p:tgtEl>
                                      </p:cBhvr>
                                    </p:animEffect>
                                  </p:childTnLst>
                                </p:cTn>
                              </p:par>
                              <p:par>
                                <p:cTn id="113" presetID="6" presetClass="emph" presetSubtype="0" autoRev="1" fill="hold" grpId="1" nodeType="withEffect">
                                  <p:stCondLst>
                                    <p:cond delay="3500"/>
                                  </p:stCondLst>
                                  <p:childTnLst>
                                    <p:animScale>
                                      <p:cBhvr>
                                        <p:cTn id="114" dur="150" fill="hold"/>
                                        <p:tgtEl>
                                          <p:spTgt spid="21"/>
                                        </p:tgtEl>
                                      </p:cBhvr>
                                      <p:by x="110000" y="110000"/>
                                    </p:animScale>
                                  </p:childTnLst>
                                </p:cTn>
                              </p:par>
                              <p:par>
                                <p:cTn id="115" presetID="2" presetClass="entr" presetSubtype="2" fill="hold" grpId="0" nodeType="withEffect">
                                  <p:stCondLst>
                                    <p:cond delay="350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1+#ppt_w/2"/>
                                          </p:val>
                                        </p:tav>
                                        <p:tav tm="100000">
                                          <p:val>
                                            <p:strVal val="#ppt_x"/>
                                          </p:val>
                                        </p:tav>
                                      </p:tavLst>
                                    </p:anim>
                                    <p:anim calcmode="lin" valueType="num">
                                      <p:cBhvr additive="base">
                                        <p:cTn id="118" dur="500" fill="hold"/>
                                        <p:tgtEl>
                                          <p:spTgt spid="29"/>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3600"/>
                                  </p:stCondLst>
                                  <p:childTnLst>
                                    <p:set>
                                      <p:cBhvr>
                                        <p:cTn id="120" dur="1" fill="hold">
                                          <p:stCondLst>
                                            <p:cond delay="0"/>
                                          </p:stCondLst>
                                        </p:cTn>
                                        <p:tgtEl>
                                          <p:spTgt spid="28"/>
                                        </p:tgtEl>
                                        <p:attrNameLst>
                                          <p:attrName>style.visibility</p:attrName>
                                        </p:attrNameLst>
                                      </p:cBhvr>
                                      <p:to>
                                        <p:strVal val="visible"/>
                                      </p:to>
                                    </p:set>
                                    <p:anim calcmode="lin" valueType="num">
                                      <p:cBhvr additive="base">
                                        <p:cTn id="121" dur="500" fill="hold"/>
                                        <p:tgtEl>
                                          <p:spTgt spid="28"/>
                                        </p:tgtEl>
                                        <p:attrNameLst>
                                          <p:attrName>ppt_x</p:attrName>
                                        </p:attrNameLst>
                                      </p:cBhvr>
                                      <p:tavLst>
                                        <p:tav tm="0">
                                          <p:val>
                                            <p:strVal val="1+#ppt_w/2"/>
                                          </p:val>
                                        </p:tav>
                                        <p:tav tm="100000">
                                          <p:val>
                                            <p:strVal val="#ppt_x"/>
                                          </p:val>
                                        </p:tav>
                                      </p:tavLst>
                                    </p:anim>
                                    <p:anim calcmode="lin" valueType="num">
                                      <p:cBhvr additive="base">
                                        <p:cTn id="122" dur="500" fill="hold"/>
                                        <p:tgtEl>
                                          <p:spTgt spid="28"/>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3700"/>
                                  </p:stCondLst>
                                  <p:childTnLst>
                                    <p:set>
                                      <p:cBhvr>
                                        <p:cTn id="124" dur="1" fill="hold">
                                          <p:stCondLst>
                                            <p:cond delay="0"/>
                                          </p:stCondLst>
                                        </p:cTn>
                                        <p:tgtEl>
                                          <p:spTgt spid="27"/>
                                        </p:tgtEl>
                                        <p:attrNameLst>
                                          <p:attrName>style.visibility</p:attrName>
                                        </p:attrNameLst>
                                      </p:cBhvr>
                                      <p:to>
                                        <p:strVal val="visible"/>
                                      </p:to>
                                    </p:set>
                                    <p:anim calcmode="lin" valueType="num">
                                      <p:cBhvr additive="base">
                                        <p:cTn id="125" dur="500" fill="hold"/>
                                        <p:tgtEl>
                                          <p:spTgt spid="27"/>
                                        </p:tgtEl>
                                        <p:attrNameLst>
                                          <p:attrName>ppt_x</p:attrName>
                                        </p:attrNameLst>
                                      </p:cBhvr>
                                      <p:tavLst>
                                        <p:tav tm="0">
                                          <p:val>
                                            <p:strVal val="1+#ppt_w/2"/>
                                          </p:val>
                                        </p:tav>
                                        <p:tav tm="100000">
                                          <p:val>
                                            <p:strVal val="#ppt_x"/>
                                          </p:val>
                                        </p:tav>
                                      </p:tavLst>
                                    </p:anim>
                                    <p:anim calcmode="lin" valueType="num">
                                      <p:cBhvr additive="base">
                                        <p:cTn id="12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10" grpId="0" animBg="1"/>
      <p:bldP spid="10" grpId="1" animBg="1"/>
      <p:bldP spid="11" grpId="0" animBg="1"/>
      <p:bldP spid="12" grpId="0" animBg="1"/>
      <p:bldP spid="12" grpId="1" animBg="1"/>
      <p:bldP spid="13" grpId="0" animBg="1"/>
      <p:bldP spid="14" grpId="0" animBg="1"/>
      <p:bldP spid="14" grpId="1" animBg="1"/>
      <p:bldP spid="15" grpId="0"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p:bldP spid="23" grpId="0"/>
      <p:bldP spid="24" grpId="0"/>
      <p:bldP spid="25" grpId="0"/>
      <p:bldP spid="26" grpId="0"/>
      <p:bldP spid="27" grpId="0"/>
      <p:bldP spid="28"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6"/>
          <a:stretch>
            <a:fillRect/>
          </a:stretch>
        </p:blipFill>
        <p:spPr>
          <a:xfrm>
            <a:off x="-123190" y="-48895"/>
            <a:ext cx="12419965" cy="6955790"/>
          </a:xfrm>
          <a:prstGeom prst="rect">
            <a:avLst/>
          </a:prstGeom>
        </p:spPr>
      </p:pic>
      <p:pic>
        <p:nvPicPr>
          <p:cNvPr id="38" name="图片 37" descr="资源 3711"/>
          <p:cNvPicPr>
            <a:picLocks noChangeAspect="1"/>
          </p:cNvPicPr>
          <p:nvPr/>
        </p:nvPicPr>
        <p:blipFill>
          <a:blip r:embed="rId7"/>
          <a:stretch>
            <a:fillRect/>
          </a:stretch>
        </p:blipFill>
        <p:spPr>
          <a:xfrm>
            <a:off x="1337945" y="2336800"/>
            <a:ext cx="2962275" cy="2686050"/>
          </a:xfrm>
          <a:prstGeom prst="rect">
            <a:avLst/>
          </a:prstGeom>
        </p:spPr>
      </p:pic>
      <p:pic>
        <p:nvPicPr>
          <p:cNvPr id="12" name="图片 11" descr="资源 811"/>
          <p:cNvPicPr>
            <a:picLocks noChangeAspect="1"/>
          </p:cNvPicPr>
          <p:nvPr/>
        </p:nvPicPr>
        <p:blipFill>
          <a:blip r:embed="rId8"/>
          <a:stretch>
            <a:fillRect/>
          </a:stretch>
        </p:blipFill>
        <p:spPr>
          <a:xfrm>
            <a:off x="4465320" y="3714750"/>
            <a:ext cx="320675" cy="1308100"/>
          </a:xfrm>
          <a:prstGeom prst="rect">
            <a:avLst/>
          </a:prstGeom>
        </p:spPr>
      </p:pic>
      <p:pic>
        <p:nvPicPr>
          <p:cNvPr id="23" name="图片 22" descr="资源 1611"/>
          <p:cNvPicPr>
            <a:picLocks noChangeAspect="1"/>
          </p:cNvPicPr>
          <p:nvPr/>
        </p:nvPicPr>
        <p:blipFill>
          <a:blip r:embed="rId9"/>
          <a:stretch>
            <a:fillRect/>
          </a:stretch>
        </p:blipFill>
        <p:spPr>
          <a:xfrm>
            <a:off x="3173095" y="1620520"/>
            <a:ext cx="1771650" cy="869950"/>
          </a:xfrm>
          <a:prstGeom prst="rect">
            <a:avLst/>
          </a:prstGeom>
        </p:spPr>
      </p:pic>
      <p:sp>
        <p:nvSpPr>
          <p:cNvPr id="7" name="矩形 6"/>
          <p:cNvSpPr/>
          <p:nvPr/>
        </p:nvSpPr>
        <p:spPr>
          <a:xfrm>
            <a:off x="5782945" y="3714750"/>
            <a:ext cx="4997450" cy="768350"/>
          </a:xfrm>
          <a:prstGeom prst="rect">
            <a:avLst/>
          </a:prstGeom>
        </p:spPr>
        <p:txBody>
          <a:bodyPr wrap="square">
            <a:spAutoFit/>
          </a:bodyPr>
          <a:lstStyle/>
          <a:p>
            <a:pPr algn="ctr"/>
            <a:r>
              <a:rPr lang="zh-CN" altLang="en-US" sz="4400" b="1" dirty="0">
                <a:solidFill>
                  <a:schemeClr val="tx1"/>
                </a:solidFill>
                <a:cs typeface="+mn-ea"/>
                <a:sym typeface="+mn-lt"/>
              </a:rPr>
              <a:t>点击此处添加标题</a:t>
            </a:r>
          </a:p>
        </p:txBody>
      </p:sp>
      <p:sp>
        <p:nvSpPr>
          <p:cNvPr id="3" name="矩形 2"/>
          <p:cNvSpPr/>
          <p:nvPr/>
        </p:nvSpPr>
        <p:spPr>
          <a:xfrm>
            <a:off x="6568942" y="1776641"/>
            <a:ext cx="3425939" cy="1862048"/>
          </a:xfrm>
          <a:prstGeom prst="rect">
            <a:avLst/>
          </a:prstGeom>
        </p:spPr>
        <p:txBody>
          <a:bodyPr wrap="none">
            <a:spAutoFit/>
          </a:bodyPr>
          <a:lstStyle/>
          <a:p>
            <a:pPr algn="ctr"/>
            <a:r>
              <a:rPr lang="en-US" altLang="zh-CN" sz="6600" b="1" dirty="0">
                <a:solidFill>
                  <a:schemeClr val="tx1"/>
                </a:solidFill>
                <a:cs typeface="+mn-ea"/>
                <a:sym typeface="+mn-lt"/>
              </a:rPr>
              <a:t>part</a:t>
            </a:r>
            <a:r>
              <a:rPr lang="en-US" altLang="zh-CN" sz="11500" b="1" dirty="0">
                <a:solidFill>
                  <a:schemeClr val="tx1"/>
                </a:solidFill>
                <a:cs typeface="+mn-ea"/>
                <a:sym typeface="+mn-lt"/>
              </a:rPr>
              <a:t>03</a:t>
            </a:r>
          </a:p>
        </p:txBody>
      </p:sp>
      <p:sp>
        <p:nvSpPr>
          <p:cNvPr id="4" name="矩形 3"/>
          <p:cNvSpPr/>
          <p:nvPr/>
        </p:nvSpPr>
        <p:spPr>
          <a:xfrm>
            <a:off x="6262370" y="4624070"/>
            <a:ext cx="4369435" cy="398780"/>
          </a:xfrm>
          <a:prstGeom prst="rect">
            <a:avLst/>
          </a:prstGeom>
        </p:spPr>
        <p:txBody>
          <a:bodyPr wrap="square">
            <a:spAutoFit/>
          </a:bodyPr>
          <a:lstStyle/>
          <a:p>
            <a:pPr algn="ctr"/>
            <a:r>
              <a:rPr lang="en-US" altLang="zh-CN" sz="2000" dirty="0">
                <a:solidFill>
                  <a:schemeClr val="tx1"/>
                </a:solidFill>
                <a:cs typeface="+mn-ea"/>
                <a:sym typeface="+mn-lt"/>
              </a:rPr>
              <a:t>ADD YOUR TITLE HERE</a:t>
            </a:r>
            <a:endParaRPr lang="en-US" altLang="zh-CN" sz="2000" b="1" dirty="0">
              <a:solidFill>
                <a:schemeClr val="tx1"/>
              </a:solidFill>
              <a:cs typeface="+mn-ea"/>
              <a:sym typeface="+mn-lt"/>
            </a:endParaRPr>
          </a:p>
        </p:txBody>
      </p:sp>
      <p:cxnSp>
        <p:nvCxnSpPr>
          <p:cNvPr id="5" name="PA_直接连接符 14"/>
          <p:cNvCxnSpPr/>
          <p:nvPr>
            <p:custDataLst>
              <p:tags r:id="rId1"/>
            </p:custDataLst>
          </p:nvPr>
        </p:nvCxnSpPr>
        <p:spPr>
          <a:xfrm>
            <a:off x="7006227" y="3672595"/>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PA_直接连接符 14"/>
          <p:cNvCxnSpPr/>
          <p:nvPr>
            <p:custDataLst>
              <p:tags r:id="rId2"/>
            </p:custDataLst>
          </p:nvPr>
        </p:nvCxnSpPr>
        <p:spPr>
          <a:xfrm>
            <a:off x="8433230" y="3676559"/>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PA_椭圆 16"/>
          <p:cNvSpPr/>
          <p:nvPr>
            <p:custDataLst>
              <p:tags r:id="rId3"/>
            </p:custDataLst>
          </p:nvPr>
        </p:nvSpPr>
        <p:spPr>
          <a:xfrm>
            <a:off x="8240709" y="3637865"/>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Tree>
    <p:extLst>
      <p:ext uri="{BB962C8B-B14F-4D97-AF65-F5344CB8AC3E}">
        <p14:creationId xmlns:p14="http://schemas.microsoft.com/office/powerpoint/2010/main" val="88741998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227" fill="hold">
                                          <p:stCondLst>
                                            <p:cond delay="0"/>
                                          </p:stCondLst>
                                        </p:cTn>
                                        <p:tgtEl>
                                          <p:spTgt spid="3"/>
                                        </p:tgtEl>
                                        <p:attrNameLst>
                                          <p:attrName>style.rotation</p:attrName>
                                        </p:attrNameLst>
                                      </p:cBhvr>
                                      <p:to>
                                        <p:strVal val="-45.0"/>
                                      </p:to>
                                    </p:set>
                                    <p:anim calcmode="lin" valueType="num">
                                      <p:cBhvr>
                                        <p:cTn id="8"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75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53"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275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750"/>
                                        <p:tgtEl>
                                          <p:spTgt spid="4"/>
                                        </p:tgtEl>
                                      </p:cBhvr>
                                    </p:animEffect>
                                    <p:anim calcmode="lin" valueType="num">
                                      <p:cBhvr>
                                        <p:cTn id="36" dur="750" fill="hold"/>
                                        <p:tgtEl>
                                          <p:spTgt spid="4"/>
                                        </p:tgtEl>
                                        <p:attrNameLst>
                                          <p:attrName>ppt_x</p:attrName>
                                        </p:attrNameLst>
                                      </p:cBhvr>
                                      <p:tavLst>
                                        <p:tav tm="0">
                                          <p:val>
                                            <p:strVal val="#ppt_x"/>
                                          </p:val>
                                        </p:tav>
                                        <p:tav tm="100000">
                                          <p:val>
                                            <p:strVal val="#ppt_x"/>
                                          </p:val>
                                        </p:tav>
                                      </p:tavLst>
                                    </p:anim>
                                    <p:anim calcmode="lin" valueType="num">
                                      <p:cBhvr>
                                        <p:cTn id="37"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40442" y="5041753"/>
            <a:ext cx="8435325" cy="615427"/>
          </a:xfrm>
          <a:prstGeom prst="rect">
            <a:avLst/>
          </a:prstGeom>
        </p:spPr>
        <p:txBody>
          <a:bodyPr wrap="square" lIns="121923" tIns="60961" rIns="121923" bIns="60961">
            <a:spAutoFit/>
          </a:bodyPr>
          <a:lstStyle/>
          <a:p>
            <a:pPr algn="ctr">
              <a:lnSpc>
                <a:spcPct val="120000"/>
              </a:lnSpc>
              <a:spcBef>
                <a:spcPct val="20000"/>
              </a:spcBef>
            </a:pPr>
            <a:r>
              <a:rPr lang="zh-CN" altLang="en-US" sz="1333" dirty="0">
                <a:solidFill>
                  <a:schemeClr val="tx1">
                    <a:lumMod val="65000"/>
                    <a:lumOff val="35000"/>
                  </a:schemeClr>
                </a:solidFill>
                <a:cs typeface="+mn-ea"/>
                <a:sym typeface="+mn-lt"/>
              </a:rPr>
              <a:t>单击此处编辑您要的内容，建议您在展示时采用微软雅黑字体，本模版所有图形线条及其相应素材均可自由编辑、改色、替换。更多使用说明和作品请详阅模版最末的使用手册。</a:t>
            </a:r>
            <a:endParaRPr lang="en-US" altLang="zh-CN" sz="1333" dirty="0">
              <a:solidFill>
                <a:schemeClr val="tx1">
                  <a:lumMod val="65000"/>
                  <a:lumOff val="35000"/>
                </a:schemeClr>
              </a:solidFill>
              <a:cs typeface="+mn-ea"/>
              <a:sym typeface="+mn-lt"/>
            </a:endParaRPr>
          </a:p>
        </p:txBody>
      </p:sp>
      <p:grpSp>
        <p:nvGrpSpPr>
          <p:cNvPr id="2" name="组合 4"/>
          <p:cNvGrpSpPr/>
          <p:nvPr/>
        </p:nvGrpSpPr>
        <p:grpSpPr>
          <a:xfrm>
            <a:off x="957774" y="1641173"/>
            <a:ext cx="3021028" cy="2824615"/>
            <a:chOff x="957770" y="1467711"/>
            <a:chExt cx="3021028" cy="2825105"/>
          </a:xfrm>
        </p:grpSpPr>
        <p:grpSp>
          <p:nvGrpSpPr>
            <p:cNvPr id="5" name="组合 5"/>
            <p:cNvGrpSpPr/>
            <p:nvPr/>
          </p:nvGrpSpPr>
          <p:grpSpPr>
            <a:xfrm>
              <a:off x="957770" y="1467711"/>
              <a:ext cx="3021028" cy="2825105"/>
              <a:chOff x="1570902" y="3815673"/>
              <a:chExt cx="2534920" cy="2370523"/>
            </a:xfrm>
          </p:grpSpPr>
          <p:sp>
            <p:nvSpPr>
              <p:cNvPr id="10" name="矩形 9"/>
              <p:cNvSpPr/>
              <p:nvPr/>
            </p:nvSpPr>
            <p:spPr>
              <a:xfrm>
                <a:off x="1570902" y="4544008"/>
                <a:ext cx="2534920" cy="16421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dirty="0">
                  <a:solidFill>
                    <a:schemeClr val="tx2"/>
                  </a:solidFill>
                  <a:cs typeface="+mn-ea"/>
                  <a:sym typeface="+mn-lt"/>
                </a:endParaRPr>
              </a:p>
            </p:txBody>
          </p:sp>
          <p:sp>
            <p:nvSpPr>
              <p:cNvPr id="11" name="圆角矩形 10"/>
              <p:cNvSpPr/>
              <p:nvPr/>
            </p:nvSpPr>
            <p:spPr>
              <a:xfrm>
                <a:off x="2305774" y="3815673"/>
                <a:ext cx="1065176" cy="106517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dirty="0">
                  <a:solidFill>
                    <a:schemeClr val="tx2"/>
                  </a:solidFill>
                  <a:cs typeface="+mn-ea"/>
                  <a:sym typeface="+mn-lt"/>
                </a:endParaRPr>
              </a:p>
            </p:txBody>
          </p:sp>
        </p:grpSp>
        <p:sp>
          <p:nvSpPr>
            <p:cNvPr id="7" name="文本框 6"/>
            <p:cNvSpPr txBox="1"/>
            <p:nvPr/>
          </p:nvSpPr>
          <p:spPr>
            <a:xfrm>
              <a:off x="1332819" y="2853592"/>
              <a:ext cx="2270928" cy="338613"/>
            </a:xfrm>
            <a:prstGeom prst="rect">
              <a:avLst/>
            </a:prstGeom>
            <a:noFill/>
          </p:spPr>
          <p:txBody>
            <a:bodyPr wrap="square" rtlCol="0">
              <a:spAutoFit/>
            </a:bodyPr>
            <a:lstStyle/>
            <a:p>
              <a:pPr algn="ctr"/>
              <a:r>
                <a:rPr lang="zh-CN" altLang="en-US" sz="1600" b="1" dirty="0">
                  <a:solidFill>
                    <a:schemeClr val="tx1">
                      <a:lumMod val="65000"/>
                      <a:lumOff val="35000"/>
                    </a:schemeClr>
                  </a:solidFill>
                  <a:cs typeface="+mn-ea"/>
                  <a:sym typeface="+mn-lt"/>
                </a:rPr>
                <a:t>单击编辑标题</a:t>
              </a:r>
            </a:p>
          </p:txBody>
        </p:sp>
        <p:sp>
          <p:nvSpPr>
            <p:cNvPr id="8" name="文本框 7"/>
            <p:cNvSpPr txBox="1"/>
            <p:nvPr/>
          </p:nvSpPr>
          <p:spPr>
            <a:xfrm>
              <a:off x="1362211" y="3386853"/>
              <a:ext cx="2241535" cy="707817"/>
            </a:xfrm>
            <a:prstGeom prst="rect">
              <a:avLst/>
            </a:prstGeom>
            <a:noFill/>
          </p:spPr>
          <p:txBody>
            <a:bodyPr wrap="square" rtlCol="0">
              <a:spAutoFit/>
            </a:bodyPr>
            <a:lstStyle/>
            <a:p>
              <a:pPr algn="ctr" defTabSz="1216787">
                <a:spcBef>
                  <a:spcPct val="20000"/>
                </a:spcBef>
                <a:defRPr/>
              </a:pPr>
              <a:r>
                <a:rPr lang="zh-CN" altLang="en-US" sz="1333" dirty="0">
                  <a:solidFill>
                    <a:schemeClr val="tx1">
                      <a:lumMod val="65000"/>
                      <a:lumOff val="35000"/>
                    </a:schemeClr>
                  </a:solidFill>
                  <a:cs typeface="+mn-ea"/>
                  <a:sym typeface="+mn-lt"/>
                </a:rPr>
                <a:t>单击此处可编辑内容，根据您的需要自由拉伸文本框大小</a:t>
              </a:r>
              <a:endParaRPr lang="en-US" altLang="zh-CN" sz="1333" dirty="0">
                <a:solidFill>
                  <a:schemeClr val="tx1">
                    <a:lumMod val="65000"/>
                    <a:lumOff val="35000"/>
                  </a:schemeClr>
                </a:solidFill>
                <a:cs typeface="+mn-ea"/>
                <a:sym typeface="+mn-lt"/>
              </a:endParaRPr>
            </a:p>
          </p:txBody>
        </p:sp>
        <p:sp>
          <p:nvSpPr>
            <p:cNvPr id="9" name="Freeform 394"/>
            <p:cNvSpPr>
              <a:spLocks noEditPoints="1"/>
            </p:cNvSpPr>
            <p:nvPr/>
          </p:nvSpPr>
          <p:spPr bwMode="auto">
            <a:xfrm>
              <a:off x="2217458" y="1884941"/>
              <a:ext cx="501650" cy="434975"/>
            </a:xfrm>
            <a:custGeom>
              <a:avLst/>
              <a:gdLst>
                <a:gd name="T0" fmla="*/ 39 w 183"/>
                <a:gd name="T1" fmla="*/ 1 h 159"/>
                <a:gd name="T2" fmla="*/ 57 w 183"/>
                <a:gd name="T3" fmla="*/ 16 h 159"/>
                <a:gd name="T4" fmla="*/ 22 w 183"/>
                <a:gd name="T5" fmla="*/ 16 h 159"/>
                <a:gd name="T6" fmla="*/ 39 w 183"/>
                <a:gd name="T7" fmla="*/ 1 h 159"/>
                <a:gd name="T8" fmla="*/ 106 w 183"/>
                <a:gd name="T9" fmla="*/ 32 h 159"/>
                <a:gd name="T10" fmla="*/ 147 w 183"/>
                <a:gd name="T11" fmla="*/ 49 h 159"/>
                <a:gd name="T12" fmla="*/ 163 w 183"/>
                <a:gd name="T13" fmla="*/ 90 h 159"/>
                <a:gd name="T14" fmla="*/ 147 w 183"/>
                <a:gd name="T15" fmla="*/ 130 h 159"/>
                <a:gd name="T16" fmla="*/ 106 w 183"/>
                <a:gd name="T17" fmla="*/ 147 h 159"/>
                <a:gd name="T18" fmla="*/ 66 w 183"/>
                <a:gd name="T19" fmla="*/ 130 h 159"/>
                <a:gd name="T20" fmla="*/ 49 w 183"/>
                <a:gd name="T21" fmla="*/ 90 h 159"/>
                <a:gd name="T22" fmla="*/ 66 w 183"/>
                <a:gd name="T23" fmla="*/ 49 h 159"/>
                <a:gd name="T24" fmla="*/ 106 w 183"/>
                <a:gd name="T25" fmla="*/ 32 h 159"/>
                <a:gd name="T26" fmla="*/ 99 w 183"/>
                <a:gd name="T27" fmla="*/ 62 h 159"/>
                <a:gd name="T28" fmla="*/ 76 w 183"/>
                <a:gd name="T29" fmla="*/ 71 h 159"/>
                <a:gd name="T30" fmla="*/ 79 w 183"/>
                <a:gd name="T31" fmla="*/ 96 h 159"/>
                <a:gd name="T32" fmla="*/ 95 w 183"/>
                <a:gd name="T33" fmla="*/ 82 h 159"/>
                <a:gd name="T34" fmla="*/ 99 w 183"/>
                <a:gd name="T35" fmla="*/ 62 h 159"/>
                <a:gd name="T36" fmla="*/ 134 w 183"/>
                <a:gd name="T37" fmla="*/ 62 h 159"/>
                <a:gd name="T38" fmla="*/ 106 w 183"/>
                <a:gd name="T39" fmla="*/ 50 h 159"/>
                <a:gd name="T40" fmla="*/ 79 w 183"/>
                <a:gd name="T41" fmla="*/ 62 h 159"/>
                <a:gd name="T42" fmla="*/ 67 w 183"/>
                <a:gd name="T43" fmla="*/ 90 h 159"/>
                <a:gd name="T44" fmla="*/ 79 w 183"/>
                <a:gd name="T45" fmla="*/ 117 h 159"/>
                <a:gd name="T46" fmla="*/ 106 w 183"/>
                <a:gd name="T47" fmla="*/ 129 h 159"/>
                <a:gd name="T48" fmla="*/ 134 w 183"/>
                <a:gd name="T49" fmla="*/ 117 h 159"/>
                <a:gd name="T50" fmla="*/ 145 w 183"/>
                <a:gd name="T51" fmla="*/ 90 h 159"/>
                <a:gd name="T52" fmla="*/ 134 w 183"/>
                <a:gd name="T53" fmla="*/ 62 h 159"/>
                <a:gd name="T54" fmla="*/ 77 w 183"/>
                <a:gd name="T55" fmla="*/ 0 h 159"/>
                <a:gd name="T56" fmla="*/ 64 w 183"/>
                <a:gd name="T57" fmla="*/ 24 h 159"/>
                <a:gd name="T58" fmla="*/ 21 w 183"/>
                <a:gd name="T59" fmla="*/ 24 h 159"/>
                <a:gd name="T60" fmla="*/ 0 w 183"/>
                <a:gd name="T61" fmla="*/ 45 h 159"/>
                <a:gd name="T62" fmla="*/ 0 w 183"/>
                <a:gd name="T63" fmla="*/ 137 h 159"/>
                <a:gd name="T64" fmla="*/ 21 w 183"/>
                <a:gd name="T65" fmla="*/ 159 h 159"/>
                <a:gd name="T66" fmla="*/ 161 w 183"/>
                <a:gd name="T67" fmla="*/ 159 h 159"/>
                <a:gd name="T68" fmla="*/ 183 w 183"/>
                <a:gd name="T69" fmla="*/ 137 h 159"/>
                <a:gd name="T70" fmla="*/ 183 w 183"/>
                <a:gd name="T71" fmla="*/ 45 h 159"/>
                <a:gd name="T72" fmla="*/ 161 w 183"/>
                <a:gd name="T73" fmla="*/ 24 h 159"/>
                <a:gd name="T74" fmla="*/ 154 w 183"/>
                <a:gd name="T75" fmla="*/ 24 h 159"/>
                <a:gd name="T76" fmla="*/ 140 w 183"/>
                <a:gd name="T77" fmla="*/ 0 h 159"/>
                <a:gd name="T78" fmla="*/ 77 w 183"/>
                <a:gd name="T7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159">
                  <a:moveTo>
                    <a:pt x="39" y="1"/>
                  </a:moveTo>
                  <a:cubicBezTo>
                    <a:pt x="48" y="1"/>
                    <a:pt x="55" y="8"/>
                    <a:pt x="57" y="16"/>
                  </a:cubicBezTo>
                  <a:cubicBezTo>
                    <a:pt x="22" y="16"/>
                    <a:pt x="22" y="16"/>
                    <a:pt x="22" y="16"/>
                  </a:cubicBezTo>
                  <a:cubicBezTo>
                    <a:pt x="23" y="8"/>
                    <a:pt x="30" y="1"/>
                    <a:pt x="39" y="1"/>
                  </a:cubicBezTo>
                  <a:close/>
                  <a:moveTo>
                    <a:pt x="106" y="32"/>
                  </a:moveTo>
                  <a:cubicBezTo>
                    <a:pt x="122" y="32"/>
                    <a:pt x="136" y="39"/>
                    <a:pt x="147" y="49"/>
                  </a:cubicBezTo>
                  <a:cubicBezTo>
                    <a:pt x="157" y="59"/>
                    <a:pt x="163" y="74"/>
                    <a:pt x="163" y="90"/>
                  </a:cubicBezTo>
                  <a:cubicBezTo>
                    <a:pt x="163" y="105"/>
                    <a:pt x="157" y="120"/>
                    <a:pt x="147" y="130"/>
                  </a:cubicBezTo>
                  <a:cubicBezTo>
                    <a:pt x="136" y="140"/>
                    <a:pt x="122" y="147"/>
                    <a:pt x="106" y="147"/>
                  </a:cubicBezTo>
                  <a:cubicBezTo>
                    <a:pt x="90" y="147"/>
                    <a:pt x="76" y="140"/>
                    <a:pt x="66" y="130"/>
                  </a:cubicBezTo>
                  <a:cubicBezTo>
                    <a:pt x="55" y="120"/>
                    <a:pt x="49" y="105"/>
                    <a:pt x="49" y="90"/>
                  </a:cubicBezTo>
                  <a:cubicBezTo>
                    <a:pt x="49" y="74"/>
                    <a:pt x="55" y="59"/>
                    <a:pt x="66" y="49"/>
                  </a:cubicBezTo>
                  <a:cubicBezTo>
                    <a:pt x="76" y="39"/>
                    <a:pt x="90" y="32"/>
                    <a:pt x="106" y="32"/>
                  </a:cubicBezTo>
                  <a:close/>
                  <a:moveTo>
                    <a:pt x="99" y="62"/>
                  </a:moveTo>
                  <a:cubicBezTo>
                    <a:pt x="92" y="57"/>
                    <a:pt x="81" y="62"/>
                    <a:pt x="76" y="71"/>
                  </a:cubicBezTo>
                  <a:cubicBezTo>
                    <a:pt x="70" y="81"/>
                    <a:pt x="72" y="92"/>
                    <a:pt x="79" y="96"/>
                  </a:cubicBezTo>
                  <a:cubicBezTo>
                    <a:pt x="86" y="100"/>
                    <a:pt x="90" y="92"/>
                    <a:pt x="95" y="82"/>
                  </a:cubicBezTo>
                  <a:cubicBezTo>
                    <a:pt x="101" y="73"/>
                    <a:pt x="106" y="66"/>
                    <a:pt x="99" y="62"/>
                  </a:cubicBezTo>
                  <a:close/>
                  <a:moveTo>
                    <a:pt x="134" y="62"/>
                  </a:moveTo>
                  <a:cubicBezTo>
                    <a:pt x="127" y="55"/>
                    <a:pt x="117" y="50"/>
                    <a:pt x="106" y="50"/>
                  </a:cubicBezTo>
                  <a:cubicBezTo>
                    <a:pt x="95" y="50"/>
                    <a:pt x="86" y="55"/>
                    <a:pt x="79" y="62"/>
                  </a:cubicBezTo>
                  <a:cubicBezTo>
                    <a:pt x="72" y="69"/>
                    <a:pt x="67" y="79"/>
                    <a:pt x="67" y="90"/>
                  </a:cubicBezTo>
                  <a:cubicBezTo>
                    <a:pt x="67" y="100"/>
                    <a:pt x="72" y="110"/>
                    <a:pt x="79" y="117"/>
                  </a:cubicBezTo>
                  <a:cubicBezTo>
                    <a:pt x="86" y="124"/>
                    <a:pt x="95" y="129"/>
                    <a:pt x="106" y="129"/>
                  </a:cubicBezTo>
                  <a:cubicBezTo>
                    <a:pt x="117" y="129"/>
                    <a:pt x="127" y="124"/>
                    <a:pt x="134" y="117"/>
                  </a:cubicBezTo>
                  <a:cubicBezTo>
                    <a:pt x="141" y="110"/>
                    <a:pt x="145" y="100"/>
                    <a:pt x="145" y="90"/>
                  </a:cubicBezTo>
                  <a:cubicBezTo>
                    <a:pt x="145" y="79"/>
                    <a:pt x="141" y="69"/>
                    <a:pt x="134" y="62"/>
                  </a:cubicBezTo>
                  <a:close/>
                  <a:moveTo>
                    <a:pt x="77" y="0"/>
                  </a:moveTo>
                  <a:cubicBezTo>
                    <a:pt x="64" y="24"/>
                    <a:pt x="64" y="24"/>
                    <a:pt x="64" y="24"/>
                  </a:cubicBezTo>
                  <a:cubicBezTo>
                    <a:pt x="21" y="24"/>
                    <a:pt x="21" y="24"/>
                    <a:pt x="21" y="24"/>
                  </a:cubicBezTo>
                  <a:cubicBezTo>
                    <a:pt x="9" y="24"/>
                    <a:pt x="0" y="34"/>
                    <a:pt x="0" y="45"/>
                  </a:cubicBezTo>
                  <a:cubicBezTo>
                    <a:pt x="0" y="137"/>
                    <a:pt x="0" y="137"/>
                    <a:pt x="0" y="137"/>
                  </a:cubicBezTo>
                  <a:cubicBezTo>
                    <a:pt x="0" y="149"/>
                    <a:pt x="9" y="159"/>
                    <a:pt x="21" y="159"/>
                  </a:cubicBezTo>
                  <a:cubicBezTo>
                    <a:pt x="161" y="159"/>
                    <a:pt x="161" y="159"/>
                    <a:pt x="161" y="159"/>
                  </a:cubicBezTo>
                  <a:cubicBezTo>
                    <a:pt x="173" y="159"/>
                    <a:pt x="183" y="149"/>
                    <a:pt x="183" y="137"/>
                  </a:cubicBezTo>
                  <a:cubicBezTo>
                    <a:pt x="183" y="45"/>
                    <a:pt x="183" y="45"/>
                    <a:pt x="183" y="45"/>
                  </a:cubicBezTo>
                  <a:cubicBezTo>
                    <a:pt x="183" y="34"/>
                    <a:pt x="173" y="24"/>
                    <a:pt x="161" y="24"/>
                  </a:cubicBezTo>
                  <a:cubicBezTo>
                    <a:pt x="154" y="24"/>
                    <a:pt x="154" y="24"/>
                    <a:pt x="154" y="24"/>
                  </a:cubicBezTo>
                  <a:cubicBezTo>
                    <a:pt x="140" y="0"/>
                    <a:pt x="140" y="0"/>
                    <a:pt x="140" y="0"/>
                  </a:cubicBezTo>
                  <a:lnTo>
                    <a:pt x="77" y="0"/>
                  </a:lnTo>
                  <a:close/>
                </a:path>
              </a:pathLst>
            </a:custGeom>
            <a:solidFill>
              <a:schemeClr val="bg1"/>
            </a:solidFill>
            <a:ln>
              <a:noFill/>
            </a:ln>
          </p:spPr>
          <p:txBody>
            <a:bodyPr lIns="80283" tIns="40141" rIns="80283" bIns="40141"/>
            <a:lstStyle/>
            <a:p>
              <a:pPr>
                <a:defRPr/>
              </a:pPr>
              <a:endParaRPr lang="zh-CN" altLang="en-US" sz="1600" dirty="0">
                <a:solidFill>
                  <a:schemeClr val="tx2"/>
                </a:solidFill>
                <a:cs typeface="+mn-ea"/>
                <a:sym typeface="+mn-lt"/>
              </a:endParaRPr>
            </a:p>
          </p:txBody>
        </p:sp>
      </p:grpSp>
      <p:grpSp>
        <p:nvGrpSpPr>
          <p:cNvPr id="6" name="组合 11"/>
          <p:cNvGrpSpPr/>
          <p:nvPr/>
        </p:nvGrpSpPr>
        <p:grpSpPr>
          <a:xfrm>
            <a:off x="4557146" y="1641173"/>
            <a:ext cx="3021028" cy="2824614"/>
            <a:chOff x="4557142" y="1467711"/>
            <a:chExt cx="3021028" cy="2825105"/>
          </a:xfrm>
        </p:grpSpPr>
        <p:grpSp>
          <p:nvGrpSpPr>
            <p:cNvPr id="12" name="组合 12"/>
            <p:cNvGrpSpPr/>
            <p:nvPr/>
          </p:nvGrpSpPr>
          <p:grpSpPr>
            <a:xfrm>
              <a:off x="4557142" y="1467711"/>
              <a:ext cx="3021028" cy="2825105"/>
              <a:chOff x="1570902" y="3815673"/>
              <a:chExt cx="2534920" cy="2370523"/>
            </a:xfrm>
          </p:grpSpPr>
          <p:sp>
            <p:nvSpPr>
              <p:cNvPr id="17" name="矩形 16"/>
              <p:cNvSpPr/>
              <p:nvPr/>
            </p:nvSpPr>
            <p:spPr>
              <a:xfrm>
                <a:off x="1570902" y="4544008"/>
                <a:ext cx="2534920" cy="164218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dirty="0">
                  <a:solidFill>
                    <a:schemeClr val="tx2"/>
                  </a:solidFill>
                  <a:cs typeface="+mn-ea"/>
                  <a:sym typeface="+mn-lt"/>
                </a:endParaRPr>
              </a:p>
            </p:txBody>
          </p:sp>
          <p:sp>
            <p:nvSpPr>
              <p:cNvPr id="18" name="圆角矩形 17"/>
              <p:cNvSpPr/>
              <p:nvPr/>
            </p:nvSpPr>
            <p:spPr>
              <a:xfrm>
                <a:off x="2305774" y="3815673"/>
                <a:ext cx="1065176" cy="1065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dirty="0">
                  <a:solidFill>
                    <a:schemeClr val="tx2"/>
                  </a:solidFill>
                  <a:cs typeface="+mn-ea"/>
                  <a:sym typeface="+mn-lt"/>
                </a:endParaRPr>
              </a:p>
            </p:txBody>
          </p:sp>
        </p:grpSp>
        <p:sp>
          <p:nvSpPr>
            <p:cNvPr id="14" name="文本框 13"/>
            <p:cNvSpPr txBox="1"/>
            <p:nvPr/>
          </p:nvSpPr>
          <p:spPr>
            <a:xfrm>
              <a:off x="4932191" y="2853592"/>
              <a:ext cx="2270928" cy="338613"/>
            </a:xfrm>
            <a:prstGeom prst="rect">
              <a:avLst/>
            </a:prstGeom>
            <a:noFill/>
          </p:spPr>
          <p:txBody>
            <a:bodyPr wrap="square" rtlCol="0">
              <a:spAutoFit/>
            </a:bodyPr>
            <a:lstStyle/>
            <a:p>
              <a:pPr algn="ctr"/>
              <a:r>
                <a:rPr lang="zh-CN" altLang="en-US" sz="1600" b="1" dirty="0">
                  <a:solidFill>
                    <a:schemeClr val="tx1">
                      <a:lumMod val="65000"/>
                      <a:lumOff val="35000"/>
                    </a:schemeClr>
                  </a:solidFill>
                  <a:cs typeface="+mn-ea"/>
                  <a:sym typeface="+mn-lt"/>
                </a:rPr>
                <a:t>单击编辑标题</a:t>
              </a:r>
            </a:p>
          </p:txBody>
        </p:sp>
        <p:sp>
          <p:nvSpPr>
            <p:cNvPr id="15" name="文本框 14"/>
            <p:cNvSpPr txBox="1"/>
            <p:nvPr/>
          </p:nvSpPr>
          <p:spPr>
            <a:xfrm>
              <a:off x="4996433" y="3417632"/>
              <a:ext cx="2241535" cy="707817"/>
            </a:xfrm>
            <a:prstGeom prst="rect">
              <a:avLst/>
            </a:prstGeom>
            <a:noFill/>
          </p:spPr>
          <p:txBody>
            <a:bodyPr wrap="square" rtlCol="0">
              <a:spAutoFit/>
            </a:bodyPr>
            <a:lstStyle/>
            <a:p>
              <a:pPr algn="ctr" defTabSz="1216787">
                <a:spcBef>
                  <a:spcPct val="20000"/>
                </a:spcBef>
                <a:defRPr/>
              </a:pPr>
              <a:r>
                <a:rPr lang="zh-CN" altLang="en-US" sz="1333" dirty="0">
                  <a:solidFill>
                    <a:schemeClr val="tx1">
                      <a:lumMod val="65000"/>
                      <a:lumOff val="35000"/>
                    </a:schemeClr>
                  </a:solidFill>
                  <a:cs typeface="+mn-ea"/>
                  <a:sym typeface="+mn-lt"/>
                </a:rPr>
                <a:t>单击此处可编辑内容，根据您的需要自由拉伸文本框大小</a:t>
              </a:r>
              <a:endParaRPr lang="en-US" altLang="zh-CN" sz="1333" dirty="0">
                <a:solidFill>
                  <a:schemeClr val="tx1">
                    <a:lumMod val="65000"/>
                    <a:lumOff val="35000"/>
                  </a:schemeClr>
                </a:solidFill>
                <a:cs typeface="+mn-ea"/>
                <a:sym typeface="+mn-lt"/>
              </a:endParaRPr>
            </a:p>
          </p:txBody>
        </p:sp>
        <p:sp>
          <p:nvSpPr>
            <p:cNvPr id="16" name="Freeform 15"/>
            <p:cNvSpPr>
              <a:spLocks noEditPoints="1"/>
            </p:cNvSpPr>
            <p:nvPr/>
          </p:nvSpPr>
          <p:spPr bwMode="auto">
            <a:xfrm>
              <a:off x="5871599" y="1884941"/>
              <a:ext cx="392112" cy="466725"/>
            </a:xfrm>
            <a:custGeom>
              <a:avLst/>
              <a:gdLst>
                <a:gd name="T0" fmla="*/ 323 w 671"/>
                <a:gd name="T1" fmla="*/ 326 h 798"/>
                <a:gd name="T2" fmla="*/ 323 w 671"/>
                <a:gd name="T3" fmla="*/ 798 h 798"/>
                <a:gd name="T4" fmla="*/ 671 w 671"/>
                <a:gd name="T5" fmla="*/ 675 h 798"/>
                <a:gd name="T6" fmla="*/ 671 w 671"/>
                <a:gd name="T7" fmla="*/ 203 h 798"/>
                <a:gd name="T8" fmla="*/ 323 w 671"/>
                <a:gd name="T9" fmla="*/ 326 h 798"/>
                <a:gd name="T10" fmla="*/ 292 w 671"/>
                <a:gd name="T11" fmla="*/ 356 h 798"/>
                <a:gd name="T12" fmla="*/ 292 w 671"/>
                <a:gd name="T13" fmla="*/ 422 h 798"/>
                <a:gd name="T14" fmla="*/ 228 w 671"/>
                <a:gd name="T15" fmla="*/ 391 h 798"/>
                <a:gd name="T16" fmla="*/ 228 w 671"/>
                <a:gd name="T17" fmla="*/ 320 h 798"/>
                <a:gd name="T18" fmla="*/ 292 w 671"/>
                <a:gd name="T19" fmla="*/ 356 h 798"/>
                <a:gd name="T20" fmla="*/ 577 w 671"/>
                <a:gd name="T21" fmla="*/ 152 h 798"/>
                <a:gd name="T22" fmla="*/ 559 w 671"/>
                <a:gd name="T23" fmla="*/ 143 h 798"/>
                <a:gd name="T24" fmla="*/ 224 w 671"/>
                <a:gd name="T25" fmla="*/ 260 h 798"/>
                <a:gd name="T26" fmla="*/ 214 w 671"/>
                <a:gd name="T27" fmla="*/ 269 h 798"/>
                <a:gd name="T28" fmla="*/ 214 w 671"/>
                <a:gd name="T29" fmla="*/ 748 h 798"/>
                <a:gd name="T30" fmla="*/ 305 w 671"/>
                <a:gd name="T31" fmla="*/ 797 h 798"/>
                <a:gd name="T32" fmla="*/ 305 w 671"/>
                <a:gd name="T33" fmla="*/ 326 h 798"/>
                <a:gd name="T34" fmla="*/ 231 w 671"/>
                <a:gd name="T35" fmla="*/ 287 h 798"/>
                <a:gd name="T36" fmla="*/ 232 w 671"/>
                <a:gd name="T37" fmla="*/ 286 h 798"/>
                <a:gd name="T38" fmla="*/ 568 w 671"/>
                <a:gd name="T39" fmla="*/ 170 h 798"/>
                <a:gd name="T40" fmla="*/ 577 w 671"/>
                <a:gd name="T41" fmla="*/ 152 h 798"/>
                <a:gd name="T42" fmla="*/ 78 w 671"/>
                <a:gd name="T43" fmla="*/ 216 h 798"/>
                <a:gd name="T44" fmla="*/ 78 w 671"/>
                <a:gd name="T45" fmla="*/ 281 h 798"/>
                <a:gd name="T46" fmla="*/ 14 w 671"/>
                <a:gd name="T47" fmla="*/ 250 h 798"/>
                <a:gd name="T48" fmla="*/ 14 w 671"/>
                <a:gd name="T49" fmla="*/ 180 h 798"/>
                <a:gd name="T50" fmla="*/ 78 w 671"/>
                <a:gd name="T51" fmla="*/ 216 h 798"/>
                <a:gd name="T52" fmla="*/ 363 w 671"/>
                <a:gd name="T53" fmla="*/ 11 h 798"/>
                <a:gd name="T54" fmla="*/ 346 w 671"/>
                <a:gd name="T55" fmla="*/ 2 h 798"/>
                <a:gd name="T56" fmla="*/ 10 w 671"/>
                <a:gd name="T57" fmla="*/ 119 h 798"/>
                <a:gd name="T58" fmla="*/ 0 w 671"/>
                <a:gd name="T59" fmla="*/ 128 h 798"/>
                <a:gd name="T60" fmla="*/ 0 w 671"/>
                <a:gd name="T61" fmla="*/ 608 h 798"/>
                <a:gd name="T62" fmla="*/ 92 w 671"/>
                <a:gd name="T63" fmla="*/ 656 h 798"/>
                <a:gd name="T64" fmla="*/ 92 w 671"/>
                <a:gd name="T65" fmla="*/ 186 h 798"/>
                <a:gd name="T66" fmla="*/ 17 w 671"/>
                <a:gd name="T67" fmla="*/ 146 h 798"/>
                <a:gd name="T68" fmla="*/ 18 w 671"/>
                <a:gd name="T69" fmla="*/ 146 h 798"/>
                <a:gd name="T70" fmla="*/ 354 w 671"/>
                <a:gd name="T71" fmla="*/ 29 h 798"/>
                <a:gd name="T72" fmla="*/ 363 w 671"/>
                <a:gd name="T73" fmla="*/ 11 h 798"/>
                <a:gd name="T74" fmla="*/ 185 w 671"/>
                <a:gd name="T75" fmla="*/ 290 h 798"/>
                <a:gd name="T76" fmla="*/ 185 w 671"/>
                <a:gd name="T77" fmla="*/ 355 h 798"/>
                <a:gd name="T78" fmla="*/ 121 w 671"/>
                <a:gd name="T79" fmla="*/ 324 h 798"/>
                <a:gd name="T80" fmla="*/ 121 w 671"/>
                <a:gd name="T81" fmla="*/ 254 h 798"/>
                <a:gd name="T82" fmla="*/ 185 w 671"/>
                <a:gd name="T83" fmla="*/ 290 h 798"/>
                <a:gd name="T84" fmla="*/ 470 w 671"/>
                <a:gd name="T85" fmla="*/ 85 h 798"/>
                <a:gd name="T86" fmla="*/ 453 w 671"/>
                <a:gd name="T87" fmla="*/ 76 h 798"/>
                <a:gd name="T88" fmla="*/ 117 w 671"/>
                <a:gd name="T89" fmla="*/ 193 h 798"/>
                <a:gd name="T90" fmla="*/ 107 w 671"/>
                <a:gd name="T91" fmla="*/ 202 h 798"/>
                <a:gd name="T92" fmla="*/ 107 w 671"/>
                <a:gd name="T93" fmla="*/ 682 h 798"/>
                <a:gd name="T94" fmla="*/ 199 w 671"/>
                <a:gd name="T95" fmla="*/ 730 h 798"/>
                <a:gd name="T96" fmla="*/ 199 w 671"/>
                <a:gd name="T97" fmla="*/ 260 h 798"/>
                <a:gd name="T98" fmla="*/ 124 w 671"/>
                <a:gd name="T99" fmla="*/ 220 h 798"/>
                <a:gd name="T100" fmla="*/ 125 w 671"/>
                <a:gd name="T101" fmla="*/ 219 h 798"/>
                <a:gd name="T102" fmla="*/ 461 w 671"/>
                <a:gd name="T103" fmla="*/ 103 h 798"/>
                <a:gd name="T104" fmla="*/ 470 w 671"/>
                <a:gd name="T105" fmla="*/ 85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1" h="798">
                  <a:moveTo>
                    <a:pt x="323" y="326"/>
                  </a:moveTo>
                  <a:lnTo>
                    <a:pt x="323" y="798"/>
                  </a:lnTo>
                  <a:lnTo>
                    <a:pt x="671" y="675"/>
                  </a:lnTo>
                  <a:lnTo>
                    <a:pt x="671" y="203"/>
                  </a:lnTo>
                  <a:lnTo>
                    <a:pt x="323" y="326"/>
                  </a:lnTo>
                  <a:close/>
                  <a:moveTo>
                    <a:pt x="292" y="356"/>
                  </a:moveTo>
                  <a:lnTo>
                    <a:pt x="292" y="422"/>
                  </a:lnTo>
                  <a:cubicBezTo>
                    <a:pt x="260" y="416"/>
                    <a:pt x="228" y="391"/>
                    <a:pt x="228" y="391"/>
                  </a:cubicBezTo>
                  <a:lnTo>
                    <a:pt x="228" y="320"/>
                  </a:lnTo>
                  <a:cubicBezTo>
                    <a:pt x="267" y="352"/>
                    <a:pt x="292" y="356"/>
                    <a:pt x="292" y="356"/>
                  </a:cubicBezTo>
                  <a:close/>
                  <a:moveTo>
                    <a:pt x="577" y="152"/>
                  </a:moveTo>
                  <a:cubicBezTo>
                    <a:pt x="575" y="145"/>
                    <a:pt x="567" y="141"/>
                    <a:pt x="559" y="143"/>
                  </a:cubicBezTo>
                  <a:lnTo>
                    <a:pt x="224" y="260"/>
                  </a:lnTo>
                  <a:cubicBezTo>
                    <a:pt x="219" y="261"/>
                    <a:pt x="215" y="265"/>
                    <a:pt x="214" y="269"/>
                  </a:cubicBezTo>
                  <a:lnTo>
                    <a:pt x="214" y="748"/>
                  </a:lnTo>
                  <a:cubicBezTo>
                    <a:pt x="226" y="772"/>
                    <a:pt x="275" y="797"/>
                    <a:pt x="305" y="797"/>
                  </a:cubicBezTo>
                  <a:lnTo>
                    <a:pt x="305" y="326"/>
                  </a:lnTo>
                  <a:cubicBezTo>
                    <a:pt x="289" y="324"/>
                    <a:pt x="253" y="305"/>
                    <a:pt x="231" y="287"/>
                  </a:cubicBezTo>
                  <a:cubicBezTo>
                    <a:pt x="231" y="286"/>
                    <a:pt x="232" y="286"/>
                    <a:pt x="232" y="286"/>
                  </a:cubicBezTo>
                  <a:lnTo>
                    <a:pt x="568" y="170"/>
                  </a:lnTo>
                  <a:cubicBezTo>
                    <a:pt x="575" y="167"/>
                    <a:pt x="579" y="159"/>
                    <a:pt x="577" y="152"/>
                  </a:cubicBezTo>
                  <a:close/>
                  <a:moveTo>
                    <a:pt x="78" y="216"/>
                  </a:moveTo>
                  <a:lnTo>
                    <a:pt x="78" y="281"/>
                  </a:lnTo>
                  <a:cubicBezTo>
                    <a:pt x="46" y="275"/>
                    <a:pt x="14" y="250"/>
                    <a:pt x="14" y="250"/>
                  </a:cubicBezTo>
                  <a:lnTo>
                    <a:pt x="14" y="180"/>
                  </a:lnTo>
                  <a:cubicBezTo>
                    <a:pt x="53" y="212"/>
                    <a:pt x="78" y="216"/>
                    <a:pt x="78" y="216"/>
                  </a:cubicBezTo>
                  <a:close/>
                  <a:moveTo>
                    <a:pt x="363" y="11"/>
                  </a:moveTo>
                  <a:cubicBezTo>
                    <a:pt x="361" y="4"/>
                    <a:pt x="353" y="0"/>
                    <a:pt x="346" y="2"/>
                  </a:cubicBezTo>
                  <a:lnTo>
                    <a:pt x="10" y="119"/>
                  </a:lnTo>
                  <a:cubicBezTo>
                    <a:pt x="5" y="121"/>
                    <a:pt x="2" y="124"/>
                    <a:pt x="0" y="128"/>
                  </a:cubicBezTo>
                  <a:lnTo>
                    <a:pt x="0" y="608"/>
                  </a:lnTo>
                  <a:cubicBezTo>
                    <a:pt x="12" y="631"/>
                    <a:pt x="61" y="656"/>
                    <a:pt x="92" y="656"/>
                  </a:cubicBezTo>
                  <a:lnTo>
                    <a:pt x="92" y="186"/>
                  </a:lnTo>
                  <a:cubicBezTo>
                    <a:pt x="76" y="183"/>
                    <a:pt x="40" y="164"/>
                    <a:pt x="17" y="146"/>
                  </a:cubicBezTo>
                  <a:cubicBezTo>
                    <a:pt x="18" y="146"/>
                    <a:pt x="18" y="146"/>
                    <a:pt x="18" y="146"/>
                  </a:cubicBezTo>
                  <a:lnTo>
                    <a:pt x="354" y="29"/>
                  </a:lnTo>
                  <a:cubicBezTo>
                    <a:pt x="362" y="26"/>
                    <a:pt x="366" y="19"/>
                    <a:pt x="363" y="11"/>
                  </a:cubicBezTo>
                  <a:close/>
                  <a:moveTo>
                    <a:pt x="185" y="290"/>
                  </a:moveTo>
                  <a:lnTo>
                    <a:pt x="185" y="355"/>
                  </a:lnTo>
                  <a:cubicBezTo>
                    <a:pt x="153" y="349"/>
                    <a:pt x="121" y="324"/>
                    <a:pt x="121" y="324"/>
                  </a:cubicBezTo>
                  <a:lnTo>
                    <a:pt x="121" y="254"/>
                  </a:lnTo>
                  <a:cubicBezTo>
                    <a:pt x="160" y="286"/>
                    <a:pt x="185" y="290"/>
                    <a:pt x="185" y="290"/>
                  </a:cubicBezTo>
                  <a:close/>
                  <a:moveTo>
                    <a:pt x="470" y="85"/>
                  </a:moveTo>
                  <a:cubicBezTo>
                    <a:pt x="468" y="78"/>
                    <a:pt x="460" y="74"/>
                    <a:pt x="453" y="76"/>
                  </a:cubicBezTo>
                  <a:lnTo>
                    <a:pt x="117" y="193"/>
                  </a:lnTo>
                  <a:cubicBezTo>
                    <a:pt x="112" y="195"/>
                    <a:pt x="108" y="198"/>
                    <a:pt x="107" y="202"/>
                  </a:cubicBezTo>
                  <a:lnTo>
                    <a:pt x="107" y="682"/>
                  </a:lnTo>
                  <a:cubicBezTo>
                    <a:pt x="119" y="705"/>
                    <a:pt x="168" y="730"/>
                    <a:pt x="199" y="730"/>
                  </a:cubicBezTo>
                  <a:lnTo>
                    <a:pt x="199" y="260"/>
                  </a:lnTo>
                  <a:cubicBezTo>
                    <a:pt x="183" y="257"/>
                    <a:pt x="146" y="238"/>
                    <a:pt x="124" y="220"/>
                  </a:cubicBezTo>
                  <a:cubicBezTo>
                    <a:pt x="125" y="220"/>
                    <a:pt x="125" y="220"/>
                    <a:pt x="125" y="219"/>
                  </a:cubicBezTo>
                  <a:lnTo>
                    <a:pt x="461" y="103"/>
                  </a:lnTo>
                  <a:cubicBezTo>
                    <a:pt x="469" y="100"/>
                    <a:pt x="473" y="93"/>
                    <a:pt x="470" y="85"/>
                  </a:cubicBezTo>
                  <a:close/>
                </a:path>
              </a:pathLst>
            </a:custGeom>
            <a:solidFill>
              <a:schemeClr val="bg1"/>
            </a:solidFill>
            <a:ln>
              <a:noFill/>
            </a:ln>
          </p:spPr>
          <p:txBody>
            <a:bodyPr/>
            <a:lstStyle/>
            <a:p>
              <a:endParaRPr lang="zh-CN" altLang="en-US" sz="1333" dirty="0">
                <a:solidFill>
                  <a:schemeClr val="tx2"/>
                </a:solidFill>
                <a:cs typeface="+mn-ea"/>
                <a:sym typeface="+mn-lt"/>
              </a:endParaRPr>
            </a:p>
          </p:txBody>
        </p:sp>
      </p:grpSp>
      <p:grpSp>
        <p:nvGrpSpPr>
          <p:cNvPr id="13" name="组合 18"/>
          <p:cNvGrpSpPr/>
          <p:nvPr/>
        </p:nvGrpSpPr>
        <p:grpSpPr>
          <a:xfrm>
            <a:off x="8156518" y="1641171"/>
            <a:ext cx="3021028" cy="2824614"/>
            <a:chOff x="8156513" y="1467710"/>
            <a:chExt cx="3021028" cy="2825105"/>
          </a:xfrm>
        </p:grpSpPr>
        <p:sp>
          <p:nvSpPr>
            <p:cNvPr id="20" name="矩形 19"/>
            <p:cNvSpPr/>
            <p:nvPr/>
          </p:nvSpPr>
          <p:spPr>
            <a:xfrm>
              <a:off x="8156513" y="2335714"/>
              <a:ext cx="3021028" cy="19571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dirty="0">
                <a:solidFill>
                  <a:schemeClr val="tx2"/>
                </a:solidFill>
                <a:cs typeface="+mn-ea"/>
                <a:sym typeface="+mn-lt"/>
              </a:endParaRPr>
            </a:p>
          </p:txBody>
        </p:sp>
        <p:sp>
          <p:nvSpPr>
            <p:cNvPr id="21" name="圆角矩形 20"/>
            <p:cNvSpPr/>
            <p:nvPr/>
          </p:nvSpPr>
          <p:spPr>
            <a:xfrm>
              <a:off x="9032308" y="1467710"/>
              <a:ext cx="1269439" cy="126943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dirty="0">
                <a:solidFill>
                  <a:schemeClr val="tx2"/>
                </a:solidFill>
                <a:cs typeface="+mn-ea"/>
                <a:sym typeface="+mn-lt"/>
              </a:endParaRPr>
            </a:p>
          </p:txBody>
        </p:sp>
        <p:sp>
          <p:nvSpPr>
            <p:cNvPr id="22" name="文本框 21"/>
            <p:cNvSpPr txBox="1"/>
            <p:nvPr/>
          </p:nvSpPr>
          <p:spPr>
            <a:xfrm>
              <a:off x="8531564" y="2862267"/>
              <a:ext cx="2270928" cy="338613"/>
            </a:xfrm>
            <a:prstGeom prst="rect">
              <a:avLst/>
            </a:prstGeom>
            <a:noFill/>
          </p:spPr>
          <p:txBody>
            <a:bodyPr wrap="square" rtlCol="0">
              <a:spAutoFit/>
            </a:bodyPr>
            <a:lstStyle/>
            <a:p>
              <a:pPr algn="ctr"/>
              <a:r>
                <a:rPr lang="zh-CN" altLang="en-US" sz="1600" b="1" dirty="0">
                  <a:solidFill>
                    <a:schemeClr val="tx1">
                      <a:lumMod val="65000"/>
                      <a:lumOff val="35000"/>
                    </a:schemeClr>
                  </a:solidFill>
                  <a:cs typeface="+mn-ea"/>
                  <a:sym typeface="+mn-lt"/>
                </a:rPr>
                <a:t>单击编辑标题</a:t>
              </a:r>
            </a:p>
          </p:txBody>
        </p:sp>
        <p:sp>
          <p:nvSpPr>
            <p:cNvPr id="23" name="文本框 22"/>
            <p:cNvSpPr txBox="1"/>
            <p:nvPr/>
          </p:nvSpPr>
          <p:spPr>
            <a:xfrm>
              <a:off x="8560956" y="3417632"/>
              <a:ext cx="2241535" cy="707817"/>
            </a:xfrm>
            <a:prstGeom prst="rect">
              <a:avLst/>
            </a:prstGeom>
            <a:noFill/>
          </p:spPr>
          <p:txBody>
            <a:bodyPr wrap="square" rtlCol="0">
              <a:spAutoFit/>
            </a:bodyPr>
            <a:lstStyle/>
            <a:p>
              <a:pPr algn="ctr" defTabSz="1216787">
                <a:spcBef>
                  <a:spcPct val="20000"/>
                </a:spcBef>
                <a:defRPr/>
              </a:pPr>
              <a:r>
                <a:rPr lang="zh-CN" altLang="en-US" sz="1333" dirty="0">
                  <a:solidFill>
                    <a:schemeClr val="tx1">
                      <a:lumMod val="65000"/>
                      <a:lumOff val="35000"/>
                    </a:schemeClr>
                  </a:solidFill>
                  <a:cs typeface="+mn-ea"/>
                  <a:sym typeface="+mn-lt"/>
                </a:rPr>
                <a:t>单击此处可编辑内容，根据您的需要自由拉伸文本框大小</a:t>
              </a:r>
              <a:endParaRPr lang="en-US" altLang="zh-CN" sz="1333" dirty="0">
                <a:solidFill>
                  <a:schemeClr val="tx1">
                    <a:lumMod val="65000"/>
                    <a:lumOff val="35000"/>
                  </a:schemeClr>
                </a:solidFill>
                <a:cs typeface="+mn-ea"/>
                <a:sym typeface="+mn-lt"/>
              </a:endParaRPr>
            </a:p>
          </p:txBody>
        </p:sp>
        <p:grpSp>
          <p:nvGrpSpPr>
            <p:cNvPr id="19" name="组合 19"/>
            <p:cNvGrpSpPr>
              <a:grpSpLocks noChangeAspect="1"/>
            </p:cNvGrpSpPr>
            <p:nvPr/>
          </p:nvGrpSpPr>
          <p:grpSpPr bwMode="auto">
            <a:xfrm>
              <a:off x="9398496" y="1847624"/>
              <a:ext cx="509607" cy="509607"/>
              <a:chOff x="1437735" y="704204"/>
              <a:chExt cx="492531" cy="493274"/>
            </a:xfrm>
            <a:solidFill>
              <a:schemeClr val="bg1"/>
            </a:solidFill>
          </p:grpSpPr>
          <p:sp>
            <p:nvSpPr>
              <p:cNvPr id="25"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solidFill>
                    <a:schemeClr val="tx2"/>
                  </a:solidFill>
                  <a:cs typeface="+mn-ea"/>
                  <a:sym typeface="+mn-lt"/>
                </a:endParaRPr>
              </a:p>
            </p:txBody>
          </p:sp>
          <p:sp>
            <p:nvSpPr>
              <p:cNvPr id="26"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3" dirty="0">
                  <a:solidFill>
                    <a:schemeClr val="tx2"/>
                  </a:solidFill>
                  <a:cs typeface="+mn-ea"/>
                  <a:sym typeface="+mn-lt"/>
                </a:endParaRPr>
              </a:p>
            </p:txBody>
          </p:sp>
        </p:grpSp>
      </p:grpSp>
    </p:spTree>
    <p:extLst>
      <p:ext uri="{BB962C8B-B14F-4D97-AF65-F5344CB8AC3E}">
        <p14:creationId xmlns:p14="http://schemas.microsoft.com/office/powerpoint/2010/main" val="334180571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 presetClass="entr" presetSubtype="2"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接连接符 24"/>
          <p:cNvSpPr>
            <a:spLocks noChangeShapeType="1"/>
          </p:cNvSpPr>
          <p:nvPr/>
        </p:nvSpPr>
        <p:spPr bwMode="auto">
          <a:xfrm>
            <a:off x="1135214" y="3266321"/>
            <a:ext cx="10118455" cy="1588"/>
          </a:xfrm>
          <a:prstGeom prst="line">
            <a:avLst/>
          </a:prstGeom>
          <a:noFill/>
          <a:ln w="28575">
            <a:solidFill>
              <a:schemeClr val="bg1">
                <a:lumMod val="75000"/>
              </a:schemeClr>
            </a:solidFill>
            <a:prstDash val="sysDash"/>
            <a:miter lim="800000"/>
            <a:headEnd/>
            <a:tailEnd/>
          </a:ln>
          <a:extLst>
            <a:ext uri="{909E8E84-426E-40DD-AFC4-6F175D3DCCD1}">
              <a14:hiddenFill xmlns:a14="http://schemas.microsoft.com/office/drawing/2010/main">
                <a:noFill/>
              </a14:hiddenFill>
            </a:ext>
          </a:extLst>
        </p:spPr>
        <p:txBody>
          <a:bodyPr lIns="91447" tIns="45723" rIns="91447" bIns="45723"/>
          <a:lstStyle/>
          <a:p>
            <a:endParaRPr lang="zh-CN" altLang="en-US" sz="2400" dirty="0">
              <a:cs typeface="+mn-ea"/>
              <a:sym typeface="+mn-lt"/>
            </a:endParaRPr>
          </a:p>
        </p:txBody>
      </p:sp>
      <p:sp>
        <p:nvSpPr>
          <p:cNvPr id="6" name="椭圆 2"/>
          <p:cNvSpPr>
            <a:spLocks noChangeArrowheads="1"/>
          </p:cNvSpPr>
          <p:nvPr/>
        </p:nvSpPr>
        <p:spPr bwMode="auto">
          <a:xfrm>
            <a:off x="5072725" y="2196593"/>
            <a:ext cx="2052904" cy="2052163"/>
          </a:xfrm>
          <a:prstGeom prst="ellipse">
            <a:avLst/>
          </a:prstGeom>
          <a:solidFill>
            <a:schemeClr val="accent3"/>
          </a:solidFill>
          <a:ln>
            <a:noFill/>
          </a:ln>
        </p:spPr>
        <p:txBody>
          <a:bodyPr lIns="91447" tIns="45723" rIns="91447" bIns="45723" anchor="ctr"/>
          <a:lstStyle/>
          <a:p>
            <a:pPr algn="ctr" eaLnBrk="1" hangingPunct="1">
              <a:buFont typeface="Arial" charset="0"/>
              <a:buNone/>
            </a:pPr>
            <a:endParaRPr lang="zh-CN" altLang="en-US" sz="2400" dirty="0">
              <a:solidFill>
                <a:srgbClr val="FFFFFF"/>
              </a:solidFill>
              <a:cs typeface="+mn-ea"/>
              <a:sym typeface="+mn-lt"/>
            </a:endParaRPr>
          </a:p>
        </p:txBody>
      </p:sp>
      <p:sp>
        <p:nvSpPr>
          <p:cNvPr id="7" name="椭圆 3"/>
          <p:cNvSpPr>
            <a:spLocks noChangeArrowheads="1"/>
          </p:cNvSpPr>
          <p:nvPr/>
        </p:nvSpPr>
        <p:spPr bwMode="auto">
          <a:xfrm>
            <a:off x="2918209" y="2558458"/>
            <a:ext cx="1308271" cy="1307799"/>
          </a:xfrm>
          <a:prstGeom prst="ellipse">
            <a:avLst/>
          </a:prstGeom>
          <a:solidFill>
            <a:schemeClr val="accent2"/>
          </a:solidFill>
          <a:ln>
            <a:noFill/>
          </a:ln>
        </p:spPr>
        <p:txBody>
          <a:bodyPr lIns="91447" tIns="45723" rIns="91447" bIns="45723" anchor="ctr"/>
          <a:lstStyle/>
          <a:p>
            <a:pPr algn="ctr" eaLnBrk="1" hangingPunct="1">
              <a:buFont typeface="Arial" charset="0"/>
              <a:buNone/>
            </a:pPr>
            <a:endParaRPr lang="zh-CN" altLang="en-US" sz="2400" dirty="0">
              <a:solidFill>
                <a:srgbClr val="FFFFFF"/>
              </a:solidFill>
              <a:cs typeface="+mn-ea"/>
              <a:sym typeface="+mn-lt"/>
            </a:endParaRPr>
          </a:p>
        </p:txBody>
      </p:sp>
      <p:sp>
        <p:nvSpPr>
          <p:cNvPr id="9" name="椭圆 4"/>
          <p:cNvSpPr>
            <a:spLocks noChangeArrowheads="1"/>
          </p:cNvSpPr>
          <p:nvPr/>
        </p:nvSpPr>
        <p:spPr bwMode="auto">
          <a:xfrm>
            <a:off x="770042" y="2569569"/>
            <a:ext cx="1308271" cy="1307799"/>
          </a:xfrm>
          <a:prstGeom prst="ellipse">
            <a:avLst/>
          </a:prstGeom>
          <a:solidFill>
            <a:schemeClr val="accent1"/>
          </a:solidFill>
          <a:ln>
            <a:noFill/>
          </a:ln>
        </p:spPr>
        <p:txBody>
          <a:bodyPr lIns="91447" tIns="45723" rIns="91447" bIns="45723" anchor="ctr"/>
          <a:lstStyle/>
          <a:p>
            <a:pPr algn="ctr" eaLnBrk="1" hangingPunct="1">
              <a:buFont typeface="Arial" charset="0"/>
              <a:buNone/>
            </a:pPr>
            <a:endParaRPr lang="zh-CN" altLang="en-US" sz="2400" dirty="0">
              <a:solidFill>
                <a:srgbClr val="FFFFFF"/>
              </a:solidFill>
              <a:cs typeface="+mn-ea"/>
              <a:sym typeface="+mn-lt"/>
            </a:endParaRPr>
          </a:p>
        </p:txBody>
      </p:sp>
      <p:sp>
        <p:nvSpPr>
          <p:cNvPr id="10" name="椭圆 5"/>
          <p:cNvSpPr>
            <a:spLocks noChangeArrowheads="1"/>
          </p:cNvSpPr>
          <p:nvPr/>
        </p:nvSpPr>
        <p:spPr bwMode="auto">
          <a:xfrm>
            <a:off x="7968703" y="2567982"/>
            <a:ext cx="1308271" cy="1307799"/>
          </a:xfrm>
          <a:prstGeom prst="ellipse">
            <a:avLst/>
          </a:prstGeom>
          <a:solidFill>
            <a:schemeClr val="accent4"/>
          </a:solidFill>
          <a:ln>
            <a:noFill/>
          </a:ln>
        </p:spPr>
        <p:txBody>
          <a:bodyPr lIns="91447" tIns="45723" rIns="91447" bIns="45723" anchor="ctr"/>
          <a:lstStyle/>
          <a:p>
            <a:pPr algn="ctr" eaLnBrk="1" hangingPunct="1">
              <a:buFont typeface="Arial" charset="0"/>
              <a:buNone/>
            </a:pPr>
            <a:endParaRPr lang="zh-CN" altLang="en-US" sz="2400" dirty="0">
              <a:solidFill>
                <a:srgbClr val="FFFFFF"/>
              </a:solidFill>
              <a:cs typeface="+mn-ea"/>
              <a:sym typeface="+mn-lt"/>
            </a:endParaRPr>
          </a:p>
        </p:txBody>
      </p:sp>
      <p:sp>
        <p:nvSpPr>
          <p:cNvPr id="11" name="椭圆 6"/>
          <p:cNvSpPr>
            <a:spLocks noChangeArrowheads="1"/>
          </p:cNvSpPr>
          <p:nvPr/>
        </p:nvSpPr>
        <p:spPr bwMode="auto">
          <a:xfrm>
            <a:off x="10118458" y="2569569"/>
            <a:ext cx="1308271" cy="1307799"/>
          </a:xfrm>
          <a:prstGeom prst="ellipse">
            <a:avLst/>
          </a:prstGeom>
          <a:solidFill>
            <a:schemeClr val="accent1"/>
          </a:solidFill>
          <a:ln>
            <a:noFill/>
          </a:ln>
        </p:spPr>
        <p:txBody>
          <a:bodyPr lIns="91447" tIns="45723" rIns="91447" bIns="45723" anchor="ctr"/>
          <a:lstStyle/>
          <a:p>
            <a:pPr algn="ctr" eaLnBrk="1" hangingPunct="1">
              <a:buFont typeface="Arial" charset="0"/>
              <a:buNone/>
            </a:pPr>
            <a:endParaRPr lang="zh-CN" altLang="en-US" sz="2400" dirty="0">
              <a:solidFill>
                <a:srgbClr val="FFFFFF"/>
              </a:solidFill>
              <a:cs typeface="+mn-ea"/>
              <a:sym typeface="+mn-lt"/>
            </a:endParaRPr>
          </a:p>
        </p:txBody>
      </p:sp>
      <p:sp>
        <p:nvSpPr>
          <p:cNvPr id="12" name="文本框 13"/>
          <p:cNvSpPr>
            <a:spLocks noChangeArrowheads="1"/>
          </p:cNvSpPr>
          <p:nvPr/>
        </p:nvSpPr>
        <p:spPr bwMode="auto">
          <a:xfrm>
            <a:off x="431856" y="4570942"/>
            <a:ext cx="2116299" cy="120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7" tIns="45723" rIns="91447" bIns="45723">
            <a:spAutoFit/>
          </a:bodyPr>
          <a:lstStyle/>
          <a:p>
            <a:pPr eaLnBrk="1" hangingPunct="1">
              <a:buFont typeface="Arial" charset="0"/>
              <a:buNone/>
            </a:pPr>
            <a:r>
              <a:rPr lang="en-US" altLang="zh-CN" sz="2400" dirty="0">
                <a:solidFill>
                  <a:schemeClr val="bg1">
                    <a:lumMod val="50000"/>
                  </a:schemeClr>
                </a:solidFill>
                <a:cs typeface="+mn-ea"/>
                <a:sym typeface="+mn-lt"/>
              </a:rPr>
              <a:t> </a:t>
            </a:r>
            <a:r>
              <a:rPr lang="zh-CN" altLang="en-US" dirty="0">
                <a:solidFill>
                  <a:schemeClr val="bg1">
                    <a:lumMod val="50000"/>
                  </a:schemeClr>
                </a:solidFill>
                <a:cs typeface="+mn-ea"/>
                <a:sym typeface="+mn-lt"/>
              </a:rPr>
              <a:t>输入文本内容</a:t>
            </a:r>
            <a:endParaRPr lang="en-US" altLang="zh-CN"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Click here to add you</a:t>
            </a:r>
            <a:endParaRPr lang="zh-CN" altLang="en-US" sz="1600"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 to the  center of the</a:t>
            </a:r>
            <a:endParaRPr lang="zh-CN" altLang="en-US" sz="1600"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 narrative thought</a:t>
            </a:r>
            <a:endParaRPr lang="zh-CN" altLang="en-US" sz="1600" dirty="0">
              <a:solidFill>
                <a:schemeClr val="bg1">
                  <a:lumMod val="50000"/>
                </a:schemeClr>
              </a:solidFill>
              <a:cs typeface="+mn-ea"/>
              <a:sym typeface="+mn-lt"/>
            </a:endParaRPr>
          </a:p>
        </p:txBody>
      </p:sp>
      <p:sp>
        <p:nvSpPr>
          <p:cNvPr id="13" name="文本框 14"/>
          <p:cNvSpPr>
            <a:spLocks noChangeArrowheads="1"/>
          </p:cNvSpPr>
          <p:nvPr/>
        </p:nvSpPr>
        <p:spPr bwMode="auto">
          <a:xfrm>
            <a:off x="2600665" y="4553484"/>
            <a:ext cx="2116299" cy="120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7" tIns="45723" rIns="91447" bIns="45723">
            <a:spAutoFit/>
          </a:bodyPr>
          <a:lstStyle/>
          <a:p>
            <a:pPr eaLnBrk="1" hangingPunct="1">
              <a:buFont typeface="Arial" charset="0"/>
              <a:buNone/>
            </a:pPr>
            <a:r>
              <a:rPr lang="en-US" altLang="zh-CN" sz="2400" dirty="0">
                <a:solidFill>
                  <a:schemeClr val="bg1">
                    <a:lumMod val="50000"/>
                  </a:schemeClr>
                </a:solidFill>
                <a:cs typeface="+mn-ea"/>
                <a:sym typeface="+mn-lt"/>
              </a:rPr>
              <a:t> </a:t>
            </a:r>
            <a:r>
              <a:rPr lang="zh-CN" altLang="en-US" dirty="0">
                <a:solidFill>
                  <a:schemeClr val="bg1">
                    <a:lumMod val="50000"/>
                  </a:schemeClr>
                </a:solidFill>
                <a:cs typeface="+mn-ea"/>
                <a:sym typeface="+mn-lt"/>
              </a:rPr>
              <a:t>输入文本内容</a:t>
            </a:r>
            <a:endParaRPr lang="en-US" altLang="zh-CN"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Click here to add you</a:t>
            </a:r>
            <a:endParaRPr lang="zh-CN" altLang="en-US" sz="1600"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 to the  center of the</a:t>
            </a:r>
            <a:endParaRPr lang="zh-CN" altLang="en-US" sz="1600"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 narrative thought</a:t>
            </a:r>
            <a:endParaRPr lang="zh-CN" altLang="en-US" sz="1600" dirty="0">
              <a:solidFill>
                <a:schemeClr val="bg1">
                  <a:lumMod val="50000"/>
                </a:schemeClr>
              </a:solidFill>
              <a:cs typeface="+mn-ea"/>
              <a:sym typeface="+mn-lt"/>
            </a:endParaRPr>
          </a:p>
        </p:txBody>
      </p:sp>
      <p:sp>
        <p:nvSpPr>
          <p:cNvPr id="14" name="文本框 15"/>
          <p:cNvSpPr>
            <a:spLocks noChangeArrowheads="1"/>
          </p:cNvSpPr>
          <p:nvPr/>
        </p:nvSpPr>
        <p:spPr bwMode="auto">
          <a:xfrm>
            <a:off x="7660685" y="4539198"/>
            <a:ext cx="2116299" cy="120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7" tIns="45723" rIns="91447" bIns="45723">
            <a:spAutoFit/>
          </a:bodyPr>
          <a:lstStyle/>
          <a:p>
            <a:pPr eaLnBrk="1" hangingPunct="1">
              <a:buFont typeface="Arial" charset="0"/>
              <a:buNone/>
            </a:pPr>
            <a:r>
              <a:rPr lang="en-US" altLang="zh-CN" sz="2400" dirty="0">
                <a:solidFill>
                  <a:schemeClr val="bg1">
                    <a:lumMod val="50000"/>
                  </a:schemeClr>
                </a:solidFill>
                <a:cs typeface="+mn-ea"/>
                <a:sym typeface="+mn-lt"/>
              </a:rPr>
              <a:t> </a:t>
            </a:r>
            <a:r>
              <a:rPr lang="zh-CN" altLang="en-US" dirty="0">
                <a:solidFill>
                  <a:schemeClr val="bg1">
                    <a:lumMod val="50000"/>
                  </a:schemeClr>
                </a:solidFill>
                <a:cs typeface="+mn-ea"/>
                <a:sym typeface="+mn-lt"/>
              </a:rPr>
              <a:t>输入文本内容</a:t>
            </a:r>
            <a:endParaRPr lang="en-US" altLang="zh-CN"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Click here to add you</a:t>
            </a:r>
            <a:endParaRPr lang="zh-CN" altLang="en-US" sz="1600"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 to the  center of the</a:t>
            </a:r>
            <a:endParaRPr lang="zh-CN" altLang="en-US" sz="1600"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 narrative thought</a:t>
            </a:r>
            <a:endParaRPr lang="zh-CN" altLang="en-US" sz="1600" dirty="0">
              <a:solidFill>
                <a:schemeClr val="bg1">
                  <a:lumMod val="50000"/>
                </a:schemeClr>
              </a:solidFill>
              <a:cs typeface="+mn-ea"/>
              <a:sym typeface="+mn-lt"/>
            </a:endParaRPr>
          </a:p>
        </p:txBody>
      </p:sp>
      <p:sp>
        <p:nvSpPr>
          <p:cNvPr id="15" name="文本框 16"/>
          <p:cNvSpPr>
            <a:spLocks noChangeArrowheads="1"/>
          </p:cNvSpPr>
          <p:nvPr/>
        </p:nvSpPr>
        <p:spPr bwMode="auto">
          <a:xfrm>
            <a:off x="9785039" y="4553484"/>
            <a:ext cx="2116299" cy="120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7" tIns="45723" rIns="91447" bIns="45723">
            <a:spAutoFit/>
          </a:bodyPr>
          <a:lstStyle/>
          <a:p>
            <a:pPr eaLnBrk="1" hangingPunct="1">
              <a:buFont typeface="Arial" charset="0"/>
              <a:buNone/>
            </a:pPr>
            <a:r>
              <a:rPr lang="en-US" altLang="zh-CN" sz="2400" dirty="0">
                <a:solidFill>
                  <a:schemeClr val="bg1">
                    <a:lumMod val="50000"/>
                  </a:schemeClr>
                </a:solidFill>
                <a:cs typeface="+mn-ea"/>
                <a:sym typeface="+mn-lt"/>
              </a:rPr>
              <a:t> </a:t>
            </a:r>
            <a:r>
              <a:rPr lang="zh-CN" altLang="en-US" dirty="0">
                <a:solidFill>
                  <a:schemeClr val="bg1">
                    <a:lumMod val="50000"/>
                  </a:schemeClr>
                </a:solidFill>
                <a:cs typeface="+mn-ea"/>
                <a:sym typeface="+mn-lt"/>
              </a:rPr>
              <a:t>输入文本内容</a:t>
            </a:r>
            <a:endParaRPr lang="en-US" altLang="zh-CN"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Click here to add you</a:t>
            </a:r>
            <a:endParaRPr lang="zh-CN" altLang="en-US" sz="1600"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 to the  center of the</a:t>
            </a:r>
            <a:endParaRPr lang="zh-CN" altLang="en-US" sz="1600"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 narrative thought</a:t>
            </a:r>
            <a:endParaRPr lang="zh-CN" altLang="en-US" sz="1600" dirty="0">
              <a:solidFill>
                <a:schemeClr val="bg1">
                  <a:lumMod val="50000"/>
                </a:schemeClr>
              </a:solidFill>
              <a:cs typeface="+mn-ea"/>
              <a:sym typeface="+mn-lt"/>
            </a:endParaRPr>
          </a:p>
        </p:txBody>
      </p:sp>
      <p:sp>
        <p:nvSpPr>
          <p:cNvPr id="16" name="文本框 17"/>
          <p:cNvSpPr>
            <a:spLocks noChangeArrowheads="1"/>
          </p:cNvSpPr>
          <p:nvPr/>
        </p:nvSpPr>
        <p:spPr bwMode="auto">
          <a:xfrm>
            <a:off x="5069549" y="4550313"/>
            <a:ext cx="2111490" cy="1108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7" tIns="45723" rIns="91447" bIns="45723">
            <a:spAutoFit/>
          </a:bodyPr>
          <a:lstStyle/>
          <a:p>
            <a:pPr eaLnBrk="1" hangingPunct="1">
              <a:buFont typeface="Arial" charset="0"/>
              <a:buNone/>
            </a:pPr>
            <a:r>
              <a:rPr lang="en-US" altLang="zh-CN" sz="1600" dirty="0">
                <a:solidFill>
                  <a:schemeClr val="bg1">
                    <a:lumMod val="50000"/>
                  </a:schemeClr>
                </a:solidFill>
                <a:cs typeface="+mn-ea"/>
                <a:sym typeface="+mn-lt"/>
              </a:rPr>
              <a:t> </a:t>
            </a:r>
            <a:r>
              <a:rPr lang="zh-CN" altLang="en-US" dirty="0">
                <a:solidFill>
                  <a:schemeClr val="bg1">
                    <a:lumMod val="50000"/>
                  </a:schemeClr>
                </a:solidFill>
                <a:cs typeface="+mn-ea"/>
                <a:sym typeface="+mn-lt"/>
              </a:rPr>
              <a:t>输入文本内容</a:t>
            </a:r>
            <a:endParaRPr lang="en-US" altLang="zh-CN" b="1"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Click here to add you</a:t>
            </a:r>
            <a:endParaRPr lang="zh-CN" altLang="en-US" sz="1600"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 to the  center of the</a:t>
            </a:r>
            <a:endParaRPr lang="zh-CN" altLang="en-US" sz="1600" dirty="0">
              <a:solidFill>
                <a:schemeClr val="bg1">
                  <a:lumMod val="50000"/>
                </a:schemeClr>
              </a:solidFill>
              <a:cs typeface="+mn-ea"/>
              <a:sym typeface="+mn-lt"/>
            </a:endParaRPr>
          </a:p>
          <a:p>
            <a:pPr eaLnBrk="1" hangingPunct="1">
              <a:buFont typeface="Arial" charset="0"/>
              <a:buNone/>
            </a:pPr>
            <a:r>
              <a:rPr lang="en-US" altLang="zh-CN" sz="1600" dirty="0">
                <a:solidFill>
                  <a:schemeClr val="bg1">
                    <a:lumMod val="50000"/>
                  </a:schemeClr>
                </a:solidFill>
                <a:cs typeface="+mn-ea"/>
                <a:sym typeface="+mn-lt"/>
              </a:rPr>
              <a:t> narrative thought</a:t>
            </a:r>
            <a:endParaRPr lang="zh-CN" altLang="en-US" sz="1333" dirty="0">
              <a:solidFill>
                <a:schemeClr val="bg1">
                  <a:lumMod val="50000"/>
                </a:schemeClr>
              </a:solidFill>
              <a:cs typeface="+mn-ea"/>
              <a:sym typeface="+mn-lt"/>
            </a:endParaRPr>
          </a:p>
        </p:txBody>
      </p:sp>
      <p:pic>
        <p:nvPicPr>
          <p:cNvPr id="17" name="图片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4043" y="2952069"/>
            <a:ext cx="568399" cy="53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9093" y="2898107"/>
            <a:ext cx="662073" cy="64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2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70930" y="2925089"/>
            <a:ext cx="600153" cy="60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72852" y="2788595"/>
            <a:ext cx="1052651" cy="75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08220" y="2925088"/>
            <a:ext cx="574749" cy="57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6819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anim calcmode="lin" valueType="num">
                                      <p:cBhvr>
                                        <p:cTn id="20" dur="250" fill="hold"/>
                                        <p:tgtEl>
                                          <p:spTgt spid="7"/>
                                        </p:tgtEl>
                                        <p:attrNameLst>
                                          <p:attrName>ppt_x</p:attrName>
                                        </p:attrNameLst>
                                      </p:cBhvr>
                                      <p:tavLst>
                                        <p:tav tm="0">
                                          <p:val>
                                            <p:strVal val="#ppt_x"/>
                                          </p:val>
                                        </p:tav>
                                        <p:tav tm="100000">
                                          <p:val>
                                            <p:strVal val="#ppt_x"/>
                                          </p:val>
                                        </p:tav>
                                      </p:tavLst>
                                    </p:anim>
                                    <p:anim calcmode="lin" valueType="num">
                                      <p:cBhvr>
                                        <p:cTn id="21" dur="25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anim calcmode="lin" valueType="num">
                                      <p:cBhvr>
                                        <p:cTn id="26" dur="250" fill="hold"/>
                                        <p:tgtEl>
                                          <p:spTgt spid="9"/>
                                        </p:tgtEl>
                                        <p:attrNameLst>
                                          <p:attrName>ppt_x</p:attrName>
                                        </p:attrNameLst>
                                      </p:cBhvr>
                                      <p:tavLst>
                                        <p:tav tm="0">
                                          <p:val>
                                            <p:strVal val="#ppt_x"/>
                                          </p:val>
                                        </p:tav>
                                        <p:tav tm="100000">
                                          <p:val>
                                            <p:strVal val="#ppt_x"/>
                                          </p:val>
                                        </p:tav>
                                      </p:tavLst>
                                    </p:anim>
                                    <p:anim calcmode="lin" valueType="num">
                                      <p:cBhvr>
                                        <p:cTn id="27" dur="25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50"/>
                                        <p:tgtEl>
                                          <p:spTgt spid="10"/>
                                        </p:tgtEl>
                                      </p:cBhvr>
                                    </p:animEffect>
                                    <p:anim calcmode="lin" valueType="num">
                                      <p:cBhvr>
                                        <p:cTn id="32" dur="250" fill="hold"/>
                                        <p:tgtEl>
                                          <p:spTgt spid="10"/>
                                        </p:tgtEl>
                                        <p:attrNameLst>
                                          <p:attrName>ppt_x</p:attrName>
                                        </p:attrNameLst>
                                      </p:cBhvr>
                                      <p:tavLst>
                                        <p:tav tm="0">
                                          <p:val>
                                            <p:strVal val="#ppt_x"/>
                                          </p:val>
                                        </p:tav>
                                        <p:tav tm="100000">
                                          <p:val>
                                            <p:strVal val="#ppt_x"/>
                                          </p:val>
                                        </p:tav>
                                      </p:tavLst>
                                    </p:anim>
                                    <p:anim calcmode="lin" valueType="num">
                                      <p:cBhvr>
                                        <p:cTn id="33" dur="25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50"/>
                                        <p:tgtEl>
                                          <p:spTgt spid="11"/>
                                        </p:tgtEl>
                                      </p:cBhvr>
                                    </p:animEffect>
                                    <p:anim calcmode="lin" valueType="num">
                                      <p:cBhvr>
                                        <p:cTn id="38" dur="250" fill="hold"/>
                                        <p:tgtEl>
                                          <p:spTgt spid="11"/>
                                        </p:tgtEl>
                                        <p:attrNameLst>
                                          <p:attrName>ppt_x</p:attrName>
                                        </p:attrNameLst>
                                      </p:cBhvr>
                                      <p:tavLst>
                                        <p:tav tm="0">
                                          <p:val>
                                            <p:strVal val="#ppt_x"/>
                                          </p:val>
                                        </p:tav>
                                        <p:tav tm="100000">
                                          <p:val>
                                            <p:strVal val="#ppt_x"/>
                                          </p:val>
                                        </p:tav>
                                      </p:tavLst>
                                    </p:anim>
                                    <p:anim calcmode="lin" valueType="num">
                                      <p:cBhvr>
                                        <p:cTn id="39" dur="25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50"/>
                                        <p:tgtEl>
                                          <p:spTgt spid="12"/>
                                        </p:tgtEl>
                                      </p:cBhvr>
                                    </p:animEffect>
                                    <p:anim calcmode="lin" valueType="num">
                                      <p:cBhvr>
                                        <p:cTn id="44" dur="250" fill="hold"/>
                                        <p:tgtEl>
                                          <p:spTgt spid="12"/>
                                        </p:tgtEl>
                                        <p:attrNameLst>
                                          <p:attrName>ppt_x</p:attrName>
                                        </p:attrNameLst>
                                      </p:cBhvr>
                                      <p:tavLst>
                                        <p:tav tm="0">
                                          <p:val>
                                            <p:strVal val="#ppt_x"/>
                                          </p:val>
                                        </p:tav>
                                        <p:tav tm="100000">
                                          <p:val>
                                            <p:strVal val="#ppt_x"/>
                                          </p:val>
                                        </p:tav>
                                      </p:tavLst>
                                    </p:anim>
                                    <p:anim calcmode="lin" valueType="num">
                                      <p:cBhvr>
                                        <p:cTn id="45" dur="25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50"/>
                                        <p:tgtEl>
                                          <p:spTgt spid="13"/>
                                        </p:tgtEl>
                                      </p:cBhvr>
                                    </p:animEffect>
                                    <p:anim calcmode="lin" valueType="num">
                                      <p:cBhvr>
                                        <p:cTn id="50" dur="250" fill="hold"/>
                                        <p:tgtEl>
                                          <p:spTgt spid="13"/>
                                        </p:tgtEl>
                                        <p:attrNameLst>
                                          <p:attrName>ppt_x</p:attrName>
                                        </p:attrNameLst>
                                      </p:cBhvr>
                                      <p:tavLst>
                                        <p:tav tm="0">
                                          <p:val>
                                            <p:strVal val="#ppt_x"/>
                                          </p:val>
                                        </p:tav>
                                        <p:tav tm="100000">
                                          <p:val>
                                            <p:strVal val="#ppt_x"/>
                                          </p:val>
                                        </p:tav>
                                      </p:tavLst>
                                    </p:anim>
                                    <p:anim calcmode="lin" valueType="num">
                                      <p:cBhvr>
                                        <p:cTn id="51" dur="250" fill="hold"/>
                                        <p:tgtEl>
                                          <p:spTgt spid="13"/>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250"/>
                                        <p:tgtEl>
                                          <p:spTgt spid="14"/>
                                        </p:tgtEl>
                                      </p:cBhvr>
                                    </p:animEffect>
                                    <p:anim calcmode="lin" valueType="num">
                                      <p:cBhvr>
                                        <p:cTn id="56" dur="250" fill="hold"/>
                                        <p:tgtEl>
                                          <p:spTgt spid="14"/>
                                        </p:tgtEl>
                                        <p:attrNameLst>
                                          <p:attrName>ppt_x</p:attrName>
                                        </p:attrNameLst>
                                      </p:cBhvr>
                                      <p:tavLst>
                                        <p:tav tm="0">
                                          <p:val>
                                            <p:strVal val="#ppt_x"/>
                                          </p:val>
                                        </p:tav>
                                        <p:tav tm="100000">
                                          <p:val>
                                            <p:strVal val="#ppt_x"/>
                                          </p:val>
                                        </p:tav>
                                      </p:tavLst>
                                    </p:anim>
                                    <p:anim calcmode="lin" valueType="num">
                                      <p:cBhvr>
                                        <p:cTn id="57" dur="250" fill="hold"/>
                                        <p:tgtEl>
                                          <p:spTgt spid="14"/>
                                        </p:tgtEl>
                                        <p:attrNameLst>
                                          <p:attrName>ppt_y</p:attrName>
                                        </p:attrNameLst>
                                      </p:cBhvr>
                                      <p:tavLst>
                                        <p:tav tm="0">
                                          <p:val>
                                            <p:strVal val="#ppt_y+.1"/>
                                          </p:val>
                                        </p:tav>
                                        <p:tav tm="100000">
                                          <p:val>
                                            <p:strVal val="#ppt_y"/>
                                          </p:val>
                                        </p:tav>
                                      </p:tavLst>
                                    </p:anim>
                                  </p:childTnLst>
                                </p:cTn>
                              </p:par>
                            </p:childTnLst>
                          </p:cTn>
                        </p:par>
                        <p:par>
                          <p:cTn id="58" fill="hold">
                            <p:stCondLst>
                              <p:cond delay="2250"/>
                            </p:stCondLst>
                            <p:childTnLst>
                              <p:par>
                                <p:cTn id="59" presetID="42"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250"/>
                                        <p:tgtEl>
                                          <p:spTgt spid="15"/>
                                        </p:tgtEl>
                                      </p:cBhvr>
                                    </p:animEffect>
                                    <p:anim calcmode="lin" valueType="num">
                                      <p:cBhvr>
                                        <p:cTn id="62" dur="250" fill="hold"/>
                                        <p:tgtEl>
                                          <p:spTgt spid="15"/>
                                        </p:tgtEl>
                                        <p:attrNameLst>
                                          <p:attrName>ppt_x</p:attrName>
                                        </p:attrNameLst>
                                      </p:cBhvr>
                                      <p:tavLst>
                                        <p:tav tm="0">
                                          <p:val>
                                            <p:strVal val="#ppt_x"/>
                                          </p:val>
                                        </p:tav>
                                        <p:tav tm="100000">
                                          <p:val>
                                            <p:strVal val="#ppt_x"/>
                                          </p:val>
                                        </p:tav>
                                      </p:tavLst>
                                    </p:anim>
                                    <p:anim calcmode="lin" valueType="num">
                                      <p:cBhvr>
                                        <p:cTn id="63" dur="250" fill="hold"/>
                                        <p:tgtEl>
                                          <p:spTgt spid="15"/>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42"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250"/>
                                        <p:tgtEl>
                                          <p:spTgt spid="16"/>
                                        </p:tgtEl>
                                      </p:cBhvr>
                                    </p:animEffect>
                                    <p:anim calcmode="lin" valueType="num">
                                      <p:cBhvr>
                                        <p:cTn id="68" dur="250" fill="hold"/>
                                        <p:tgtEl>
                                          <p:spTgt spid="16"/>
                                        </p:tgtEl>
                                        <p:attrNameLst>
                                          <p:attrName>ppt_x</p:attrName>
                                        </p:attrNameLst>
                                      </p:cBhvr>
                                      <p:tavLst>
                                        <p:tav tm="0">
                                          <p:val>
                                            <p:strVal val="#ppt_x"/>
                                          </p:val>
                                        </p:tav>
                                        <p:tav tm="100000">
                                          <p:val>
                                            <p:strVal val="#ppt_x"/>
                                          </p:val>
                                        </p:tav>
                                      </p:tavLst>
                                    </p:anim>
                                    <p:anim calcmode="lin" valueType="num">
                                      <p:cBhvr>
                                        <p:cTn id="69" dur="250" fill="hold"/>
                                        <p:tgtEl>
                                          <p:spTgt spid="16"/>
                                        </p:tgtEl>
                                        <p:attrNameLst>
                                          <p:attrName>ppt_y</p:attrName>
                                        </p:attrNameLst>
                                      </p:cBhvr>
                                      <p:tavLst>
                                        <p:tav tm="0">
                                          <p:val>
                                            <p:strVal val="#ppt_y+.1"/>
                                          </p:val>
                                        </p:tav>
                                        <p:tav tm="100000">
                                          <p:val>
                                            <p:strVal val="#ppt_y"/>
                                          </p:val>
                                        </p:tav>
                                      </p:tavLst>
                                    </p:anim>
                                  </p:childTnLst>
                                </p:cTn>
                              </p:par>
                            </p:childTnLst>
                          </p:cTn>
                        </p:par>
                        <p:par>
                          <p:cTn id="70" fill="hold">
                            <p:stCondLst>
                              <p:cond delay="2750"/>
                            </p:stCondLst>
                            <p:childTnLst>
                              <p:par>
                                <p:cTn id="71" presetID="42" presetClass="entr" presetSubtype="0" fill="hold"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250"/>
                                        <p:tgtEl>
                                          <p:spTgt spid="17"/>
                                        </p:tgtEl>
                                      </p:cBhvr>
                                    </p:animEffect>
                                    <p:anim calcmode="lin" valueType="num">
                                      <p:cBhvr>
                                        <p:cTn id="74" dur="250" fill="hold"/>
                                        <p:tgtEl>
                                          <p:spTgt spid="17"/>
                                        </p:tgtEl>
                                        <p:attrNameLst>
                                          <p:attrName>ppt_x</p:attrName>
                                        </p:attrNameLst>
                                      </p:cBhvr>
                                      <p:tavLst>
                                        <p:tav tm="0">
                                          <p:val>
                                            <p:strVal val="#ppt_x"/>
                                          </p:val>
                                        </p:tav>
                                        <p:tav tm="100000">
                                          <p:val>
                                            <p:strVal val="#ppt_x"/>
                                          </p:val>
                                        </p:tav>
                                      </p:tavLst>
                                    </p:anim>
                                    <p:anim calcmode="lin" valueType="num">
                                      <p:cBhvr>
                                        <p:cTn id="75" dur="250" fill="hold"/>
                                        <p:tgtEl>
                                          <p:spTgt spid="17"/>
                                        </p:tgtEl>
                                        <p:attrNameLst>
                                          <p:attrName>ppt_y</p:attrName>
                                        </p:attrNameLst>
                                      </p:cBhvr>
                                      <p:tavLst>
                                        <p:tav tm="0">
                                          <p:val>
                                            <p:strVal val="#ppt_y+.1"/>
                                          </p:val>
                                        </p:tav>
                                        <p:tav tm="100000">
                                          <p:val>
                                            <p:strVal val="#ppt_y"/>
                                          </p:val>
                                        </p:tav>
                                      </p:tavLst>
                                    </p:anim>
                                  </p:childTnLst>
                                </p:cTn>
                              </p:par>
                            </p:childTnLst>
                          </p:cTn>
                        </p:par>
                        <p:par>
                          <p:cTn id="76" fill="hold">
                            <p:stCondLst>
                              <p:cond delay="3000"/>
                            </p:stCondLst>
                            <p:childTnLst>
                              <p:par>
                                <p:cTn id="77" presetID="42" presetClass="entr" presetSubtype="0"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250"/>
                                        <p:tgtEl>
                                          <p:spTgt spid="18"/>
                                        </p:tgtEl>
                                      </p:cBhvr>
                                    </p:animEffect>
                                    <p:anim calcmode="lin" valueType="num">
                                      <p:cBhvr>
                                        <p:cTn id="80" dur="250" fill="hold"/>
                                        <p:tgtEl>
                                          <p:spTgt spid="18"/>
                                        </p:tgtEl>
                                        <p:attrNameLst>
                                          <p:attrName>ppt_x</p:attrName>
                                        </p:attrNameLst>
                                      </p:cBhvr>
                                      <p:tavLst>
                                        <p:tav tm="0">
                                          <p:val>
                                            <p:strVal val="#ppt_x"/>
                                          </p:val>
                                        </p:tav>
                                        <p:tav tm="100000">
                                          <p:val>
                                            <p:strVal val="#ppt_x"/>
                                          </p:val>
                                        </p:tav>
                                      </p:tavLst>
                                    </p:anim>
                                    <p:anim calcmode="lin" valueType="num">
                                      <p:cBhvr>
                                        <p:cTn id="81" dur="250" fill="hold"/>
                                        <p:tgtEl>
                                          <p:spTgt spid="18"/>
                                        </p:tgtEl>
                                        <p:attrNameLst>
                                          <p:attrName>ppt_y</p:attrName>
                                        </p:attrNameLst>
                                      </p:cBhvr>
                                      <p:tavLst>
                                        <p:tav tm="0">
                                          <p:val>
                                            <p:strVal val="#ppt_y+.1"/>
                                          </p:val>
                                        </p:tav>
                                        <p:tav tm="100000">
                                          <p:val>
                                            <p:strVal val="#ppt_y"/>
                                          </p:val>
                                        </p:tav>
                                      </p:tavLst>
                                    </p:anim>
                                  </p:childTnLst>
                                </p:cTn>
                              </p:par>
                            </p:childTnLst>
                          </p:cTn>
                        </p:par>
                        <p:par>
                          <p:cTn id="82" fill="hold">
                            <p:stCondLst>
                              <p:cond delay="3250"/>
                            </p:stCondLst>
                            <p:childTnLst>
                              <p:par>
                                <p:cTn id="83" presetID="42" presetClass="entr" presetSubtype="0" fill="hold" nodeType="after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250"/>
                                        <p:tgtEl>
                                          <p:spTgt spid="19"/>
                                        </p:tgtEl>
                                      </p:cBhvr>
                                    </p:animEffect>
                                    <p:anim calcmode="lin" valueType="num">
                                      <p:cBhvr>
                                        <p:cTn id="86" dur="250" fill="hold"/>
                                        <p:tgtEl>
                                          <p:spTgt spid="19"/>
                                        </p:tgtEl>
                                        <p:attrNameLst>
                                          <p:attrName>ppt_x</p:attrName>
                                        </p:attrNameLst>
                                      </p:cBhvr>
                                      <p:tavLst>
                                        <p:tav tm="0">
                                          <p:val>
                                            <p:strVal val="#ppt_x"/>
                                          </p:val>
                                        </p:tav>
                                        <p:tav tm="100000">
                                          <p:val>
                                            <p:strVal val="#ppt_x"/>
                                          </p:val>
                                        </p:tav>
                                      </p:tavLst>
                                    </p:anim>
                                    <p:anim calcmode="lin" valueType="num">
                                      <p:cBhvr>
                                        <p:cTn id="87" dur="250" fill="hold"/>
                                        <p:tgtEl>
                                          <p:spTgt spid="19"/>
                                        </p:tgtEl>
                                        <p:attrNameLst>
                                          <p:attrName>ppt_y</p:attrName>
                                        </p:attrNameLst>
                                      </p:cBhvr>
                                      <p:tavLst>
                                        <p:tav tm="0">
                                          <p:val>
                                            <p:strVal val="#ppt_y+.1"/>
                                          </p:val>
                                        </p:tav>
                                        <p:tav tm="100000">
                                          <p:val>
                                            <p:strVal val="#ppt_y"/>
                                          </p:val>
                                        </p:tav>
                                      </p:tavLst>
                                    </p:anim>
                                  </p:childTnLst>
                                </p:cTn>
                              </p:par>
                            </p:childTnLst>
                          </p:cTn>
                        </p:par>
                        <p:par>
                          <p:cTn id="88" fill="hold">
                            <p:stCondLst>
                              <p:cond delay="3500"/>
                            </p:stCondLst>
                            <p:childTnLst>
                              <p:par>
                                <p:cTn id="89" presetID="42" presetClass="entr" presetSubtype="0" fill="hold"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250"/>
                                        <p:tgtEl>
                                          <p:spTgt spid="20"/>
                                        </p:tgtEl>
                                      </p:cBhvr>
                                    </p:animEffect>
                                    <p:anim calcmode="lin" valueType="num">
                                      <p:cBhvr>
                                        <p:cTn id="92" dur="250" fill="hold"/>
                                        <p:tgtEl>
                                          <p:spTgt spid="20"/>
                                        </p:tgtEl>
                                        <p:attrNameLst>
                                          <p:attrName>ppt_x</p:attrName>
                                        </p:attrNameLst>
                                      </p:cBhvr>
                                      <p:tavLst>
                                        <p:tav tm="0">
                                          <p:val>
                                            <p:strVal val="#ppt_x"/>
                                          </p:val>
                                        </p:tav>
                                        <p:tav tm="100000">
                                          <p:val>
                                            <p:strVal val="#ppt_x"/>
                                          </p:val>
                                        </p:tav>
                                      </p:tavLst>
                                    </p:anim>
                                    <p:anim calcmode="lin" valueType="num">
                                      <p:cBhvr>
                                        <p:cTn id="93" dur="250" fill="hold"/>
                                        <p:tgtEl>
                                          <p:spTgt spid="20"/>
                                        </p:tgtEl>
                                        <p:attrNameLst>
                                          <p:attrName>ppt_y</p:attrName>
                                        </p:attrNameLst>
                                      </p:cBhvr>
                                      <p:tavLst>
                                        <p:tav tm="0">
                                          <p:val>
                                            <p:strVal val="#ppt_y+.1"/>
                                          </p:val>
                                        </p:tav>
                                        <p:tav tm="100000">
                                          <p:val>
                                            <p:strVal val="#ppt_y"/>
                                          </p:val>
                                        </p:tav>
                                      </p:tavLst>
                                    </p:anim>
                                  </p:childTnLst>
                                </p:cTn>
                              </p:par>
                            </p:childTnLst>
                          </p:cTn>
                        </p:par>
                        <p:par>
                          <p:cTn id="94" fill="hold">
                            <p:stCondLst>
                              <p:cond delay="3750"/>
                            </p:stCondLst>
                            <p:childTnLst>
                              <p:par>
                                <p:cTn id="95" presetID="42" presetClass="entr" presetSubtype="0" fill="hold" nodeType="after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250"/>
                                        <p:tgtEl>
                                          <p:spTgt spid="21"/>
                                        </p:tgtEl>
                                      </p:cBhvr>
                                    </p:animEffect>
                                    <p:anim calcmode="lin" valueType="num">
                                      <p:cBhvr>
                                        <p:cTn id="98" dur="250" fill="hold"/>
                                        <p:tgtEl>
                                          <p:spTgt spid="21"/>
                                        </p:tgtEl>
                                        <p:attrNameLst>
                                          <p:attrName>ppt_x</p:attrName>
                                        </p:attrNameLst>
                                      </p:cBhvr>
                                      <p:tavLst>
                                        <p:tav tm="0">
                                          <p:val>
                                            <p:strVal val="#ppt_x"/>
                                          </p:val>
                                        </p:tav>
                                        <p:tav tm="100000">
                                          <p:val>
                                            <p:strVal val="#ppt_x"/>
                                          </p:val>
                                        </p:tav>
                                      </p:tavLst>
                                    </p:anim>
                                    <p:anim calcmode="lin" valueType="num">
                                      <p:cBhvr>
                                        <p:cTn id="99"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96"/>
          <p:cNvSpPr>
            <a:spLocks noChangeArrowheads="1"/>
          </p:cNvSpPr>
          <p:nvPr/>
        </p:nvSpPr>
        <p:spPr bwMode="auto">
          <a:xfrm>
            <a:off x="941989" y="2771599"/>
            <a:ext cx="1464896" cy="1464820"/>
          </a:xfrm>
          <a:prstGeom prst="ellipse">
            <a:avLst/>
          </a:prstGeom>
          <a:solidFill>
            <a:schemeClr val="accent1"/>
          </a:solidFill>
          <a:ln w="38100">
            <a:solidFill>
              <a:schemeClr val="bg1">
                <a:lumMod val="85000"/>
              </a:schemeClr>
            </a:solidFill>
          </a:ln>
          <a:effectLst/>
        </p:spPr>
        <p:txBody>
          <a:bodyPr wrap="square" lIns="0" tIns="45719" rIns="0" bIns="45719" anchor="ctr">
            <a:normAutofit/>
          </a:bodyPr>
          <a:lstStyle/>
          <a:p>
            <a:pPr algn="ctr"/>
            <a:r>
              <a:rPr lang="en-US" altLang="zh-CN" sz="2000" b="1" dirty="0">
                <a:solidFill>
                  <a:schemeClr val="bg1"/>
                </a:solidFill>
                <a:cs typeface="+mn-ea"/>
                <a:sym typeface="+mn-lt"/>
              </a:rPr>
              <a:t>TEXT</a:t>
            </a:r>
          </a:p>
          <a:p>
            <a:pPr algn="ctr"/>
            <a:r>
              <a:rPr lang="en-US" altLang="zh-CN" sz="1600" dirty="0">
                <a:solidFill>
                  <a:schemeClr val="bg1"/>
                </a:solidFill>
                <a:cs typeface="+mn-ea"/>
                <a:sym typeface="+mn-lt"/>
              </a:rPr>
              <a:t>CONTENTS HERE</a:t>
            </a:r>
            <a:endParaRPr lang="zh-CN" altLang="en-US" sz="1600" dirty="0">
              <a:solidFill>
                <a:schemeClr val="bg1"/>
              </a:solidFill>
              <a:cs typeface="+mn-ea"/>
              <a:sym typeface="+mn-lt"/>
            </a:endParaRPr>
          </a:p>
        </p:txBody>
      </p:sp>
      <p:sp>
        <p:nvSpPr>
          <p:cNvPr id="7" name="Oval 102"/>
          <p:cNvSpPr>
            <a:spLocks noChangeArrowheads="1"/>
          </p:cNvSpPr>
          <p:nvPr/>
        </p:nvSpPr>
        <p:spPr bwMode="auto">
          <a:xfrm>
            <a:off x="4804367" y="2850959"/>
            <a:ext cx="1464896" cy="1464820"/>
          </a:xfrm>
          <a:prstGeom prst="ellipse">
            <a:avLst/>
          </a:prstGeom>
          <a:solidFill>
            <a:schemeClr val="accent1"/>
          </a:solidFill>
          <a:ln w="38100">
            <a:solidFill>
              <a:schemeClr val="bg1">
                <a:lumMod val="85000"/>
              </a:schemeClr>
            </a:solidFill>
          </a:ln>
          <a:effectLst/>
        </p:spPr>
        <p:txBody>
          <a:bodyPr wrap="square" lIns="0" tIns="45719" rIns="0" bIns="45719" anchor="ctr">
            <a:normAutofit/>
          </a:bodyPr>
          <a:lstStyle/>
          <a:p>
            <a:pPr algn="ctr"/>
            <a:r>
              <a:rPr lang="en-US" altLang="zh-CN" sz="2000" b="1" dirty="0">
                <a:solidFill>
                  <a:schemeClr val="bg1"/>
                </a:solidFill>
                <a:cs typeface="+mn-ea"/>
                <a:sym typeface="+mn-lt"/>
              </a:rPr>
              <a:t>TEXT</a:t>
            </a:r>
          </a:p>
          <a:p>
            <a:pPr algn="ctr"/>
            <a:r>
              <a:rPr lang="en-US" altLang="zh-CN" sz="1600" dirty="0">
                <a:solidFill>
                  <a:schemeClr val="bg1"/>
                </a:solidFill>
                <a:cs typeface="+mn-ea"/>
                <a:sym typeface="+mn-lt"/>
              </a:rPr>
              <a:t>CONTENTS HERE</a:t>
            </a:r>
            <a:endParaRPr lang="zh-CN" altLang="en-US" sz="1600" dirty="0">
              <a:solidFill>
                <a:schemeClr val="bg1"/>
              </a:solidFill>
              <a:cs typeface="+mn-ea"/>
              <a:sym typeface="+mn-lt"/>
            </a:endParaRPr>
          </a:p>
        </p:txBody>
      </p:sp>
      <p:sp>
        <p:nvSpPr>
          <p:cNvPr id="8" name="Oval 108"/>
          <p:cNvSpPr>
            <a:spLocks noChangeArrowheads="1"/>
          </p:cNvSpPr>
          <p:nvPr/>
        </p:nvSpPr>
        <p:spPr bwMode="auto">
          <a:xfrm>
            <a:off x="2832831" y="2203680"/>
            <a:ext cx="1464784" cy="1464529"/>
          </a:xfrm>
          <a:prstGeom prst="ellipse">
            <a:avLst/>
          </a:prstGeom>
          <a:solidFill>
            <a:schemeClr val="accent1"/>
          </a:solidFill>
          <a:ln w="38100">
            <a:solidFill>
              <a:schemeClr val="bg1">
                <a:lumMod val="85000"/>
              </a:schemeClr>
            </a:solidFill>
          </a:ln>
          <a:effectLst/>
        </p:spPr>
        <p:txBody>
          <a:bodyPr wrap="square" lIns="0" tIns="45719" rIns="0" bIns="45719" anchor="ctr">
            <a:normAutofit/>
          </a:bodyPr>
          <a:lstStyle/>
          <a:p>
            <a:pPr algn="ctr"/>
            <a:r>
              <a:rPr lang="en-US" altLang="zh-CN" sz="2000" b="1" dirty="0">
                <a:solidFill>
                  <a:schemeClr val="bg1"/>
                </a:solidFill>
                <a:cs typeface="+mn-ea"/>
                <a:sym typeface="+mn-lt"/>
              </a:rPr>
              <a:t>TEXT</a:t>
            </a:r>
          </a:p>
          <a:p>
            <a:pPr algn="ctr"/>
            <a:r>
              <a:rPr lang="en-US" altLang="zh-CN" sz="1600" dirty="0">
                <a:solidFill>
                  <a:schemeClr val="bg1"/>
                </a:solidFill>
                <a:cs typeface="+mn-ea"/>
                <a:sym typeface="+mn-lt"/>
              </a:rPr>
              <a:t>CONTENTS HERE</a:t>
            </a:r>
            <a:endParaRPr lang="zh-CN" altLang="en-US" sz="1600" dirty="0">
              <a:solidFill>
                <a:schemeClr val="bg1"/>
              </a:solidFill>
              <a:cs typeface="+mn-ea"/>
              <a:sym typeface="+mn-lt"/>
            </a:endParaRPr>
          </a:p>
        </p:txBody>
      </p:sp>
      <p:sp>
        <p:nvSpPr>
          <p:cNvPr id="9" name="AutoShape 46"/>
          <p:cNvSpPr>
            <a:spLocks noChangeArrowheads="1"/>
          </p:cNvSpPr>
          <p:nvPr/>
        </p:nvSpPr>
        <p:spPr bwMode="auto">
          <a:xfrm>
            <a:off x="3140563" y="3471457"/>
            <a:ext cx="914400" cy="753931"/>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6" tIns="45719" rIns="91436" bIns="45719" anchor="ctr"/>
          <a:lstStyle/>
          <a:p>
            <a:pPr latinLnBrk="1">
              <a:defRPr/>
            </a:pPr>
            <a:endParaRPr kumimoji="1" lang="ko-KR" altLang="ko-KR" sz="2400">
              <a:cs typeface="+mn-ea"/>
              <a:sym typeface="+mn-lt"/>
            </a:endParaRPr>
          </a:p>
        </p:txBody>
      </p:sp>
      <p:sp>
        <p:nvSpPr>
          <p:cNvPr id="10" name="AutoShape 65"/>
          <p:cNvSpPr>
            <a:spLocks noChangeArrowheads="1"/>
          </p:cNvSpPr>
          <p:nvPr/>
        </p:nvSpPr>
        <p:spPr bwMode="auto">
          <a:xfrm rot="-2367420">
            <a:off x="1837331" y="3815969"/>
            <a:ext cx="914400" cy="753931"/>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6" tIns="45719" rIns="91436" bIns="45719" anchor="ctr"/>
          <a:lstStyle/>
          <a:p>
            <a:pPr latinLnBrk="1">
              <a:defRPr/>
            </a:pPr>
            <a:endParaRPr kumimoji="1" lang="ko-KR" altLang="ko-KR" sz="2400">
              <a:cs typeface="+mn-ea"/>
              <a:sym typeface="+mn-lt"/>
            </a:endParaRPr>
          </a:p>
        </p:txBody>
      </p:sp>
      <p:sp>
        <p:nvSpPr>
          <p:cNvPr id="11" name="AutoShape 66"/>
          <p:cNvSpPr>
            <a:spLocks noChangeArrowheads="1"/>
          </p:cNvSpPr>
          <p:nvPr/>
        </p:nvSpPr>
        <p:spPr bwMode="auto">
          <a:xfrm rot="2480061">
            <a:off x="4386845" y="3814379"/>
            <a:ext cx="914400" cy="753933"/>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6" tIns="45719" rIns="91436" bIns="45719" anchor="ctr"/>
          <a:lstStyle/>
          <a:p>
            <a:pPr latinLnBrk="1">
              <a:defRPr/>
            </a:pPr>
            <a:endParaRPr kumimoji="1" lang="ko-KR" altLang="ko-KR" sz="2400">
              <a:cs typeface="+mn-ea"/>
              <a:sym typeface="+mn-lt"/>
            </a:endParaRPr>
          </a:p>
        </p:txBody>
      </p:sp>
      <p:sp>
        <p:nvSpPr>
          <p:cNvPr id="12" name="文本框 11"/>
          <p:cNvSpPr txBox="1"/>
          <p:nvPr/>
        </p:nvSpPr>
        <p:spPr>
          <a:xfrm>
            <a:off x="941993" y="4847444"/>
            <a:ext cx="5327273" cy="812528"/>
          </a:xfrm>
          <a:prstGeom prst="rect">
            <a:avLst/>
          </a:prstGeom>
          <a:noFill/>
        </p:spPr>
        <p:txBody>
          <a:bodyPr wrap="square" lIns="91436" tIns="45719" rIns="91436" bIns="45719" rtlCol="0">
            <a:spAutoFit/>
          </a:bodyPr>
          <a:lstStyle/>
          <a:p>
            <a:pPr algn="ctr">
              <a:lnSpc>
                <a:spcPct val="130000"/>
              </a:lnSpc>
            </a:pPr>
            <a:r>
              <a:rPr lang="zh-CN" altLang="en-US" sz="1200" dirty="0">
                <a:solidFill>
                  <a:schemeClr val="tx1">
                    <a:lumMod val="50000"/>
                    <a:lumOff val="50000"/>
                  </a:schemeClr>
                </a:solidFill>
                <a:cs typeface="+mn-ea"/>
                <a:sym typeface="+mn-lt"/>
              </a:rPr>
              <a:t>此处添加详细文本描述，建议与标题相关并符合整体语言风格。此处添加详细文本描述，建议与标题相关并符合整体语言风格。</a:t>
            </a:r>
            <a:endParaRPr lang="en-US" altLang="zh-CN" sz="1200" dirty="0">
              <a:solidFill>
                <a:schemeClr val="tx1">
                  <a:lumMod val="50000"/>
                  <a:lumOff val="50000"/>
                </a:schemeClr>
              </a:solidFill>
              <a:cs typeface="+mn-ea"/>
              <a:sym typeface="+mn-lt"/>
            </a:endParaRPr>
          </a:p>
          <a:p>
            <a:pPr algn="ctr">
              <a:lnSpc>
                <a:spcPct val="130000"/>
              </a:lnSpc>
            </a:pPr>
            <a:endParaRPr lang="en-US" altLang="zh-CN" sz="1200" dirty="0">
              <a:solidFill>
                <a:schemeClr val="tx1">
                  <a:lumMod val="50000"/>
                  <a:lumOff val="50000"/>
                </a:schemeClr>
              </a:solidFill>
              <a:cs typeface="+mn-ea"/>
              <a:sym typeface="+mn-lt"/>
            </a:endParaRPr>
          </a:p>
        </p:txBody>
      </p:sp>
      <p:cxnSp>
        <p:nvCxnSpPr>
          <p:cNvPr id="13" name="直接连接符 12"/>
          <p:cNvCxnSpPr/>
          <p:nvPr/>
        </p:nvCxnSpPr>
        <p:spPr>
          <a:xfrm>
            <a:off x="6890849" y="2385733"/>
            <a:ext cx="0" cy="305852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364716" y="2657178"/>
            <a:ext cx="3981313" cy="1758493"/>
          </a:xfrm>
          <a:prstGeom prst="rect">
            <a:avLst/>
          </a:prstGeom>
          <a:noFill/>
        </p:spPr>
        <p:txBody>
          <a:bodyPr wrap="square" lIns="91436" tIns="45719" rIns="91436" bIns="45719" rtlCol="0">
            <a:spAutoFit/>
          </a:bodyPr>
          <a:lstStyle/>
          <a:p>
            <a:r>
              <a:rPr lang="zh-CN" altLang="en-US" sz="1467" dirty="0">
                <a:solidFill>
                  <a:schemeClr val="tx1">
                    <a:lumMod val="75000"/>
                    <a:lumOff val="25000"/>
                  </a:schemeClr>
                </a:solidFill>
                <a:cs typeface="+mn-ea"/>
                <a:sym typeface="+mn-lt"/>
              </a:rPr>
              <a:t>在此添加标题</a:t>
            </a:r>
          </a:p>
          <a:p>
            <a:pPr>
              <a:lnSpc>
                <a:spcPct val="130000"/>
              </a:lnSpc>
            </a:pPr>
            <a:r>
              <a:rPr lang="zh-CN" altLang="en-US" sz="1200" dirty="0">
                <a:solidFill>
                  <a:schemeClr val="tx1">
                    <a:lumMod val="50000"/>
                    <a:lumOff val="50000"/>
                  </a:schemeClr>
                </a:solidFill>
                <a:cs typeface="+mn-ea"/>
                <a:sym typeface="+mn-lt"/>
              </a:rPr>
              <a:t>此处添加详细文本描述，建议与标题相关并符合整体语言风格。</a:t>
            </a:r>
            <a:endParaRPr lang="en-US" altLang="zh-CN" sz="1200" dirty="0">
              <a:solidFill>
                <a:schemeClr val="tx1">
                  <a:lumMod val="50000"/>
                  <a:lumOff val="50000"/>
                </a:schemeClr>
              </a:solidFill>
              <a:cs typeface="+mn-ea"/>
              <a:sym typeface="+mn-lt"/>
            </a:endParaRPr>
          </a:p>
          <a:p>
            <a:pPr>
              <a:lnSpc>
                <a:spcPct val="130000"/>
              </a:lnSpc>
            </a:pPr>
            <a:r>
              <a:rPr lang="zh-CN" altLang="en-US" sz="1200" dirty="0">
                <a:solidFill>
                  <a:schemeClr val="tx1">
                    <a:lumMod val="50000"/>
                    <a:lumOff val="50000"/>
                  </a:schemeClr>
                </a:solidFill>
                <a:cs typeface="+mn-ea"/>
                <a:sym typeface="+mn-lt"/>
              </a:rPr>
              <a:t>此处添加详细文本描述，建议与标题相关并符合整体语言风格。</a:t>
            </a:r>
            <a:endParaRPr lang="en-US" altLang="zh-CN" sz="1200" dirty="0">
              <a:solidFill>
                <a:schemeClr val="tx1">
                  <a:lumMod val="50000"/>
                  <a:lumOff val="50000"/>
                </a:schemeClr>
              </a:solidFill>
              <a:cs typeface="+mn-ea"/>
              <a:sym typeface="+mn-lt"/>
            </a:endParaRPr>
          </a:p>
          <a:p>
            <a:pPr>
              <a:lnSpc>
                <a:spcPct val="130000"/>
              </a:lnSpc>
            </a:pPr>
            <a:r>
              <a:rPr lang="zh-CN" altLang="en-US" sz="1200" dirty="0">
                <a:solidFill>
                  <a:schemeClr val="tx1">
                    <a:lumMod val="50000"/>
                    <a:lumOff val="50000"/>
                  </a:schemeClr>
                </a:solidFill>
                <a:cs typeface="+mn-ea"/>
                <a:sym typeface="+mn-lt"/>
              </a:rPr>
              <a:t>此处添加详细文本描述，建议与标题相关并符合整体语言风格。</a:t>
            </a:r>
            <a:endParaRPr lang="en-US" altLang="zh-CN"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4337039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2" presetClass="entr" presetSubtype="4"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par>
                          <p:cTn id="34" fill="hold">
                            <p:stCondLst>
                              <p:cond delay="4500"/>
                            </p:stCondLst>
                            <p:childTnLst>
                              <p:par>
                                <p:cTn id="35" presetID="10" presetClass="entr" presetSubtype="0" fill="hold" grpId="0" nodeType="afterEffect">
                                  <p:stCondLst>
                                    <p:cond delay="0"/>
                                  </p:stCondLst>
                                  <p:iterate type="lt">
                                    <p:tmPct val="10000"/>
                                  </p:iterate>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7750"/>
                            </p:stCondLst>
                            <p:childTnLst>
                              <p:par>
                                <p:cTn id="39" presetID="16" presetClass="entr" presetSubtype="42"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outHorizontal)">
                                      <p:cBhvr>
                                        <p:cTn id="41" dur="500"/>
                                        <p:tgtEl>
                                          <p:spTgt spid="13"/>
                                        </p:tgtEl>
                                      </p:cBhvr>
                                    </p:animEffect>
                                  </p:childTnLst>
                                </p:cTn>
                              </p:par>
                            </p:childTnLst>
                          </p:cTn>
                        </p:par>
                        <p:par>
                          <p:cTn id="42" fill="hold">
                            <p:stCondLst>
                              <p:cond delay="8250"/>
                            </p:stCondLst>
                            <p:childTnLst>
                              <p:par>
                                <p:cTn id="43" presetID="10" presetClass="entr" presetSubtype="0" fill="hold" grpId="0" nodeType="afterEffect">
                                  <p:stCondLst>
                                    <p:cond delay="0"/>
                                  </p:stCondLst>
                                  <p:iterate type="lt">
                                    <p:tmPct val="10000"/>
                                  </p:iterate>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6"/>
          <a:stretch>
            <a:fillRect/>
          </a:stretch>
        </p:blipFill>
        <p:spPr>
          <a:xfrm>
            <a:off x="-123190" y="-48895"/>
            <a:ext cx="12419965" cy="6955790"/>
          </a:xfrm>
          <a:prstGeom prst="rect">
            <a:avLst/>
          </a:prstGeom>
        </p:spPr>
      </p:pic>
      <p:pic>
        <p:nvPicPr>
          <p:cNvPr id="38" name="图片 37" descr="资源 3711"/>
          <p:cNvPicPr>
            <a:picLocks noChangeAspect="1"/>
          </p:cNvPicPr>
          <p:nvPr/>
        </p:nvPicPr>
        <p:blipFill>
          <a:blip r:embed="rId7"/>
          <a:stretch>
            <a:fillRect/>
          </a:stretch>
        </p:blipFill>
        <p:spPr>
          <a:xfrm>
            <a:off x="1337945" y="2336800"/>
            <a:ext cx="2962275" cy="2686050"/>
          </a:xfrm>
          <a:prstGeom prst="rect">
            <a:avLst/>
          </a:prstGeom>
        </p:spPr>
      </p:pic>
      <p:pic>
        <p:nvPicPr>
          <p:cNvPr id="12" name="图片 11" descr="资源 811"/>
          <p:cNvPicPr>
            <a:picLocks noChangeAspect="1"/>
          </p:cNvPicPr>
          <p:nvPr/>
        </p:nvPicPr>
        <p:blipFill>
          <a:blip r:embed="rId8"/>
          <a:stretch>
            <a:fillRect/>
          </a:stretch>
        </p:blipFill>
        <p:spPr>
          <a:xfrm>
            <a:off x="4465320" y="3714750"/>
            <a:ext cx="320675" cy="1308100"/>
          </a:xfrm>
          <a:prstGeom prst="rect">
            <a:avLst/>
          </a:prstGeom>
        </p:spPr>
      </p:pic>
      <p:pic>
        <p:nvPicPr>
          <p:cNvPr id="23" name="图片 22" descr="资源 1611"/>
          <p:cNvPicPr>
            <a:picLocks noChangeAspect="1"/>
          </p:cNvPicPr>
          <p:nvPr/>
        </p:nvPicPr>
        <p:blipFill>
          <a:blip r:embed="rId9"/>
          <a:stretch>
            <a:fillRect/>
          </a:stretch>
        </p:blipFill>
        <p:spPr>
          <a:xfrm>
            <a:off x="3173095" y="1620520"/>
            <a:ext cx="1771650" cy="869950"/>
          </a:xfrm>
          <a:prstGeom prst="rect">
            <a:avLst/>
          </a:prstGeom>
        </p:spPr>
      </p:pic>
      <p:sp>
        <p:nvSpPr>
          <p:cNvPr id="7" name="矩形 6"/>
          <p:cNvSpPr/>
          <p:nvPr/>
        </p:nvSpPr>
        <p:spPr>
          <a:xfrm>
            <a:off x="5782945" y="3714750"/>
            <a:ext cx="4997450" cy="768350"/>
          </a:xfrm>
          <a:prstGeom prst="rect">
            <a:avLst/>
          </a:prstGeom>
        </p:spPr>
        <p:txBody>
          <a:bodyPr wrap="square">
            <a:spAutoFit/>
          </a:bodyPr>
          <a:lstStyle/>
          <a:p>
            <a:pPr algn="ctr"/>
            <a:r>
              <a:rPr lang="zh-CN" altLang="en-US" sz="4400" b="1" dirty="0">
                <a:solidFill>
                  <a:schemeClr val="tx1"/>
                </a:solidFill>
                <a:cs typeface="+mn-ea"/>
                <a:sym typeface="+mn-lt"/>
              </a:rPr>
              <a:t>点击此处添加标题</a:t>
            </a:r>
          </a:p>
        </p:txBody>
      </p:sp>
      <p:sp>
        <p:nvSpPr>
          <p:cNvPr id="3" name="矩形 2"/>
          <p:cNvSpPr/>
          <p:nvPr/>
        </p:nvSpPr>
        <p:spPr>
          <a:xfrm>
            <a:off x="6568942" y="1776641"/>
            <a:ext cx="3425939" cy="1862048"/>
          </a:xfrm>
          <a:prstGeom prst="rect">
            <a:avLst/>
          </a:prstGeom>
        </p:spPr>
        <p:txBody>
          <a:bodyPr wrap="none">
            <a:spAutoFit/>
          </a:bodyPr>
          <a:lstStyle/>
          <a:p>
            <a:pPr algn="ctr"/>
            <a:r>
              <a:rPr lang="en-US" altLang="zh-CN" sz="6600" b="1" dirty="0">
                <a:solidFill>
                  <a:schemeClr val="tx1"/>
                </a:solidFill>
                <a:cs typeface="+mn-ea"/>
                <a:sym typeface="+mn-lt"/>
              </a:rPr>
              <a:t>part</a:t>
            </a:r>
            <a:r>
              <a:rPr lang="en-US" altLang="zh-CN" sz="11500" b="1" dirty="0">
                <a:solidFill>
                  <a:schemeClr val="tx1"/>
                </a:solidFill>
                <a:cs typeface="+mn-ea"/>
                <a:sym typeface="+mn-lt"/>
              </a:rPr>
              <a:t>04</a:t>
            </a:r>
          </a:p>
        </p:txBody>
      </p:sp>
      <p:sp>
        <p:nvSpPr>
          <p:cNvPr id="4" name="矩形 3"/>
          <p:cNvSpPr/>
          <p:nvPr/>
        </p:nvSpPr>
        <p:spPr>
          <a:xfrm>
            <a:off x="6262370" y="4624070"/>
            <a:ext cx="4369435" cy="398780"/>
          </a:xfrm>
          <a:prstGeom prst="rect">
            <a:avLst/>
          </a:prstGeom>
        </p:spPr>
        <p:txBody>
          <a:bodyPr wrap="square">
            <a:spAutoFit/>
          </a:bodyPr>
          <a:lstStyle/>
          <a:p>
            <a:pPr algn="ctr"/>
            <a:r>
              <a:rPr lang="en-US" altLang="zh-CN" sz="2000" dirty="0">
                <a:solidFill>
                  <a:schemeClr val="tx1"/>
                </a:solidFill>
                <a:cs typeface="+mn-ea"/>
                <a:sym typeface="+mn-lt"/>
              </a:rPr>
              <a:t>ADD YOUR TITLE HERE</a:t>
            </a:r>
            <a:endParaRPr lang="en-US" altLang="zh-CN" sz="2000" b="1" dirty="0">
              <a:solidFill>
                <a:schemeClr val="tx1"/>
              </a:solidFill>
              <a:cs typeface="+mn-ea"/>
              <a:sym typeface="+mn-lt"/>
            </a:endParaRPr>
          </a:p>
        </p:txBody>
      </p:sp>
      <p:cxnSp>
        <p:nvCxnSpPr>
          <p:cNvPr id="5" name="PA_直接连接符 14"/>
          <p:cNvCxnSpPr/>
          <p:nvPr>
            <p:custDataLst>
              <p:tags r:id="rId1"/>
            </p:custDataLst>
          </p:nvPr>
        </p:nvCxnSpPr>
        <p:spPr>
          <a:xfrm>
            <a:off x="7006227" y="3672595"/>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PA_直接连接符 14"/>
          <p:cNvCxnSpPr/>
          <p:nvPr>
            <p:custDataLst>
              <p:tags r:id="rId2"/>
            </p:custDataLst>
          </p:nvPr>
        </p:nvCxnSpPr>
        <p:spPr>
          <a:xfrm>
            <a:off x="8433230" y="3676559"/>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PA_椭圆 16"/>
          <p:cNvSpPr/>
          <p:nvPr>
            <p:custDataLst>
              <p:tags r:id="rId3"/>
            </p:custDataLst>
          </p:nvPr>
        </p:nvSpPr>
        <p:spPr>
          <a:xfrm>
            <a:off x="8240709" y="3637865"/>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Tree>
    <p:extLst>
      <p:ext uri="{BB962C8B-B14F-4D97-AF65-F5344CB8AC3E}">
        <p14:creationId xmlns:p14="http://schemas.microsoft.com/office/powerpoint/2010/main" val="222173302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227" fill="hold">
                                          <p:stCondLst>
                                            <p:cond delay="0"/>
                                          </p:stCondLst>
                                        </p:cTn>
                                        <p:tgtEl>
                                          <p:spTgt spid="3"/>
                                        </p:tgtEl>
                                        <p:attrNameLst>
                                          <p:attrName>style.rotation</p:attrName>
                                        </p:attrNameLst>
                                      </p:cBhvr>
                                      <p:to>
                                        <p:strVal val="-45.0"/>
                                      </p:to>
                                    </p:set>
                                    <p:anim calcmode="lin" valueType="num">
                                      <p:cBhvr>
                                        <p:cTn id="8"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75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53"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275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750"/>
                                        <p:tgtEl>
                                          <p:spTgt spid="4"/>
                                        </p:tgtEl>
                                      </p:cBhvr>
                                    </p:animEffect>
                                    <p:anim calcmode="lin" valueType="num">
                                      <p:cBhvr>
                                        <p:cTn id="36" dur="750" fill="hold"/>
                                        <p:tgtEl>
                                          <p:spTgt spid="4"/>
                                        </p:tgtEl>
                                        <p:attrNameLst>
                                          <p:attrName>ppt_x</p:attrName>
                                        </p:attrNameLst>
                                      </p:cBhvr>
                                      <p:tavLst>
                                        <p:tav tm="0">
                                          <p:val>
                                            <p:strVal val="#ppt_x"/>
                                          </p:val>
                                        </p:tav>
                                        <p:tav tm="100000">
                                          <p:val>
                                            <p:strVal val="#ppt_x"/>
                                          </p:val>
                                        </p:tav>
                                      </p:tavLst>
                                    </p:anim>
                                    <p:anim calcmode="lin" valueType="num">
                                      <p:cBhvr>
                                        <p:cTn id="37"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4"/>
          <a:stretch>
            <a:fillRect/>
          </a:stretch>
        </p:blipFill>
        <p:spPr>
          <a:xfrm>
            <a:off x="-123190" y="-48895"/>
            <a:ext cx="12419965" cy="6955790"/>
          </a:xfrm>
          <a:prstGeom prst="rect">
            <a:avLst/>
          </a:prstGeom>
        </p:spPr>
      </p:pic>
      <p:pic>
        <p:nvPicPr>
          <p:cNvPr id="10" name="图片 9" descr="资源 2611"/>
          <p:cNvPicPr>
            <a:picLocks noChangeAspect="1"/>
          </p:cNvPicPr>
          <p:nvPr/>
        </p:nvPicPr>
        <p:blipFill>
          <a:blip r:embed="rId5"/>
          <a:stretch>
            <a:fillRect/>
          </a:stretch>
        </p:blipFill>
        <p:spPr>
          <a:xfrm>
            <a:off x="596900" y="744220"/>
            <a:ext cx="2809875" cy="2425065"/>
          </a:xfrm>
          <a:prstGeom prst="rect">
            <a:avLst/>
          </a:prstGeom>
        </p:spPr>
      </p:pic>
      <p:pic>
        <p:nvPicPr>
          <p:cNvPr id="9" name="图片 8" descr="资源 2511"/>
          <p:cNvPicPr>
            <a:picLocks noChangeAspect="1"/>
          </p:cNvPicPr>
          <p:nvPr/>
        </p:nvPicPr>
        <p:blipFill>
          <a:blip r:embed="rId6"/>
          <a:stretch>
            <a:fillRect/>
          </a:stretch>
        </p:blipFill>
        <p:spPr>
          <a:xfrm>
            <a:off x="1457325" y="2241550"/>
            <a:ext cx="2460625" cy="3203575"/>
          </a:xfrm>
          <a:prstGeom prst="rect">
            <a:avLst/>
          </a:prstGeom>
        </p:spPr>
      </p:pic>
      <p:pic>
        <p:nvPicPr>
          <p:cNvPr id="2" name="图片 1" descr="资源 3211"/>
          <p:cNvPicPr>
            <a:picLocks noChangeAspect="1"/>
          </p:cNvPicPr>
          <p:nvPr/>
        </p:nvPicPr>
        <p:blipFill>
          <a:blip r:embed="rId7"/>
          <a:stretch>
            <a:fillRect/>
          </a:stretch>
        </p:blipFill>
        <p:spPr>
          <a:xfrm>
            <a:off x="1457325" y="4346575"/>
            <a:ext cx="1089025" cy="850900"/>
          </a:xfrm>
          <a:prstGeom prst="rect">
            <a:avLst/>
          </a:prstGeom>
        </p:spPr>
      </p:pic>
      <p:pic>
        <p:nvPicPr>
          <p:cNvPr id="8" name="图片 7" descr="资源 2411"/>
          <p:cNvPicPr>
            <a:picLocks noChangeAspect="1"/>
          </p:cNvPicPr>
          <p:nvPr/>
        </p:nvPicPr>
        <p:blipFill>
          <a:blip r:embed="rId8"/>
          <a:stretch>
            <a:fillRect/>
          </a:stretch>
        </p:blipFill>
        <p:spPr>
          <a:xfrm>
            <a:off x="9553575" y="4788535"/>
            <a:ext cx="2457450" cy="1891665"/>
          </a:xfrm>
          <a:prstGeom prst="rect">
            <a:avLst/>
          </a:prstGeom>
        </p:spPr>
      </p:pic>
      <p:grpSp>
        <p:nvGrpSpPr>
          <p:cNvPr id="13" name="组合 12"/>
          <p:cNvGrpSpPr/>
          <p:nvPr/>
        </p:nvGrpSpPr>
        <p:grpSpPr>
          <a:xfrm>
            <a:off x="5798352" y="2622277"/>
            <a:ext cx="2767104" cy="546885"/>
            <a:chOff x="4735218" y="1517134"/>
            <a:chExt cx="2767104" cy="546885"/>
          </a:xfrm>
        </p:grpSpPr>
        <p:sp>
          <p:nvSpPr>
            <p:cNvPr id="14" name="矩形 13"/>
            <p:cNvSpPr/>
            <p:nvPr/>
          </p:nvSpPr>
          <p:spPr>
            <a:xfrm>
              <a:off x="4735218" y="1517134"/>
              <a:ext cx="2767104" cy="461665"/>
            </a:xfrm>
            <a:prstGeom prst="rect">
              <a:avLst/>
            </a:prstGeom>
          </p:spPr>
          <p:txBody>
            <a:bodyPr wrap="none">
              <a:spAutoFit/>
            </a:bodyPr>
            <a:lstStyle/>
            <a:p>
              <a:r>
                <a:rPr lang="en-US" altLang="zh-CN" sz="2400" dirty="0">
                  <a:solidFill>
                    <a:schemeClr val="tx1"/>
                  </a:solidFill>
                  <a:cs typeface="+mn-ea"/>
                  <a:sym typeface="+mn-lt"/>
                </a:rPr>
                <a:t>01 </a:t>
              </a:r>
              <a:r>
                <a:rPr lang="zh-CN" altLang="en-US" sz="2400" dirty="0">
                  <a:solidFill>
                    <a:schemeClr val="tx1"/>
                  </a:solidFill>
                  <a:cs typeface="+mn-ea"/>
                  <a:sym typeface="+mn-lt"/>
                </a:rPr>
                <a:t>请输入你的题目</a:t>
              </a:r>
            </a:p>
          </p:txBody>
        </p:sp>
        <p:cxnSp>
          <p:nvCxnSpPr>
            <p:cNvPr id="15" name="直接连接符 14"/>
            <p:cNvCxnSpPr/>
            <p:nvPr/>
          </p:nvCxnSpPr>
          <p:spPr>
            <a:xfrm>
              <a:off x="4789714" y="2064019"/>
              <a:ext cx="2699657"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92241" y="3397314"/>
            <a:ext cx="2767104" cy="546885"/>
            <a:chOff x="4735218" y="1517134"/>
            <a:chExt cx="2767104" cy="546885"/>
          </a:xfrm>
        </p:grpSpPr>
        <p:sp>
          <p:nvSpPr>
            <p:cNvPr id="4" name="矩形 3"/>
            <p:cNvSpPr/>
            <p:nvPr/>
          </p:nvSpPr>
          <p:spPr>
            <a:xfrm>
              <a:off x="4735218" y="1517134"/>
              <a:ext cx="2767104" cy="461665"/>
            </a:xfrm>
            <a:prstGeom prst="rect">
              <a:avLst/>
            </a:prstGeom>
          </p:spPr>
          <p:txBody>
            <a:bodyPr wrap="none">
              <a:spAutoFit/>
            </a:bodyPr>
            <a:lstStyle/>
            <a:p>
              <a:r>
                <a:rPr lang="en-US" altLang="zh-CN" sz="2400" dirty="0">
                  <a:solidFill>
                    <a:schemeClr val="tx1"/>
                  </a:solidFill>
                  <a:cs typeface="+mn-ea"/>
                  <a:sym typeface="+mn-lt"/>
                </a:rPr>
                <a:t>02 </a:t>
              </a:r>
              <a:r>
                <a:rPr lang="zh-CN" altLang="en-US" sz="2400" dirty="0">
                  <a:solidFill>
                    <a:schemeClr val="tx1"/>
                  </a:solidFill>
                  <a:cs typeface="+mn-ea"/>
                  <a:sym typeface="+mn-lt"/>
                </a:rPr>
                <a:t>请输入你的题目</a:t>
              </a:r>
            </a:p>
          </p:txBody>
        </p:sp>
        <p:cxnSp>
          <p:nvCxnSpPr>
            <p:cNvPr id="18" name="直接连接符 17"/>
            <p:cNvCxnSpPr/>
            <p:nvPr/>
          </p:nvCxnSpPr>
          <p:spPr>
            <a:xfrm>
              <a:off x="4789714" y="2064019"/>
              <a:ext cx="2699657"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5792241" y="4172351"/>
            <a:ext cx="2767104" cy="546885"/>
            <a:chOff x="4735218" y="1517134"/>
            <a:chExt cx="2767104" cy="546885"/>
          </a:xfrm>
        </p:grpSpPr>
        <p:sp>
          <p:nvSpPr>
            <p:cNvPr id="6" name="矩形 5"/>
            <p:cNvSpPr/>
            <p:nvPr/>
          </p:nvSpPr>
          <p:spPr>
            <a:xfrm>
              <a:off x="4735218" y="1517134"/>
              <a:ext cx="2767104" cy="461665"/>
            </a:xfrm>
            <a:prstGeom prst="rect">
              <a:avLst/>
            </a:prstGeom>
          </p:spPr>
          <p:txBody>
            <a:bodyPr wrap="none">
              <a:spAutoFit/>
            </a:bodyPr>
            <a:lstStyle/>
            <a:p>
              <a:r>
                <a:rPr lang="en-US" altLang="zh-CN" sz="2400" dirty="0">
                  <a:solidFill>
                    <a:schemeClr val="tx1"/>
                  </a:solidFill>
                  <a:cs typeface="+mn-ea"/>
                  <a:sym typeface="+mn-lt"/>
                </a:rPr>
                <a:t>03 </a:t>
              </a:r>
              <a:r>
                <a:rPr lang="zh-CN" altLang="en-US" sz="2400" dirty="0">
                  <a:solidFill>
                    <a:schemeClr val="tx1"/>
                  </a:solidFill>
                  <a:cs typeface="+mn-ea"/>
                  <a:sym typeface="+mn-lt"/>
                </a:rPr>
                <a:t>请输入你的题目</a:t>
              </a:r>
            </a:p>
          </p:txBody>
        </p:sp>
        <p:cxnSp>
          <p:nvCxnSpPr>
            <p:cNvPr id="21" name="直接连接符 20"/>
            <p:cNvCxnSpPr/>
            <p:nvPr/>
          </p:nvCxnSpPr>
          <p:spPr>
            <a:xfrm>
              <a:off x="4789714" y="2064019"/>
              <a:ext cx="2699657"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782084" y="4896506"/>
            <a:ext cx="2767104" cy="546885"/>
            <a:chOff x="4735218" y="1517134"/>
            <a:chExt cx="2767104" cy="546885"/>
          </a:xfrm>
        </p:grpSpPr>
        <p:sp>
          <p:nvSpPr>
            <p:cNvPr id="23" name="矩形 22"/>
            <p:cNvSpPr/>
            <p:nvPr/>
          </p:nvSpPr>
          <p:spPr>
            <a:xfrm>
              <a:off x="4735218" y="1517134"/>
              <a:ext cx="2767104" cy="461665"/>
            </a:xfrm>
            <a:prstGeom prst="rect">
              <a:avLst/>
            </a:prstGeom>
          </p:spPr>
          <p:txBody>
            <a:bodyPr wrap="none">
              <a:spAutoFit/>
            </a:bodyPr>
            <a:lstStyle/>
            <a:p>
              <a:r>
                <a:rPr lang="en-US" altLang="zh-CN" sz="2400" dirty="0">
                  <a:solidFill>
                    <a:schemeClr val="tx1"/>
                  </a:solidFill>
                  <a:cs typeface="+mn-ea"/>
                  <a:sym typeface="+mn-lt"/>
                </a:rPr>
                <a:t>04 </a:t>
              </a:r>
              <a:r>
                <a:rPr lang="zh-CN" altLang="en-US" sz="2400" dirty="0">
                  <a:solidFill>
                    <a:schemeClr val="tx1"/>
                  </a:solidFill>
                  <a:cs typeface="+mn-ea"/>
                  <a:sym typeface="+mn-lt"/>
                </a:rPr>
                <a:t>请输入你的题目</a:t>
              </a:r>
            </a:p>
          </p:txBody>
        </p:sp>
        <p:cxnSp>
          <p:nvCxnSpPr>
            <p:cNvPr id="24" name="直接连接符 23"/>
            <p:cNvCxnSpPr/>
            <p:nvPr/>
          </p:nvCxnSpPr>
          <p:spPr>
            <a:xfrm>
              <a:off x="4789714" y="2064019"/>
              <a:ext cx="2699657"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571079" y="788620"/>
            <a:ext cx="2795270" cy="1241425"/>
          </a:xfrm>
          <a:prstGeom prst="rect">
            <a:avLst/>
          </a:prstGeom>
          <a:noFill/>
          <a:ln>
            <a:solidFill>
              <a:schemeClr val="bg2"/>
            </a:solidFill>
          </a:ln>
        </p:spPr>
        <p:txBody>
          <a:bodyPr wrap="none" rtlCol="0">
            <a:spAutoFit/>
          </a:bodyPr>
          <a:lstStyle/>
          <a:p>
            <a:pPr algn="ctr"/>
            <a:r>
              <a:rPr lang="zh-CN" altLang="en-US" sz="3735" b="1" dirty="0">
                <a:solidFill>
                  <a:schemeClr val="tx1"/>
                </a:solidFill>
                <a:cs typeface="+mn-ea"/>
                <a:sym typeface="+mn-lt"/>
              </a:rPr>
              <a:t>目录</a:t>
            </a:r>
          </a:p>
          <a:p>
            <a:pPr algn="ctr"/>
            <a:r>
              <a:rPr lang="en-US" altLang="zh-CN" sz="3735" b="1" dirty="0">
                <a:solidFill>
                  <a:schemeClr val="tx1"/>
                </a:solidFill>
                <a:cs typeface="+mn-ea"/>
                <a:sym typeface="+mn-lt"/>
              </a:rPr>
              <a:t>CONTENTS</a:t>
            </a: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026540" y="1327576"/>
            <a:ext cx="10138929" cy="830997"/>
          </a:xfrm>
          <a:prstGeom prst="rect">
            <a:avLst/>
          </a:prstGeom>
        </p:spPr>
        <p:txBody>
          <a:bodyPr wrap="square" lIns="91440" tIns="45720" rIns="91440" bIns="45720">
            <a:spAutoFit/>
          </a:bodyPr>
          <a:lstStyle/>
          <a:p>
            <a:pPr lvl="0"/>
            <a:r>
              <a:rPr lang="zh-CN" altLang="en-US" sz="1200" dirty="0">
                <a:solidFill>
                  <a:schemeClr val="tx1">
                    <a:lumMod val="50000"/>
                    <a:lumOff val="50000"/>
                  </a:schemeClr>
                </a:solidFill>
                <a:cs typeface="+mn-ea"/>
                <a:sym typeface="+mn-lt"/>
              </a:rPr>
              <a:t>在此录入上述图表的综合描述说明，在此录入上述图表的综合描述说明。在此录入上述图表的综合描述说明，在此录入上述图表的综合描述说明。在此录入上述图表的综合描述说明，在此录入上述图表的综合描述说明。</a:t>
            </a:r>
          </a:p>
          <a:p>
            <a:endParaRPr lang="zh-CN" altLang="en-US" sz="1200" dirty="0">
              <a:solidFill>
                <a:schemeClr val="tx1">
                  <a:lumMod val="50000"/>
                  <a:lumOff val="50000"/>
                </a:schemeClr>
              </a:solidFill>
              <a:cs typeface="+mn-ea"/>
              <a:sym typeface="+mn-lt"/>
            </a:endParaRPr>
          </a:p>
          <a:p>
            <a:pPr lvl="0"/>
            <a:endParaRPr lang="zh-CN" altLang="en-US" sz="1200" dirty="0">
              <a:solidFill>
                <a:schemeClr val="tx1">
                  <a:lumMod val="50000"/>
                  <a:lumOff val="50000"/>
                </a:schemeClr>
              </a:solidFill>
              <a:cs typeface="+mn-ea"/>
              <a:sym typeface="+mn-lt"/>
            </a:endParaRPr>
          </a:p>
        </p:txBody>
      </p:sp>
      <p:sp>
        <p:nvSpPr>
          <p:cNvPr id="2" name="MH_Text_5"/>
          <p:cNvSpPr/>
          <p:nvPr>
            <p:custDataLst>
              <p:tags r:id="rId2"/>
            </p:custDataLst>
          </p:nvPr>
        </p:nvSpPr>
        <p:spPr>
          <a:xfrm>
            <a:off x="8796900" y="4587422"/>
            <a:ext cx="2187797" cy="498625"/>
          </a:xfrm>
          <a:custGeom>
            <a:avLst/>
            <a:gdLst>
              <a:gd name="connsiteX0" fmla="*/ 0 w 1488119"/>
              <a:gd name="connsiteY0" fmla="*/ 0 h 504000"/>
              <a:gd name="connsiteX1" fmla="*/ 1236119 w 1488119"/>
              <a:gd name="connsiteY1" fmla="*/ 0 h 504000"/>
              <a:gd name="connsiteX2" fmla="*/ 1488119 w 1488119"/>
              <a:gd name="connsiteY2" fmla="*/ 252000 h 504000"/>
              <a:gd name="connsiteX3" fmla="*/ 1236119 w 1488119"/>
              <a:gd name="connsiteY3" fmla="*/ 504000 h 504000"/>
              <a:gd name="connsiteX4" fmla="*/ 0 w 1488119"/>
              <a:gd name="connsiteY4" fmla="*/ 504000 h 504000"/>
              <a:gd name="connsiteX5" fmla="*/ 252000 w 1488119"/>
              <a:gd name="connsiteY5" fmla="*/ 252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119" h="504000">
                <a:moveTo>
                  <a:pt x="0" y="0"/>
                </a:moveTo>
                <a:lnTo>
                  <a:pt x="1236119" y="0"/>
                </a:lnTo>
                <a:lnTo>
                  <a:pt x="1488119" y="252000"/>
                </a:lnTo>
                <a:lnTo>
                  <a:pt x="1236119" y="504000"/>
                </a:lnTo>
                <a:lnTo>
                  <a:pt x="0" y="504000"/>
                </a:lnTo>
                <a:lnTo>
                  <a:pt x="252000" y="252000"/>
                </a:lnTo>
                <a:close/>
              </a:path>
            </a:pathLst>
          </a:custGeom>
          <a:solidFill>
            <a:schemeClr val="accent3"/>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20</a:t>
            </a:r>
            <a:r>
              <a:rPr lang="en-US" altLang="zh-CN" sz="2133" kern="0" dirty="0">
                <a:solidFill>
                  <a:srgbClr val="FFFFFF"/>
                </a:solidFill>
                <a:cs typeface="+mn-ea"/>
                <a:sym typeface="+mn-lt"/>
              </a:rPr>
              <a:t>%</a:t>
            </a:r>
            <a:endParaRPr lang="zh-CN" altLang="en-US" sz="2667" kern="0" dirty="0">
              <a:solidFill>
                <a:srgbClr val="FFFFFF"/>
              </a:solidFill>
              <a:cs typeface="+mn-ea"/>
              <a:sym typeface="+mn-lt"/>
            </a:endParaRPr>
          </a:p>
        </p:txBody>
      </p:sp>
      <p:sp>
        <p:nvSpPr>
          <p:cNvPr id="3" name="MH_Text_3"/>
          <p:cNvSpPr/>
          <p:nvPr>
            <p:custDataLst>
              <p:tags r:id="rId3"/>
            </p:custDataLst>
          </p:nvPr>
        </p:nvSpPr>
        <p:spPr>
          <a:xfrm>
            <a:off x="5426572" y="4587422"/>
            <a:ext cx="3741179" cy="498625"/>
          </a:xfrm>
          <a:custGeom>
            <a:avLst/>
            <a:gdLst>
              <a:gd name="connsiteX0" fmla="*/ 0 w 2546477"/>
              <a:gd name="connsiteY0" fmla="*/ 0 h 504000"/>
              <a:gd name="connsiteX1" fmla="*/ 2294477 w 2546477"/>
              <a:gd name="connsiteY1" fmla="*/ 0 h 504000"/>
              <a:gd name="connsiteX2" fmla="*/ 2546477 w 2546477"/>
              <a:gd name="connsiteY2" fmla="*/ 252000 h 504000"/>
              <a:gd name="connsiteX3" fmla="*/ 2294477 w 2546477"/>
              <a:gd name="connsiteY3" fmla="*/ 504000 h 504000"/>
              <a:gd name="connsiteX4" fmla="*/ 0 w 2546477"/>
              <a:gd name="connsiteY4" fmla="*/ 504000 h 504000"/>
              <a:gd name="connsiteX5" fmla="*/ 252000 w 2546477"/>
              <a:gd name="connsiteY5" fmla="*/ 252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6477" h="504000">
                <a:moveTo>
                  <a:pt x="0" y="0"/>
                </a:moveTo>
                <a:lnTo>
                  <a:pt x="2294477" y="0"/>
                </a:lnTo>
                <a:lnTo>
                  <a:pt x="2546477" y="252000"/>
                </a:lnTo>
                <a:lnTo>
                  <a:pt x="2294477" y="504000"/>
                </a:lnTo>
                <a:lnTo>
                  <a:pt x="0" y="504000"/>
                </a:lnTo>
                <a:lnTo>
                  <a:pt x="252000" y="252000"/>
                </a:lnTo>
                <a:close/>
              </a:path>
            </a:pathLst>
          </a:custGeom>
          <a:solidFill>
            <a:schemeClr val="accent2"/>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32</a:t>
            </a:r>
            <a:r>
              <a:rPr lang="en-US" altLang="zh-CN" sz="2133" kern="0" dirty="0">
                <a:solidFill>
                  <a:srgbClr val="FFFFFF"/>
                </a:solidFill>
                <a:cs typeface="+mn-ea"/>
                <a:sym typeface="+mn-lt"/>
              </a:rPr>
              <a:t>%</a:t>
            </a:r>
            <a:endParaRPr lang="zh-CN" altLang="en-US" sz="2133" kern="0" dirty="0">
              <a:solidFill>
                <a:srgbClr val="FFFFFF"/>
              </a:solidFill>
              <a:cs typeface="+mn-ea"/>
              <a:sym typeface="+mn-lt"/>
            </a:endParaRPr>
          </a:p>
        </p:txBody>
      </p:sp>
      <p:sp>
        <p:nvSpPr>
          <p:cNvPr id="4" name="MH_Text_1"/>
          <p:cNvSpPr/>
          <p:nvPr>
            <p:custDataLst>
              <p:tags r:id="rId4"/>
            </p:custDataLst>
          </p:nvPr>
        </p:nvSpPr>
        <p:spPr>
          <a:xfrm>
            <a:off x="1298215" y="4587422"/>
            <a:ext cx="4499212" cy="498625"/>
          </a:xfrm>
          <a:prstGeom prst="homePlate">
            <a:avLst/>
          </a:prstGeom>
          <a:solidFill>
            <a:schemeClr val="accent1"/>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48</a:t>
            </a:r>
            <a:r>
              <a:rPr lang="en-US" altLang="zh-CN" sz="2133" kern="0" dirty="0">
                <a:solidFill>
                  <a:srgbClr val="FFFFFF"/>
                </a:solidFill>
                <a:cs typeface="+mn-ea"/>
                <a:sym typeface="+mn-lt"/>
              </a:rPr>
              <a:t>%</a:t>
            </a:r>
            <a:endParaRPr lang="zh-CN" altLang="en-US" sz="2133" kern="0" dirty="0">
              <a:solidFill>
                <a:srgbClr val="FFFFFF"/>
              </a:solidFill>
              <a:cs typeface="+mn-ea"/>
              <a:sym typeface="+mn-lt"/>
            </a:endParaRPr>
          </a:p>
        </p:txBody>
      </p:sp>
      <p:sp>
        <p:nvSpPr>
          <p:cNvPr id="5" name="MH_Text_6"/>
          <p:cNvSpPr/>
          <p:nvPr>
            <p:custDataLst>
              <p:tags r:id="rId5"/>
            </p:custDataLst>
          </p:nvPr>
        </p:nvSpPr>
        <p:spPr>
          <a:xfrm>
            <a:off x="6186936" y="5478297"/>
            <a:ext cx="4797760" cy="497056"/>
          </a:xfrm>
          <a:custGeom>
            <a:avLst/>
            <a:gdLst>
              <a:gd name="connsiteX0" fmla="*/ 0 w 3265011"/>
              <a:gd name="connsiteY0" fmla="*/ 0 h 504000"/>
              <a:gd name="connsiteX1" fmla="*/ 3013011 w 3265011"/>
              <a:gd name="connsiteY1" fmla="*/ 0 h 504000"/>
              <a:gd name="connsiteX2" fmla="*/ 3265011 w 3265011"/>
              <a:gd name="connsiteY2" fmla="*/ 252000 h 504000"/>
              <a:gd name="connsiteX3" fmla="*/ 3013011 w 3265011"/>
              <a:gd name="connsiteY3" fmla="*/ 504000 h 504000"/>
              <a:gd name="connsiteX4" fmla="*/ 0 w 3265011"/>
              <a:gd name="connsiteY4" fmla="*/ 504000 h 504000"/>
              <a:gd name="connsiteX5" fmla="*/ 252000 w 3265011"/>
              <a:gd name="connsiteY5" fmla="*/ 252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011" h="504000">
                <a:moveTo>
                  <a:pt x="0" y="0"/>
                </a:moveTo>
                <a:lnTo>
                  <a:pt x="3013011" y="0"/>
                </a:lnTo>
                <a:lnTo>
                  <a:pt x="3265011" y="252000"/>
                </a:lnTo>
                <a:lnTo>
                  <a:pt x="3013011" y="504000"/>
                </a:lnTo>
                <a:lnTo>
                  <a:pt x="0" y="504000"/>
                </a:lnTo>
                <a:lnTo>
                  <a:pt x="252000" y="252000"/>
                </a:lnTo>
                <a:close/>
              </a:path>
            </a:pathLst>
          </a:custGeom>
          <a:solidFill>
            <a:schemeClr val="accent3"/>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50</a:t>
            </a:r>
            <a:r>
              <a:rPr lang="en-US" altLang="zh-CN" sz="2133" kern="0" dirty="0">
                <a:solidFill>
                  <a:srgbClr val="FFFFFF"/>
                </a:solidFill>
                <a:cs typeface="+mn-ea"/>
                <a:sym typeface="+mn-lt"/>
              </a:rPr>
              <a:t>%</a:t>
            </a:r>
            <a:endParaRPr lang="zh-CN" altLang="en-US" sz="2133" kern="0" dirty="0">
              <a:solidFill>
                <a:srgbClr val="FFFFFF"/>
              </a:solidFill>
              <a:cs typeface="+mn-ea"/>
              <a:sym typeface="+mn-lt"/>
            </a:endParaRPr>
          </a:p>
        </p:txBody>
      </p:sp>
      <p:sp>
        <p:nvSpPr>
          <p:cNvPr id="6" name="MH_Text_4"/>
          <p:cNvSpPr/>
          <p:nvPr>
            <p:custDataLst>
              <p:tags r:id="rId6"/>
            </p:custDataLst>
          </p:nvPr>
        </p:nvSpPr>
        <p:spPr>
          <a:xfrm>
            <a:off x="3805553" y="5478297"/>
            <a:ext cx="2752239" cy="497056"/>
          </a:xfrm>
          <a:custGeom>
            <a:avLst/>
            <a:gdLst>
              <a:gd name="connsiteX0" fmla="*/ 0 w 1873766"/>
              <a:gd name="connsiteY0" fmla="*/ 0 h 504000"/>
              <a:gd name="connsiteX1" fmla="*/ 1621766 w 1873766"/>
              <a:gd name="connsiteY1" fmla="*/ 0 h 504000"/>
              <a:gd name="connsiteX2" fmla="*/ 1873766 w 1873766"/>
              <a:gd name="connsiteY2" fmla="*/ 252000 h 504000"/>
              <a:gd name="connsiteX3" fmla="*/ 1621766 w 1873766"/>
              <a:gd name="connsiteY3" fmla="*/ 504000 h 504000"/>
              <a:gd name="connsiteX4" fmla="*/ 0 w 1873766"/>
              <a:gd name="connsiteY4" fmla="*/ 504000 h 504000"/>
              <a:gd name="connsiteX5" fmla="*/ 252000 w 1873766"/>
              <a:gd name="connsiteY5" fmla="*/ 252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766" h="504000">
                <a:moveTo>
                  <a:pt x="0" y="0"/>
                </a:moveTo>
                <a:lnTo>
                  <a:pt x="1621766" y="0"/>
                </a:lnTo>
                <a:lnTo>
                  <a:pt x="1873766" y="252000"/>
                </a:lnTo>
                <a:lnTo>
                  <a:pt x="1621766" y="504000"/>
                </a:lnTo>
                <a:lnTo>
                  <a:pt x="0" y="504000"/>
                </a:lnTo>
                <a:lnTo>
                  <a:pt x="252000" y="252000"/>
                </a:lnTo>
                <a:close/>
              </a:path>
            </a:pathLst>
          </a:custGeom>
          <a:solidFill>
            <a:schemeClr val="accent2"/>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25</a:t>
            </a:r>
            <a:r>
              <a:rPr lang="en-US" altLang="zh-CN" sz="2133" kern="0" dirty="0">
                <a:solidFill>
                  <a:srgbClr val="FFFFFF"/>
                </a:solidFill>
                <a:cs typeface="+mn-ea"/>
                <a:sym typeface="+mn-lt"/>
              </a:rPr>
              <a:t>%</a:t>
            </a:r>
            <a:endParaRPr lang="zh-CN" altLang="en-US" sz="2133" kern="0" dirty="0">
              <a:solidFill>
                <a:srgbClr val="FFFFFF"/>
              </a:solidFill>
              <a:cs typeface="+mn-ea"/>
              <a:sym typeface="+mn-lt"/>
            </a:endParaRPr>
          </a:p>
        </p:txBody>
      </p:sp>
      <p:sp>
        <p:nvSpPr>
          <p:cNvPr id="7" name="MH_Text_2"/>
          <p:cNvSpPr/>
          <p:nvPr>
            <p:custDataLst>
              <p:tags r:id="rId7"/>
            </p:custDataLst>
          </p:nvPr>
        </p:nvSpPr>
        <p:spPr>
          <a:xfrm>
            <a:off x="1298212" y="5478297"/>
            <a:ext cx="2875859" cy="497056"/>
          </a:xfrm>
          <a:prstGeom prst="homePlate">
            <a:avLst/>
          </a:prstGeom>
          <a:solidFill>
            <a:schemeClr val="accent1"/>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25</a:t>
            </a:r>
            <a:r>
              <a:rPr lang="en-US" altLang="zh-CN" sz="2133" kern="0" dirty="0">
                <a:solidFill>
                  <a:srgbClr val="FFFFFF"/>
                </a:solidFill>
                <a:cs typeface="+mn-ea"/>
                <a:sym typeface="+mn-lt"/>
              </a:rPr>
              <a:t>%</a:t>
            </a:r>
            <a:endParaRPr lang="zh-CN" altLang="en-US" sz="2667" kern="0" dirty="0">
              <a:solidFill>
                <a:srgbClr val="FFFFFF"/>
              </a:solidFill>
              <a:cs typeface="+mn-ea"/>
              <a:sym typeface="+mn-lt"/>
            </a:endParaRPr>
          </a:p>
        </p:txBody>
      </p:sp>
      <p:sp>
        <p:nvSpPr>
          <p:cNvPr id="17" name="矩形 16"/>
          <p:cNvSpPr/>
          <p:nvPr/>
        </p:nvSpPr>
        <p:spPr>
          <a:xfrm>
            <a:off x="4109519" y="4228827"/>
            <a:ext cx="1415772" cy="338554"/>
          </a:xfrm>
          <a:prstGeom prst="rect">
            <a:avLst/>
          </a:prstGeom>
        </p:spPr>
        <p:txBody>
          <a:bodyPr wrap="none" lIns="91440" tIns="45720" rIns="91440" bIns="45720">
            <a:spAutoFit/>
          </a:bodyPr>
          <a:lstStyle/>
          <a:p>
            <a:pPr algn="r"/>
            <a:r>
              <a:rPr lang="zh-CN" altLang="en-US" sz="1600" dirty="0">
                <a:solidFill>
                  <a:schemeClr val="tx1">
                    <a:lumMod val="75000"/>
                    <a:lumOff val="25000"/>
                  </a:schemeClr>
                </a:solidFill>
                <a:cs typeface="+mn-ea"/>
                <a:sym typeface="+mn-lt"/>
              </a:rPr>
              <a:t>单击添加标题</a:t>
            </a:r>
          </a:p>
        </p:txBody>
      </p:sp>
      <p:sp>
        <p:nvSpPr>
          <p:cNvPr id="18" name="矩形 17"/>
          <p:cNvSpPr/>
          <p:nvPr/>
        </p:nvSpPr>
        <p:spPr>
          <a:xfrm>
            <a:off x="4109519" y="5128075"/>
            <a:ext cx="1415772" cy="338554"/>
          </a:xfrm>
          <a:prstGeom prst="rect">
            <a:avLst/>
          </a:prstGeom>
        </p:spPr>
        <p:txBody>
          <a:bodyPr wrap="none" lIns="91440" tIns="45720" rIns="91440" bIns="45720">
            <a:spAutoFit/>
          </a:bodyPr>
          <a:lstStyle/>
          <a:p>
            <a:pPr algn="r"/>
            <a:r>
              <a:rPr lang="zh-CN" altLang="en-US" sz="1600" dirty="0">
                <a:solidFill>
                  <a:schemeClr val="tx1">
                    <a:lumMod val="75000"/>
                    <a:lumOff val="25000"/>
                  </a:schemeClr>
                </a:solidFill>
                <a:cs typeface="+mn-ea"/>
                <a:sym typeface="+mn-lt"/>
              </a:rPr>
              <a:t>单击添加标题</a:t>
            </a:r>
          </a:p>
        </p:txBody>
      </p:sp>
      <p:grpSp>
        <p:nvGrpSpPr>
          <p:cNvPr id="8" name="组合 7"/>
          <p:cNvGrpSpPr/>
          <p:nvPr/>
        </p:nvGrpSpPr>
        <p:grpSpPr>
          <a:xfrm>
            <a:off x="2212870" y="2434710"/>
            <a:ext cx="2058930" cy="1201485"/>
            <a:chOff x="2212865" y="2434710"/>
            <a:chExt cx="2058928" cy="1201485"/>
          </a:xfrm>
        </p:grpSpPr>
        <p:sp>
          <p:nvSpPr>
            <p:cNvPr id="21" name="矩形 20"/>
            <p:cNvSpPr/>
            <p:nvPr/>
          </p:nvSpPr>
          <p:spPr>
            <a:xfrm>
              <a:off x="2609301" y="2434710"/>
              <a:ext cx="1415771" cy="338554"/>
            </a:xfrm>
            <a:prstGeom prst="rect">
              <a:avLst/>
            </a:prstGeom>
            <a:solidFill>
              <a:schemeClr val="accent1"/>
            </a:solidFill>
            <a:effectLst/>
          </p:spPr>
          <p:txBody>
            <a:bodyPr wrap="none">
              <a:spAutoFit/>
            </a:bodyPr>
            <a:lstStyle/>
            <a:p>
              <a:pPr algn="r"/>
              <a:r>
                <a:rPr lang="zh-CN" altLang="en-US" sz="1600" dirty="0">
                  <a:solidFill>
                    <a:schemeClr val="bg1"/>
                  </a:solidFill>
                  <a:cs typeface="+mn-ea"/>
                  <a:sym typeface="+mn-lt"/>
                </a:rPr>
                <a:t>单击添加标题</a:t>
              </a:r>
            </a:p>
          </p:txBody>
        </p:sp>
        <p:sp>
          <p:nvSpPr>
            <p:cNvPr id="22" name="矩形 21"/>
            <p:cNvSpPr/>
            <p:nvPr/>
          </p:nvSpPr>
          <p:spPr>
            <a:xfrm>
              <a:off x="2212865" y="2989864"/>
              <a:ext cx="2058928" cy="646331"/>
            </a:xfrm>
            <a:prstGeom prst="rect">
              <a:avLst/>
            </a:prstGeom>
            <a:ln>
              <a:solidFill>
                <a:schemeClr val="accent1"/>
              </a:solidFill>
            </a:ln>
          </p:spPr>
          <p:txBody>
            <a:bodyPr wrap="square">
              <a:spAutoFit/>
            </a:bodyPr>
            <a:lstStyle/>
            <a:p>
              <a:pPr lvl="0" algn="ctr"/>
              <a:r>
                <a:rPr lang="zh-CN" altLang="en-US" sz="1200" dirty="0">
                  <a:solidFill>
                    <a:schemeClr val="tx1">
                      <a:lumMod val="50000"/>
                      <a:lumOff val="50000"/>
                    </a:schemeClr>
                  </a:solidFill>
                  <a:cs typeface="+mn-ea"/>
                  <a:sym typeface="+mn-lt"/>
                </a:rPr>
                <a:t>在此录入上述图表的综合描述说明，在此录入上述图表的综合描述说明。</a:t>
              </a:r>
            </a:p>
          </p:txBody>
        </p:sp>
      </p:grpSp>
      <p:grpSp>
        <p:nvGrpSpPr>
          <p:cNvPr id="9" name="组合 8"/>
          <p:cNvGrpSpPr/>
          <p:nvPr/>
        </p:nvGrpSpPr>
        <p:grpSpPr>
          <a:xfrm>
            <a:off x="5286849" y="2434710"/>
            <a:ext cx="1961284" cy="1201485"/>
            <a:chOff x="5286843" y="2434710"/>
            <a:chExt cx="1961284" cy="1201485"/>
          </a:xfrm>
        </p:grpSpPr>
        <p:sp>
          <p:nvSpPr>
            <p:cNvPr id="31" name="矩形 30"/>
            <p:cNvSpPr/>
            <p:nvPr/>
          </p:nvSpPr>
          <p:spPr>
            <a:xfrm>
              <a:off x="5587266" y="2434710"/>
              <a:ext cx="1415772" cy="338554"/>
            </a:xfrm>
            <a:prstGeom prst="rect">
              <a:avLst/>
            </a:prstGeom>
            <a:solidFill>
              <a:schemeClr val="accent2"/>
            </a:solidFill>
            <a:effectLst/>
          </p:spPr>
          <p:txBody>
            <a:bodyPr wrap="none">
              <a:spAutoFit/>
            </a:bodyPr>
            <a:lstStyle/>
            <a:p>
              <a:pPr algn="r"/>
              <a:r>
                <a:rPr lang="zh-CN" altLang="en-US" sz="1600" dirty="0">
                  <a:solidFill>
                    <a:schemeClr val="bg1"/>
                  </a:solidFill>
                  <a:cs typeface="+mn-ea"/>
                  <a:sym typeface="+mn-lt"/>
                </a:rPr>
                <a:t>单击添加标题</a:t>
              </a:r>
            </a:p>
          </p:txBody>
        </p:sp>
        <p:sp>
          <p:nvSpPr>
            <p:cNvPr id="32" name="矩形 31"/>
            <p:cNvSpPr/>
            <p:nvPr/>
          </p:nvSpPr>
          <p:spPr>
            <a:xfrm>
              <a:off x="5286843" y="2989864"/>
              <a:ext cx="1961284" cy="646331"/>
            </a:xfrm>
            <a:prstGeom prst="rect">
              <a:avLst/>
            </a:prstGeom>
            <a:ln>
              <a:solidFill>
                <a:schemeClr val="accent2"/>
              </a:solidFill>
            </a:ln>
          </p:spPr>
          <p:txBody>
            <a:bodyPr wrap="square">
              <a:spAutoFit/>
            </a:bodyPr>
            <a:lstStyle/>
            <a:p>
              <a:pPr lvl="0" algn="ctr"/>
              <a:r>
                <a:rPr lang="zh-CN" altLang="en-US" sz="1200" dirty="0">
                  <a:solidFill>
                    <a:schemeClr val="tx1">
                      <a:lumMod val="50000"/>
                      <a:lumOff val="50000"/>
                    </a:schemeClr>
                  </a:solidFill>
                  <a:cs typeface="+mn-ea"/>
                  <a:sym typeface="+mn-lt"/>
                </a:rPr>
                <a:t>在此录入上述图表的综合描述说明，在此录入上述图表的综合描述说明。</a:t>
              </a:r>
            </a:p>
          </p:txBody>
        </p:sp>
      </p:grpSp>
      <p:grpSp>
        <p:nvGrpSpPr>
          <p:cNvPr id="10" name="组合 9"/>
          <p:cNvGrpSpPr/>
          <p:nvPr/>
        </p:nvGrpSpPr>
        <p:grpSpPr>
          <a:xfrm>
            <a:off x="8304247" y="2434710"/>
            <a:ext cx="2064230" cy="1201485"/>
            <a:chOff x="8304237" y="2434710"/>
            <a:chExt cx="2064228" cy="1201485"/>
          </a:xfrm>
        </p:grpSpPr>
        <p:sp>
          <p:nvSpPr>
            <p:cNvPr id="34" name="矩形 33"/>
            <p:cNvSpPr/>
            <p:nvPr/>
          </p:nvSpPr>
          <p:spPr>
            <a:xfrm>
              <a:off x="8565229" y="2434710"/>
              <a:ext cx="1415771" cy="338554"/>
            </a:xfrm>
            <a:prstGeom prst="rect">
              <a:avLst/>
            </a:prstGeom>
            <a:solidFill>
              <a:schemeClr val="accent4"/>
            </a:solidFill>
            <a:effectLst/>
          </p:spPr>
          <p:txBody>
            <a:bodyPr wrap="none">
              <a:spAutoFit/>
            </a:bodyPr>
            <a:lstStyle/>
            <a:p>
              <a:pPr algn="r"/>
              <a:r>
                <a:rPr lang="zh-CN" altLang="en-US" sz="1600" dirty="0">
                  <a:solidFill>
                    <a:schemeClr val="bg1"/>
                  </a:solidFill>
                  <a:cs typeface="+mn-ea"/>
                  <a:sym typeface="+mn-lt"/>
                </a:rPr>
                <a:t>单击添加标题</a:t>
              </a:r>
            </a:p>
          </p:txBody>
        </p:sp>
        <p:sp>
          <p:nvSpPr>
            <p:cNvPr id="35" name="矩形 34"/>
            <p:cNvSpPr/>
            <p:nvPr/>
          </p:nvSpPr>
          <p:spPr>
            <a:xfrm>
              <a:off x="8304237" y="2989864"/>
              <a:ext cx="2064228" cy="646331"/>
            </a:xfrm>
            <a:prstGeom prst="rect">
              <a:avLst/>
            </a:prstGeom>
            <a:ln>
              <a:solidFill>
                <a:schemeClr val="accent4"/>
              </a:solidFill>
            </a:ln>
          </p:spPr>
          <p:txBody>
            <a:bodyPr wrap="square">
              <a:spAutoFit/>
            </a:bodyPr>
            <a:lstStyle/>
            <a:p>
              <a:pPr lvl="0" algn="ctr"/>
              <a:r>
                <a:rPr lang="zh-CN" altLang="en-US" sz="1200" dirty="0">
                  <a:solidFill>
                    <a:schemeClr val="tx1">
                      <a:lumMod val="50000"/>
                      <a:lumOff val="50000"/>
                    </a:schemeClr>
                  </a:solidFill>
                  <a:cs typeface="+mn-ea"/>
                  <a:sym typeface="+mn-lt"/>
                </a:rPr>
                <a:t>在此录入上述图表的综合描述说明，在此录入上述图表的综合描述说明。</a:t>
              </a:r>
            </a:p>
          </p:txBody>
        </p:sp>
      </p:grpSp>
    </p:spTree>
    <p:extLst>
      <p:ext uri="{BB962C8B-B14F-4D97-AF65-F5344CB8AC3E}">
        <p14:creationId xmlns:p14="http://schemas.microsoft.com/office/powerpoint/2010/main" val="301925247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220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par>
                                <p:cTn id="8" presetID="12" presetClass="entr" presetSubtype="2" fill="hold" nodeType="withEffect">
                                  <p:stCondLst>
                                    <p:cond delay="260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p:tgtEl>
                                          <p:spTgt spid="8"/>
                                        </p:tgtEl>
                                        <p:attrNameLst>
                                          <p:attrName>ppt_x</p:attrName>
                                        </p:attrNameLst>
                                      </p:cBhvr>
                                      <p:tavLst>
                                        <p:tav tm="0">
                                          <p:val>
                                            <p:strVal val="#ppt_x+#ppt_w*1.125000"/>
                                          </p:val>
                                        </p:tav>
                                        <p:tav tm="100000">
                                          <p:val>
                                            <p:strVal val="#ppt_x"/>
                                          </p:val>
                                        </p:tav>
                                      </p:tavLst>
                                    </p:anim>
                                    <p:animEffect transition="in" filter="wipe(left)">
                                      <p:cBhvr>
                                        <p:cTn id="11" dur="500"/>
                                        <p:tgtEl>
                                          <p:spTgt spid="8"/>
                                        </p:tgtEl>
                                      </p:cBhvr>
                                    </p:animEffect>
                                  </p:childTnLst>
                                </p:cTn>
                              </p:par>
                              <p:par>
                                <p:cTn id="12" presetID="12" presetClass="entr" presetSubtype="1" fill="hold" nodeType="withEffect">
                                  <p:stCondLst>
                                    <p:cond delay="26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par>
                                <p:cTn id="16" presetID="12" presetClass="entr" presetSubtype="8" fill="hold" nodeType="withEffect">
                                  <p:stCondLst>
                                    <p:cond delay="26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right)">
                                      <p:cBhvr>
                                        <p:cTn id="19" dur="500"/>
                                        <p:tgtEl>
                                          <p:spTgt spid="10"/>
                                        </p:tgtEl>
                                      </p:cBhvr>
                                    </p:animEffect>
                                  </p:childTnLst>
                                </p:cTn>
                              </p:par>
                              <p:par>
                                <p:cTn id="20" presetID="22" presetClass="entr" presetSubtype="1" fill="hold" grpId="0" nodeType="withEffect">
                                  <p:stCondLst>
                                    <p:cond delay="300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8" fill="hold" grpId="0" nodeType="withEffect">
                                  <p:stCondLst>
                                    <p:cond delay="340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par>
                                <p:cTn id="26" presetID="22" presetClass="entr" presetSubtype="8" fill="hold" grpId="0" nodeType="withEffect">
                                  <p:stCondLst>
                                    <p:cond delay="360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par>
                                <p:cTn id="29" presetID="22" presetClass="entr" presetSubtype="8" fill="hold" grpId="0" nodeType="withEffect">
                                  <p:stCondLst>
                                    <p:cond delay="380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par>
                                <p:cTn id="32" presetID="22" presetClass="entr" presetSubtype="1" fill="hold" grpId="0" nodeType="withEffect">
                                  <p:stCondLst>
                                    <p:cond delay="420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par>
                                <p:cTn id="35" presetID="22" presetClass="entr" presetSubtype="8" fill="hold" grpId="0" nodeType="withEffect">
                                  <p:stCondLst>
                                    <p:cond delay="4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470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par>
                                <p:cTn id="41" presetID="22" presetClass="entr" presetSubtype="8" fill="hold" grpId="0" nodeType="withEffect">
                                  <p:stCondLst>
                                    <p:cond delay="49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animBg="1"/>
      <p:bldP spid="3" grpId="0" animBg="1"/>
      <p:bldP spid="4" grpId="0" animBg="1"/>
      <p:bldP spid="5" grpId="0" animBg="1"/>
      <p:bldP spid="6" grpId="0" animBg="1"/>
      <p:bldP spid="7" grpId="0" animBg="1"/>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293257" y="3441457"/>
            <a:ext cx="0" cy="1729483"/>
          </a:xfrm>
          <a:prstGeom prst="line">
            <a:avLst/>
          </a:prstGeom>
          <a:noFill/>
          <a:ln>
            <a:solidFill>
              <a:schemeClr val="accent5"/>
            </a:solidFill>
            <a:prstDash val="sysDash"/>
            <a:tailEnd type="oval" w="lg" len="lg"/>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p:cNvCxnSpPr>
            <a:cxnSpLocks/>
          </p:cNvCxnSpPr>
          <p:nvPr/>
        </p:nvCxnSpPr>
        <p:spPr>
          <a:xfrm>
            <a:off x="7504935" y="3142723"/>
            <a:ext cx="0" cy="2144759"/>
          </a:xfrm>
          <a:prstGeom prst="line">
            <a:avLst/>
          </a:prstGeom>
          <a:noFill/>
          <a:ln>
            <a:solidFill>
              <a:schemeClr val="accent3"/>
            </a:solidFill>
            <a:prstDash val="sysDash"/>
            <a:tailEnd type="oval" w="lg" len="lg"/>
          </a:ln>
        </p:spPr>
        <p:style>
          <a:lnRef idx="2">
            <a:schemeClr val="accent1">
              <a:shade val="50000"/>
            </a:schemeClr>
          </a:lnRef>
          <a:fillRef idx="1">
            <a:schemeClr val="accent1"/>
          </a:fillRef>
          <a:effectRef idx="0">
            <a:schemeClr val="accent1"/>
          </a:effectRef>
          <a:fontRef idx="minor">
            <a:schemeClr val="lt1"/>
          </a:fontRef>
        </p:style>
      </p:cxnSp>
      <p:grpSp>
        <p:nvGrpSpPr>
          <p:cNvPr id="3" name="组合 36"/>
          <p:cNvGrpSpPr/>
          <p:nvPr/>
        </p:nvGrpSpPr>
        <p:grpSpPr>
          <a:xfrm>
            <a:off x="2" y="3391837"/>
            <a:ext cx="12177487" cy="1711979"/>
            <a:chOff x="-1" y="3391836"/>
            <a:chExt cx="12177486" cy="1711978"/>
          </a:xfrm>
        </p:grpSpPr>
        <p:sp>
          <p:nvSpPr>
            <p:cNvPr id="2" name="任意多边形: 形状 1"/>
            <p:cNvSpPr/>
            <p:nvPr/>
          </p:nvSpPr>
          <p:spPr>
            <a:xfrm>
              <a:off x="0" y="3579814"/>
              <a:ext cx="12177485" cy="1524000"/>
            </a:xfrm>
            <a:custGeom>
              <a:avLst/>
              <a:gdLst>
                <a:gd name="connsiteX0" fmla="*/ 0 w 12177485"/>
                <a:gd name="connsiteY0" fmla="*/ 1791715 h 1791715"/>
                <a:gd name="connsiteX1" fmla="*/ 2699657 w 12177485"/>
                <a:gd name="connsiteY1" fmla="*/ 195144 h 1791715"/>
                <a:gd name="connsiteX2" fmla="*/ 6183085 w 12177485"/>
                <a:gd name="connsiteY2" fmla="*/ 1574001 h 1791715"/>
                <a:gd name="connsiteX3" fmla="*/ 9826171 w 12177485"/>
                <a:gd name="connsiteY3" fmla="*/ 20973 h 1791715"/>
                <a:gd name="connsiteX4" fmla="*/ 12177485 w 12177485"/>
                <a:gd name="connsiteY4" fmla="*/ 819258 h 1791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5" h="1791715">
                  <a:moveTo>
                    <a:pt x="0" y="1791715"/>
                  </a:moveTo>
                  <a:cubicBezTo>
                    <a:pt x="834571" y="1011572"/>
                    <a:pt x="1669143" y="231430"/>
                    <a:pt x="2699657" y="195144"/>
                  </a:cubicBezTo>
                  <a:cubicBezTo>
                    <a:pt x="3730171" y="158858"/>
                    <a:pt x="4995333" y="1603029"/>
                    <a:pt x="6183085" y="1574001"/>
                  </a:cubicBezTo>
                  <a:cubicBezTo>
                    <a:pt x="7370837" y="1544973"/>
                    <a:pt x="8827104" y="146763"/>
                    <a:pt x="9826171" y="20973"/>
                  </a:cubicBezTo>
                  <a:cubicBezTo>
                    <a:pt x="10825238" y="-104818"/>
                    <a:pt x="11501361" y="357220"/>
                    <a:pt x="12177485" y="819258"/>
                  </a:cubicBezTo>
                </a:path>
              </a:pathLst>
            </a:custGeom>
            <a:noFill/>
            <a:ln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 name="任意多边形: 形状 9"/>
            <p:cNvSpPr/>
            <p:nvPr/>
          </p:nvSpPr>
          <p:spPr>
            <a:xfrm flipH="1" flipV="1">
              <a:off x="-1" y="3391836"/>
              <a:ext cx="12177485" cy="1184928"/>
            </a:xfrm>
            <a:custGeom>
              <a:avLst/>
              <a:gdLst>
                <a:gd name="connsiteX0" fmla="*/ 0 w 12177485"/>
                <a:gd name="connsiteY0" fmla="*/ 1791715 h 1791715"/>
                <a:gd name="connsiteX1" fmla="*/ 2699657 w 12177485"/>
                <a:gd name="connsiteY1" fmla="*/ 195144 h 1791715"/>
                <a:gd name="connsiteX2" fmla="*/ 6183085 w 12177485"/>
                <a:gd name="connsiteY2" fmla="*/ 1574001 h 1791715"/>
                <a:gd name="connsiteX3" fmla="*/ 9826171 w 12177485"/>
                <a:gd name="connsiteY3" fmla="*/ 20973 h 1791715"/>
                <a:gd name="connsiteX4" fmla="*/ 12177485 w 12177485"/>
                <a:gd name="connsiteY4" fmla="*/ 819258 h 1791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5" h="1791715">
                  <a:moveTo>
                    <a:pt x="0" y="1791715"/>
                  </a:moveTo>
                  <a:cubicBezTo>
                    <a:pt x="834571" y="1011572"/>
                    <a:pt x="1669143" y="231430"/>
                    <a:pt x="2699657" y="195144"/>
                  </a:cubicBezTo>
                  <a:cubicBezTo>
                    <a:pt x="3730171" y="158858"/>
                    <a:pt x="4995333" y="1603029"/>
                    <a:pt x="6183085" y="1574001"/>
                  </a:cubicBezTo>
                  <a:cubicBezTo>
                    <a:pt x="7370837" y="1544973"/>
                    <a:pt x="8827104" y="146763"/>
                    <a:pt x="9826171" y="20973"/>
                  </a:cubicBezTo>
                  <a:cubicBezTo>
                    <a:pt x="10825238" y="-104818"/>
                    <a:pt x="11501361" y="357220"/>
                    <a:pt x="12177485" y="819258"/>
                  </a:cubicBezTo>
                </a:path>
              </a:pathLst>
            </a:custGeom>
            <a:noFill/>
            <a:ln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cxnSp>
        <p:nvCxnSpPr>
          <p:cNvPr id="20" name="直接连接符 19"/>
          <p:cNvCxnSpPr>
            <a:cxnSpLocks/>
          </p:cNvCxnSpPr>
          <p:nvPr/>
        </p:nvCxnSpPr>
        <p:spPr>
          <a:xfrm>
            <a:off x="10043885" y="2110018"/>
            <a:ext cx="0" cy="1269895"/>
          </a:xfrm>
          <a:prstGeom prst="line">
            <a:avLst/>
          </a:prstGeom>
          <a:noFill/>
          <a:ln>
            <a:solidFill>
              <a:schemeClr val="accent4"/>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2" name="直接连接符 21"/>
          <p:cNvCxnSpPr>
            <a:cxnSpLocks/>
          </p:cNvCxnSpPr>
          <p:nvPr/>
        </p:nvCxnSpPr>
        <p:spPr>
          <a:xfrm>
            <a:off x="5277808" y="2110017"/>
            <a:ext cx="0" cy="2075543"/>
          </a:xfrm>
          <a:prstGeom prst="line">
            <a:avLst/>
          </a:prstGeom>
          <a:noFill/>
          <a:ln>
            <a:solidFill>
              <a:schemeClr val="accent2"/>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grpSp>
        <p:nvGrpSpPr>
          <p:cNvPr id="4" name="组合 40"/>
          <p:cNvGrpSpPr/>
          <p:nvPr/>
        </p:nvGrpSpPr>
        <p:grpSpPr>
          <a:xfrm>
            <a:off x="9608504" y="3379886"/>
            <a:ext cx="870751" cy="798855"/>
            <a:chOff x="9608509" y="3379883"/>
            <a:chExt cx="870751" cy="798854"/>
          </a:xfrm>
        </p:grpSpPr>
        <p:sp>
          <p:nvSpPr>
            <p:cNvPr id="11" name="泪滴形 10"/>
            <p:cNvSpPr/>
            <p:nvPr/>
          </p:nvSpPr>
          <p:spPr>
            <a:xfrm rot="8100000">
              <a:off x="9645376" y="3379883"/>
              <a:ext cx="798854" cy="79885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4" name="文本框 23"/>
            <p:cNvSpPr txBox="1"/>
            <p:nvPr/>
          </p:nvSpPr>
          <p:spPr>
            <a:xfrm>
              <a:off x="9608509" y="3603501"/>
              <a:ext cx="870751" cy="461664"/>
            </a:xfrm>
            <a:prstGeom prst="rect">
              <a:avLst/>
            </a:prstGeom>
            <a:noFill/>
          </p:spPr>
          <p:txBody>
            <a:bodyPr wrap="none" rtlCol="0">
              <a:spAutoFit/>
            </a:bodyPr>
            <a:lstStyle/>
            <a:p>
              <a:pPr algn="ctr"/>
              <a:r>
                <a:rPr lang="en-US" altLang="zh-CN" sz="2400" dirty="0">
                  <a:solidFill>
                    <a:schemeClr val="bg1"/>
                  </a:solidFill>
                  <a:cs typeface="+mn-ea"/>
                  <a:sym typeface="+mn-lt"/>
                </a:rPr>
                <a:t>2018</a:t>
              </a:r>
              <a:endParaRPr lang="zh-CN" altLang="en-US" sz="2400" dirty="0">
                <a:solidFill>
                  <a:schemeClr val="bg1"/>
                </a:solidFill>
                <a:cs typeface="+mn-ea"/>
                <a:sym typeface="+mn-lt"/>
              </a:endParaRPr>
            </a:p>
          </p:txBody>
        </p:sp>
      </p:grpSp>
      <p:grpSp>
        <p:nvGrpSpPr>
          <p:cNvPr id="6" name="组合 39"/>
          <p:cNvGrpSpPr/>
          <p:nvPr/>
        </p:nvGrpSpPr>
        <p:grpSpPr>
          <a:xfrm>
            <a:off x="7069560" y="3019795"/>
            <a:ext cx="870751" cy="705520"/>
            <a:chOff x="7069558" y="3019795"/>
            <a:chExt cx="870751" cy="705520"/>
          </a:xfrm>
        </p:grpSpPr>
        <p:sp>
          <p:nvSpPr>
            <p:cNvPr id="12" name="泪滴形 11"/>
            <p:cNvSpPr/>
            <p:nvPr/>
          </p:nvSpPr>
          <p:spPr>
            <a:xfrm rot="8100000">
              <a:off x="7152175" y="3019795"/>
              <a:ext cx="705520" cy="70552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5" name="文本框 24"/>
            <p:cNvSpPr txBox="1"/>
            <p:nvPr/>
          </p:nvSpPr>
          <p:spPr>
            <a:xfrm>
              <a:off x="7069558" y="3152450"/>
              <a:ext cx="870751" cy="461665"/>
            </a:xfrm>
            <a:prstGeom prst="rect">
              <a:avLst/>
            </a:prstGeom>
            <a:noFill/>
          </p:spPr>
          <p:txBody>
            <a:bodyPr wrap="none" rtlCol="0">
              <a:spAutoFit/>
            </a:bodyPr>
            <a:lstStyle/>
            <a:p>
              <a:pPr algn="ctr"/>
              <a:r>
                <a:rPr lang="en-US" altLang="zh-CN" sz="2400" dirty="0">
                  <a:solidFill>
                    <a:schemeClr val="bg1"/>
                  </a:solidFill>
                  <a:cs typeface="+mn-ea"/>
                  <a:sym typeface="+mn-lt"/>
                </a:rPr>
                <a:t>2016</a:t>
              </a:r>
              <a:endParaRPr lang="zh-CN" altLang="en-US" sz="2400" dirty="0">
                <a:solidFill>
                  <a:schemeClr val="bg1"/>
                </a:solidFill>
                <a:cs typeface="+mn-ea"/>
                <a:sym typeface="+mn-lt"/>
              </a:endParaRPr>
            </a:p>
          </p:txBody>
        </p:sp>
      </p:grpSp>
      <p:grpSp>
        <p:nvGrpSpPr>
          <p:cNvPr id="7" name="组合 38"/>
          <p:cNvGrpSpPr/>
          <p:nvPr/>
        </p:nvGrpSpPr>
        <p:grpSpPr>
          <a:xfrm>
            <a:off x="4885976" y="3804857"/>
            <a:ext cx="870751" cy="798855"/>
            <a:chOff x="4885976" y="3804856"/>
            <a:chExt cx="870751" cy="798854"/>
          </a:xfrm>
        </p:grpSpPr>
        <p:sp>
          <p:nvSpPr>
            <p:cNvPr id="5" name="泪滴形 4"/>
            <p:cNvSpPr/>
            <p:nvPr/>
          </p:nvSpPr>
          <p:spPr>
            <a:xfrm rot="8100000">
              <a:off x="4921923" y="3804856"/>
              <a:ext cx="798854" cy="798854"/>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6" name="文本框 25"/>
            <p:cNvSpPr txBox="1"/>
            <p:nvPr/>
          </p:nvSpPr>
          <p:spPr>
            <a:xfrm>
              <a:off x="4885976" y="4002001"/>
              <a:ext cx="870751" cy="461664"/>
            </a:xfrm>
            <a:prstGeom prst="rect">
              <a:avLst/>
            </a:prstGeom>
            <a:noFill/>
          </p:spPr>
          <p:txBody>
            <a:bodyPr wrap="none" rtlCol="0">
              <a:spAutoFit/>
            </a:bodyPr>
            <a:lstStyle/>
            <a:p>
              <a:pPr algn="ctr"/>
              <a:r>
                <a:rPr lang="en-US" altLang="zh-CN" sz="2400" dirty="0">
                  <a:solidFill>
                    <a:schemeClr val="bg1"/>
                  </a:solidFill>
                  <a:cs typeface="+mn-ea"/>
                  <a:sym typeface="+mn-lt"/>
                </a:rPr>
                <a:t>2015</a:t>
              </a:r>
              <a:endParaRPr lang="zh-CN" altLang="en-US" sz="2400" dirty="0">
                <a:solidFill>
                  <a:schemeClr val="bg1"/>
                </a:solidFill>
                <a:cs typeface="+mn-ea"/>
                <a:sym typeface="+mn-lt"/>
              </a:endParaRPr>
            </a:p>
          </p:txBody>
        </p:sp>
      </p:grpSp>
      <p:grpSp>
        <p:nvGrpSpPr>
          <p:cNvPr id="8" name="组合 37"/>
          <p:cNvGrpSpPr/>
          <p:nvPr/>
        </p:nvGrpSpPr>
        <p:grpSpPr>
          <a:xfrm>
            <a:off x="1861164" y="2945031"/>
            <a:ext cx="870751" cy="705520"/>
            <a:chOff x="1861160" y="2945030"/>
            <a:chExt cx="870751" cy="705520"/>
          </a:xfrm>
        </p:grpSpPr>
        <p:sp>
          <p:nvSpPr>
            <p:cNvPr id="13" name="泪滴形 12"/>
            <p:cNvSpPr/>
            <p:nvPr/>
          </p:nvSpPr>
          <p:spPr>
            <a:xfrm rot="8100000">
              <a:off x="1943294" y="2945030"/>
              <a:ext cx="705520" cy="705520"/>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7" name="文本框 26"/>
            <p:cNvSpPr txBox="1"/>
            <p:nvPr/>
          </p:nvSpPr>
          <p:spPr>
            <a:xfrm>
              <a:off x="1861160" y="3082261"/>
              <a:ext cx="870751" cy="461665"/>
            </a:xfrm>
            <a:prstGeom prst="rect">
              <a:avLst/>
            </a:prstGeom>
            <a:noFill/>
          </p:spPr>
          <p:txBody>
            <a:bodyPr wrap="none" rtlCol="0">
              <a:spAutoFit/>
            </a:bodyPr>
            <a:lstStyle/>
            <a:p>
              <a:pPr algn="ctr"/>
              <a:r>
                <a:rPr lang="en-US" altLang="zh-CN" sz="2400" dirty="0">
                  <a:solidFill>
                    <a:schemeClr val="bg1"/>
                  </a:solidFill>
                  <a:cs typeface="+mn-ea"/>
                  <a:sym typeface="+mn-lt"/>
                </a:rPr>
                <a:t>2014</a:t>
              </a:r>
              <a:endParaRPr lang="zh-CN" altLang="en-US" sz="2400" dirty="0">
                <a:solidFill>
                  <a:schemeClr val="bg1"/>
                </a:solidFill>
                <a:cs typeface="+mn-ea"/>
                <a:sym typeface="+mn-lt"/>
              </a:endParaRPr>
            </a:p>
          </p:txBody>
        </p:sp>
      </p:grpSp>
      <p:grpSp>
        <p:nvGrpSpPr>
          <p:cNvPr id="9" name="组合 41"/>
          <p:cNvGrpSpPr/>
          <p:nvPr/>
        </p:nvGrpSpPr>
        <p:grpSpPr>
          <a:xfrm>
            <a:off x="2501711" y="4875293"/>
            <a:ext cx="3327637" cy="1257682"/>
            <a:chOff x="2501711" y="4875289"/>
            <a:chExt cx="3327637" cy="1257681"/>
          </a:xfrm>
        </p:grpSpPr>
        <p:sp>
          <p:nvSpPr>
            <p:cNvPr id="28" name="矩形 27"/>
            <p:cNvSpPr/>
            <p:nvPr/>
          </p:nvSpPr>
          <p:spPr>
            <a:xfrm>
              <a:off x="2501712" y="5227914"/>
              <a:ext cx="3327636" cy="905056"/>
            </a:xfrm>
            <a:prstGeom prst="rect">
              <a:avLst/>
            </a:prstGeom>
          </p:spPr>
          <p:txBody>
            <a:bodyPr wrap="square">
              <a:spAutoFit/>
            </a:bodyPr>
            <a:lstStyle/>
            <a:p>
              <a:pPr algn="just">
                <a:lnSpc>
                  <a:spcPct val="120000"/>
                </a:lnSpc>
              </a:pPr>
              <a:r>
                <a:rPr lang="zh-CN" altLang="en-US" sz="1467" dirty="0">
                  <a:solidFill>
                    <a:schemeClr val="bg1">
                      <a:lumMod val="50000"/>
                    </a:schemeClr>
                  </a:solidFill>
                  <a:cs typeface="+mn-ea"/>
                  <a:sym typeface="+mn-lt"/>
                </a:rPr>
                <a:t>用户可以在投影仪或者计算机上进行演示也可以将演示文稿打印出来制作成胶片以便应用到更广泛的领域中</a:t>
              </a:r>
            </a:p>
          </p:txBody>
        </p:sp>
        <p:sp>
          <p:nvSpPr>
            <p:cNvPr id="29" name="矩形 28"/>
            <p:cNvSpPr/>
            <p:nvPr/>
          </p:nvSpPr>
          <p:spPr>
            <a:xfrm>
              <a:off x="2501711" y="4875289"/>
              <a:ext cx="2241973" cy="497316"/>
            </a:xfrm>
            <a:prstGeom prst="rect">
              <a:avLst/>
            </a:prstGeom>
          </p:spPr>
          <p:txBody>
            <a:bodyPr wrap="square">
              <a:spAutoFit/>
            </a:bodyPr>
            <a:lstStyle/>
            <a:p>
              <a:pPr algn="just">
                <a:lnSpc>
                  <a:spcPct val="120000"/>
                </a:lnSpc>
              </a:pPr>
              <a:r>
                <a:rPr lang="zh-CN" altLang="en-US" sz="2400" b="1" dirty="0">
                  <a:solidFill>
                    <a:schemeClr val="bg1">
                      <a:lumMod val="50000"/>
                    </a:schemeClr>
                  </a:solidFill>
                  <a:cs typeface="+mn-ea"/>
                  <a:sym typeface="+mn-lt"/>
                </a:rPr>
                <a:t>标题文字添加</a:t>
              </a:r>
            </a:p>
          </p:txBody>
        </p:sp>
      </p:grpSp>
      <p:grpSp>
        <p:nvGrpSpPr>
          <p:cNvPr id="14" name="组合 43"/>
          <p:cNvGrpSpPr/>
          <p:nvPr/>
        </p:nvGrpSpPr>
        <p:grpSpPr>
          <a:xfrm>
            <a:off x="7713390" y="4875293"/>
            <a:ext cx="3327637" cy="1257682"/>
            <a:chOff x="7713388" y="4875289"/>
            <a:chExt cx="3327637" cy="1257681"/>
          </a:xfrm>
        </p:grpSpPr>
        <p:sp>
          <p:nvSpPr>
            <p:cNvPr id="30" name="矩形 29"/>
            <p:cNvSpPr/>
            <p:nvPr/>
          </p:nvSpPr>
          <p:spPr>
            <a:xfrm>
              <a:off x="7713389" y="5227914"/>
              <a:ext cx="3327636" cy="905056"/>
            </a:xfrm>
            <a:prstGeom prst="rect">
              <a:avLst/>
            </a:prstGeom>
          </p:spPr>
          <p:txBody>
            <a:bodyPr wrap="square">
              <a:spAutoFit/>
            </a:bodyPr>
            <a:lstStyle/>
            <a:p>
              <a:pPr algn="just">
                <a:lnSpc>
                  <a:spcPct val="120000"/>
                </a:lnSpc>
              </a:pPr>
              <a:r>
                <a:rPr lang="zh-CN" altLang="en-US" sz="1467" dirty="0">
                  <a:solidFill>
                    <a:schemeClr val="bg1">
                      <a:lumMod val="50000"/>
                    </a:schemeClr>
                  </a:solidFill>
                  <a:cs typeface="+mn-ea"/>
                  <a:sym typeface="+mn-lt"/>
                </a:rPr>
                <a:t>用户可以在投影仪或者计算机上进行演示也可以将演示文稿打印出来制作成胶片以便应用到更广泛的领域中</a:t>
              </a:r>
            </a:p>
          </p:txBody>
        </p:sp>
        <p:sp>
          <p:nvSpPr>
            <p:cNvPr id="31" name="矩形 30"/>
            <p:cNvSpPr/>
            <p:nvPr/>
          </p:nvSpPr>
          <p:spPr>
            <a:xfrm>
              <a:off x="7713388" y="4875289"/>
              <a:ext cx="2241973" cy="497316"/>
            </a:xfrm>
            <a:prstGeom prst="rect">
              <a:avLst/>
            </a:prstGeom>
          </p:spPr>
          <p:txBody>
            <a:bodyPr wrap="square">
              <a:spAutoFit/>
            </a:bodyPr>
            <a:lstStyle/>
            <a:p>
              <a:pPr algn="just">
                <a:lnSpc>
                  <a:spcPct val="120000"/>
                </a:lnSpc>
              </a:pPr>
              <a:r>
                <a:rPr lang="zh-CN" altLang="en-US" sz="2400" b="1" dirty="0">
                  <a:solidFill>
                    <a:schemeClr val="bg1">
                      <a:lumMod val="50000"/>
                    </a:schemeClr>
                  </a:solidFill>
                  <a:cs typeface="+mn-ea"/>
                  <a:sym typeface="+mn-lt"/>
                </a:rPr>
                <a:t>标题文字添加</a:t>
              </a:r>
            </a:p>
          </p:txBody>
        </p:sp>
      </p:grpSp>
      <p:grpSp>
        <p:nvGrpSpPr>
          <p:cNvPr id="15" name="组合 44"/>
          <p:cNvGrpSpPr/>
          <p:nvPr/>
        </p:nvGrpSpPr>
        <p:grpSpPr>
          <a:xfrm>
            <a:off x="6627731" y="1617782"/>
            <a:ext cx="3327639" cy="1257680"/>
            <a:chOff x="6627726" y="1617780"/>
            <a:chExt cx="3327638" cy="1257680"/>
          </a:xfrm>
        </p:grpSpPr>
        <p:sp>
          <p:nvSpPr>
            <p:cNvPr id="32" name="矩形 31"/>
            <p:cNvSpPr/>
            <p:nvPr/>
          </p:nvSpPr>
          <p:spPr>
            <a:xfrm>
              <a:off x="6627726" y="1970404"/>
              <a:ext cx="3327635" cy="905056"/>
            </a:xfrm>
            <a:prstGeom prst="rect">
              <a:avLst/>
            </a:prstGeom>
          </p:spPr>
          <p:txBody>
            <a:bodyPr wrap="square">
              <a:spAutoFit/>
            </a:bodyPr>
            <a:lstStyle/>
            <a:p>
              <a:pPr algn="r">
                <a:lnSpc>
                  <a:spcPct val="120000"/>
                </a:lnSpc>
              </a:pPr>
              <a:r>
                <a:rPr lang="zh-CN" altLang="en-US" sz="1467" dirty="0">
                  <a:solidFill>
                    <a:schemeClr val="bg1">
                      <a:lumMod val="50000"/>
                    </a:schemeClr>
                  </a:solidFill>
                  <a:cs typeface="+mn-ea"/>
                  <a:sym typeface="+mn-lt"/>
                </a:rPr>
                <a:t>用户可以在投影仪或者计算机上进行演示也可以将演示文稿打印出来制作成胶片以便应用到更广泛的领域中</a:t>
              </a:r>
            </a:p>
          </p:txBody>
        </p:sp>
        <p:sp>
          <p:nvSpPr>
            <p:cNvPr id="33" name="矩形 32"/>
            <p:cNvSpPr/>
            <p:nvPr/>
          </p:nvSpPr>
          <p:spPr>
            <a:xfrm>
              <a:off x="7713388" y="1617780"/>
              <a:ext cx="2241976" cy="497316"/>
            </a:xfrm>
            <a:prstGeom prst="rect">
              <a:avLst/>
            </a:prstGeom>
          </p:spPr>
          <p:txBody>
            <a:bodyPr wrap="square">
              <a:spAutoFit/>
            </a:bodyPr>
            <a:lstStyle/>
            <a:p>
              <a:pPr algn="r">
                <a:lnSpc>
                  <a:spcPct val="120000"/>
                </a:lnSpc>
              </a:pPr>
              <a:r>
                <a:rPr lang="zh-CN" altLang="en-US" sz="2400" b="1" dirty="0">
                  <a:solidFill>
                    <a:schemeClr val="bg1">
                      <a:lumMod val="50000"/>
                    </a:schemeClr>
                  </a:solidFill>
                  <a:cs typeface="+mn-ea"/>
                  <a:sym typeface="+mn-lt"/>
                </a:rPr>
                <a:t>标题文字添加</a:t>
              </a:r>
            </a:p>
          </p:txBody>
        </p:sp>
      </p:grpSp>
      <p:grpSp>
        <p:nvGrpSpPr>
          <p:cNvPr id="16" name="组合 42"/>
          <p:cNvGrpSpPr/>
          <p:nvPr/>
        </p:nvGrpSpPr>
        <p:grpSpPr>
          <a:xfrm>
            <a:off x="1797797" y="1617782"/>
            <a:ext cx="3327639" cy="1257680"/>
            <a:chOff x="1797793" y="1617780"/>
            <a:chExt cx="3327638" cy="1257680"/>
          </a:xfrm>
        </p:grpSpPr>
        <p:sp>
          <p:nvSpPr>
            <p:cNvPr id="34" name="矩形 33"/>
            <p:cNvSpPr/>
            <p:nvPr/>
          </p:nvSpPr>
          <p:spPr>
            <a:xfrm>
              <a:off x="1797793" y="1970404"/>
              <a:ext cx="3327635" cy="905056"/>
            </a:xfrm>
            <a:prstGeom prst="rect">
              <a:avLst/>
            </a:prstGeom>
          </p:spPr>
          <p:txBody>
            <a:bodyPr wrap="square">
              <a:spAutoFit/>
            </a:bodyPr>
            <a:lstStyle/>
            <a:p>
              <a:pPr algn="r">
                <a:lnSpc>
                  <a:spcPct val="120000"/>
                </a:lnSpc>
              </a:pPr>
              <a:r>
                <a:rPr lang="zh-CN" altLang="en-US" sz="1467" dirty="0">
                  <a:solidFill>
                    <a:schemeClr val="bg1">
                      <a:lumMod val="50000"/>
                    </a:schemeClr>
                  </a:solidFill>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2883455" y="1617780"/>
              <a:ext cx="2241976" cy="497316"/>
            </a:xfrm>
            <a:prstGeom prst="rect">
              <a:avLst/>
            </a:prstGeom>
          </p:spPr>
          <p:txBody>
            <a:bodyPr wrap="square">
              <a:spAutoFit/>
            </a:bodyPr>
            <a:lstStyle/>
            <a:p>
              <a:pPr algn="r">
                <a:lnSpc>
                  <a:spcPct val="120000"/>
                </a:lnSpc>
              </a:pPr>
              <a:r>
                <a:rPr lang="zh-CN" altLang="en-US" sz="2400" b="1" dirty="0">
                  <a:solidFill>
                    <a:schemeClr val="bg1">
                      <a:lumMod val="50000"/>
                    </a:schemeClr>
                  </a:solidFill>
                  <a:cs typeface="+mn-ea"/>
                  <a:sym typeface="+mn-lt"/>
                </a:rPr>
                <a:t>标题文字添加</a:t>
              </a:r>
            </a:p>
          </p:txBody>
        </p:sp>
      </p:grpSp>
    </p:spTree>
    <p:extLst>
      <p:ext uri="{BB962C8B-B14F-4D97-AF65-F5344CB8AC3E}">
        <p14:creationId xmlns:p14="http://schemas.microsoft.com/office/powerpoint/2010/main" val="70010822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par>
                          <p:cTn id="29" fill="hold">
                            <p:stCondLst>
                              <p:cond delay="2250"/>
                            </p:stCondLst>
                            <p:childTnLst>
                              <p:par>
                                <p:cTn id="30" presetID="22" presetClass="entr" presetSubtype="1"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par>
                                <p:cTn id="33" presetID="22" presetClass="entr" presetSubtype="1"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par>
                                <p:cTn id="36" presetID="22" presetClass="entr" presetSubtype="4"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par>
                                <p:cTn id="39" presetID="22" presetClass="entr" presetSubtype="4"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par>
                          <p:cTn id="42" fill="hold">
                            <p:stCondLst>
                              <p:cond delay="2750"/>
                            </p:stCondLst>
                            <p:childTnLst>
                              <p:par>
                                <p:cTn id="43" presetID="1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p:tgtEl>
                                          <p:spTgt spid="9"/>
                                        </p:tgtEl>
                                        <p:attrNameLst>
                                          <p:attrName>ppt_x</p:attrName>
                                        </p:attrNameLst>
                                      </p:cBhvr>
                                      <p:tavLst>
                                        <p:tav tm="0">
                                          <p:val>
                                            <p:strVal val="#ppt_x-#ppt_w*1.125000"/>
                                          </p:val>
                                        </p:tav>
                                        <p:tav tm="100000">
                                          <p:val>
                                            <p:strVal val="#ppt_x"/>
                                          </p:val>
                                        </p:tav>
                                      </p:tavLst>
                                    </p:anim>
                                    <p:animEffect transition="in" filter="wipe(right)">
                                      <p:cBhvr>
                                        <p:cTn id="46" dur="500"/>
                                        <p:tgtEl>
                                          <p:spTgt spid="9"/>
                                        </p:tgtEl>
                                      </p:cBhvr>
                                    </p:animEffect>
                                  </p:childTnLst>
                                </p:cTn>
                              </p:par>
                            </p:childTnLst>
                          </p:cTn>
                        </p:par>
                        <p:par>
                          <p:cTn id="47" fill="hold">
                            <p:stCondLst>
                              <p:cond delay="3250"/>
                            </p:stCondLst>
                            <p:childTnLst>
                              <p:par>
                                <p:cTn id="48" presetID="12" presetClass="entr" presetSubtype="2"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p:tgtEl>
                                          <p:spTgt spid="16"/>
                                        </p:tgtEl>
                                        <p:attrNameLst>
                                          <p:attrName>ppt_x</p:attrName>
                                        </p:attrNameLst>
                                      </p:cBhvr>
                                      <p:tavLst>
                                        <p:tav tm="0">
                                          <p:val>
                                            <p:strVal val="#ppt_x+#ppt_w*1.125000"/>
                                          </p:val>
                                        </p:tav>
                                        <p:tav tm="100000">
                                          <p:val>
                                            <p:strVal val="#ppt_x"/>
                                          </p:val>
                                        </p:tav>
                                      </p:tavLst>
                                    </p:anim>
                                    <p:animEffect transition="in" filter="wipe(left)">
                                      <p:cBhvr>
                                        <p:cTn id="51" dur="500"/>
                                        <p:tgtEl>
                                          <p:spTgt spid="16"/>
                                        </p:tgtEl>
                                      </p:cBhvr>
                                    </p:animEffect>
                                  </p:childTnLst>
                                </p:cTn>
                              </p:par>
                            </p:childTnLst>
                          </p:cTn>
                        </p:par>
                        <p:par>
                          <p:cTn id="52" fill="hold">
                            <p:stCondLst>
                              <p:cond delay="3750"/>
                            </p:stCondLst>
                            <p:childTnLst>
                              <p:par>
                                <p:cTn id="53" presetID="12" presetClass="entr" presetSubtype="8"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p:tgtEl>
                                          <p:spTgt spid="14"/>
                                        </p:tgtEl>
                                        <p:attrNameLst>
                                          <p:attrName>ppt_x</p:attrName>
                                        </p:attrNameLst>
                                      </p:cBhvr>
                                      <p:tavLst>
                                        <p:tav tm="0">
                                          <p:val>
                                            <p:strVal val="#ppt_x-#ppt_w*1.125000"/>
                                          </p:val>
                                        </p:tav>
                                        <p:tav tm="100000">
                                          <p:val>
                                            <p:strVal val="#ppt_x"/>
                                          </p:val>
                                        </p:tav>
                                      </p:tavLst>
                                    </p:anim>
                                    <p:animEffect transition="in" filter="wipe(right)">
                                      <p:cBhvr>
                                        <p:cTn id="56" dur="500"/>
                                        <p:tgtEl>
                                          <p:spTgt spid="14"/>
                                        </p:tgtEl>
                                      </p:cBhvr>
                                    </p:animEffect>
                                  </p:childTnLst>
                                </p:cTn>
                              </p:par>
                            </p:childTnLst>
                          </p:cTn>
                        </p:par>
                        <p:par>
                          <p:cTn id="57" fill="hold">
                            <p:stCondLst>
                              <p:cond delay="4250"/>
                            </p:stCondLst>
                            <p:childTnLst>
                              <p:par>
                                <p:cTn id="58" presetID="12" presetClass="entr" presetSubtype="2" fill="hold" nodeType="after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p:tgtEl>
                                          <p:spTgt spid="15"/>
                                        </p:tgtEl>
                                        <p:attrNameLst>
                                          <p:attrName>ppt_x</p:attrName>
                                        </p:attrNameLst>
                                      </p:cBhvr>
                                      <p:tavLst>
                                        <p:tav tm="0">
                                          <p:val>
                                            <p:strVal val="#ppt_x+#ppt_w*1.125000"/>
                                          </p:val>
                                        </p:tav>
                                        <p:tav tm="100000">
                                          <p:val>
                                            <p:strVal val="#ppt_x"/>
                                          </p:val>
                                        </p:tav>
                                      </p:tavLst>
                                    </p:anim>
                                    <p:animEffect transition="in" filter="wipe(left)">
                                      <p:cBhvr>
                                        <p:cTn id="6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p:nvPr/>
        </p:nvGrpSpPr>
        <p:grpSpPr>
          <a:xfrm>
            <a:off x="1952845" y="2146751"/>
            <a:ext cx="1513865" cy="1513317"/>
            <a:chOff x="2019765" y="1757191"/>
            <a:chExt cx="1513668" cy="1513668"/>
          </a:xfrm>
          <a:solidFill>
            <a:schemeClr val="accent1"/>
          </a:solidFill>
        </p:grpSpPr>
        <p:grpSp>
          <p:nvGrpSpPr>
            <p:cNvPr id="3" name="Group 20"/>
            <p:cNvGrpSpPr/>
            <p:nvPr/>
          </p:nvGrpSpPr>
          <p:grpSpPr>
            <a:xfrm>
              <a:off x="2019765" y="1757191"/>
              <a:ext cx="1513668" cy="1513668"/>
              <a:chOff x="2019765" y="1694131"/>
              <a:chExt cx="1513668" cy="1513668"/>
            </a:xfrm>
            <a:grpFill/>
          </p:grpSpPr>
          <p:sp>
            <p:nvSpPr>
              <p:cNvPr id="13" name="Teardrop 9"/>
              <p:cNvSpPr/>
              <p:nvPr/>
            </p:nvSpPr>
            <p:spPr>
              <a:xfrm rot="8028697">
                <a:off x="2019765" y="1694131"/>
                <a:ext cx="1513668" cy="15136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600" b="1" dirty="0">
                  <a:solidFill>
                    <a:schemeClr val="bg1"/>
                  </a:solidFill>
                  <a:cs typeface="+mn-ea"/>
                  <a:sym typeface="+mn-lt"/>
                </a:endParaRPr>
              </a:p>
            </p:txBody>
          </p:sp>
          <p:sp>
            <p:nvSpPr>
              <p:cNvPr id="14" name="Teardrop 3"/>
              <p:cNvSpPr/>
              <p:nvPr/>
            </p:nvSpPr>
            <p:spPr>
              <a:xfrm rot="8028697">
                <a:off x="2084879" y="1759244"/>
                <a:ext cx="1383446" cy="138344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600" b="1" dirty="0">
                  <a:solidFill>
                    <a:schemeClr val="bg1"/>
                  </a:solidFill>
                  <a:cs typeface="+mn-ea"/>
                  <a:sym typeface="+mn-lt"/>
                </a:endParaRPr>
              </a:p>
            </p:txBody>
          </p:sp>
        </p:grpSp>
        <p:sp>
          <p:nvSpPr>
            <p:cNvPr id="12" name="Rectangle 60"/>
            <p:cNvSpPr/>
            <p:nvPr/>
          </p:nvSpPr>
          <p:spPr>
            <a:xfrm>
              <a:off x="2130457" y="2294437"/>
              <a:ext cx="1247977" cy="584911"/>
            </a:xfrm>
            <a:prstGeom prst="rect">
              <a:avLst/>
            </a:prstGeom>
            <a:grpFill/>
            <a:ln>
              <a:noFill/>
            </a:ln>
          </p:spPr>
          <p:txBody>
            <a:bodyPr wrap="square">
              <a:spAutoFit/>
            </a:bodyPr>
            <a:lstStyle/>
            <a:p>
              <a:pPr algn="ctr"/>
              <a:r>
                <a:rPr lang="zh-CN" altLang="en-US" sz="1600" dirty="0">
                  <a:solidFill>
                    <a:srgbClr val="F8F8F8"/>
                  </a:solidFill>
                  <a:cs typeface="+mn-ea"/>
                  <a:sym typeface="+mn-lt"/>
                </a:rPr>
                <a:t>此处添加标题</a:t>
              </a:r>
            </a:p>
          </p:txBody>
        </p:sp>
      </p:grpSp>
      <p:grpSp>
        <p:nvGrpSpPr>
          <p:cNvPr id="4" name="Group 23"/>
          <p:cNvGrpSpPr/>
          <p:nvPr/>
        </p:nvGrpSpPr>
        <p:grpSpPr>
          <a:xfrm>
            <a:off x="5296561" y="2115642"/>
            <a:ext cx="1513865" cy="1513317"/>
            <a:chOff x="5339165" y="1757191"/>
            <a:chExt cx="1513668" cy="1513668"/>
          </a:xfrm>
          <a:solidFill>
            <a:schemeClr val="accent2"/>
          </a:solidFill>
        </p:grpSpPr>
        <p:grpSp>
          <p:nvGrpSpPr>
            <p:cNvPr id="5" name="Group 19"/>
            <p:cNvGrpSpPr/>
            <p:nvPr/>
          </p:nvGrpSpPr>
          <p:grpSpPr>
            <a:xfrm>
              <a:off x="5339165" y="1757191"/>
              <a:ext cx="1513668" cy="1513668"/>
              <a:chOff x="5339165" y="1694131"/>
              <a:chExt cx="1513668" cy="1513668"/>
            </a:xfrm>
            <a:grpFill/>
          </p:grpSpPr>
          <p:sp>
            <p:nvSpPr>
              <p:cNvPr id="18" name="Teardrop 10"/>
              <p:cNvSpPr/>
              <p:nvPr/>
            </p:nvSpPr>
            <p:spPr>
              <a:xfrm rot="8028697">
                <a:off x="5339165" y="1694131"/>
                <a:ext cx="1513668" cy="15136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b="1">
                  <a:solidFill>
                    <a:schemeClr val="bg1"/>
                  </a:solidFill>
                  <a:cs typeface="+mn-ea"/>
                  <a:sym typeface="+mn-lt"/>
                </a:endParaRPr>
              </a:p>
            </p:txBody>
          </p:sp>
          <p:sp>
            <p:nvSpPr>
              <p:cNvPr id="19" name="Teardrop 4"/>
              <p:cNvSpPr/>
              <p:nvPr/>
            </p:nvSpPr>
            <p:spPr>
              <a:xfrm rot="8028697">
                <a:off x="5404278" y="1759242"/>
                <a:ext cx="1383446" cy="138344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b="1">
                  <a:solidFill>
                    <a:schemeClr val="bg1"/>
                  </a:solidFill>
                  <a:cs typeface="+mn-ea"/>
                  <a:sym typeface="+mn-lt"/>
                </a:endParaRPr>
              </a:p>
            </p:txBody>
          </p:sp>
        </p:grpSp>
        <p:sp>
          <p:nvSpPr>
            <p:cNvPr id="17" name="Rectangle 61"/>
            <p:cNvSpPr/>
            <p:nvPr/>
          </p:nvSpPr>
          <p:spPr>
            <a:xfrm>
              <a:off x="5422645" y="2252752"/>
              <a:ext cx="1291848" cy="543993"/>
            </a:xfrm>
            <a:prstGeom prst="rect">
              <a:avLst/>
            </a:prstGeom>
            <a:grpFill/>
          </p:spPr>
          <p:txBody>
            <a:bodyPr wrap="square">
              <a:spAutoFit/>
            </a:bodyPr>
            <a:lstStyle/>
            <a:p>
              <a:pPr algn="ctr"/>
              <a:r>
                <a:rPr lang="zh-CN" altLang="en-US" sz="1467" dirty="0">
                  <a:solidFill>
                    <a:srgbClr val="F8F8F8"/>
                  </a:solidFill>
                  <a:cs typeface="+mn-ea"/>
                  <a:sym typeface="+mn-lt"/>
                </a:rPr>
                <a:t>此处添加标题</a:t>
              </a:r>
            </a:p>
          </p:txBody>
        </p:sp>
      </p:grpSp>
      <p:grpSp>
        <p:nvGrpSpPr>
          <p:cNvPr id="8" name="Group 25"/>
          <p:cNvGrpSpPr/>
          <p:nvPr/>
        </p:nvGrpSpPr>
        <p:grpSpPr>
          <a:xfrm>
            <a:off x="8592497" y="2146751"/>
            <a:ext cx="1513864" cy="1513317"/>
            <a:chOff x="8658562" y="1757191"/>
            <a:chExt cx="1513668" cy="1513668"/>
          </a:xfrm>
          <a:solidFill>
            <a:schemeClr val="accent3"/>
          </a:solidFill>
        </p:grpSpPr>
        <p:grpSp>
          <p:nvGrpSpPr>
            <p:cNvPr id="9" name="Group 18"/>
            <p:cNvGrpSpPr/>
            <p:nvPr/>
          </p:nvGrpSpPr>
          <p:grpSpPr>
            <a:xfrm>
              <a:off x="8658562" y="1757191"/>
              <a:ext cx="1513668" cy="1513668"/>
              <a:chOff x="8658562" y="1694131"/>
              <a:chExt cx="1513668" cy="1513668"/>
            </a:xfrm>
            <a:grpFill/>
          </p:grpSpPr>
          <p:sp>
            <p:nvSpPr>
              <p:cNvPr id="23" name="Teardrop 11"/>
              <p:cNvSpPr/>
              <p:nvPr/>
            </p:nvSpPr>
            <p:spPr>
              <a:xfrm rot="8028697">
                <a:off x="8658562" y="1694131"/>
                <a:ext cx="1513668" cy="15136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600" b="1" dirty="0">
                  <a:solidFill>
                    <a:schemeClr val="bg1"/>
                  </a:solidFill>
                  <a:cs typeface="+mn-ea"/>
                  <a:sym typeface="+mn-lt"/>
                </a:endParaRPr>
              </a:p>
            </p:txBody>
          </p:sp>
          <p:sp>
            <p:nvSpPr>
              <p:cNvPr id="24" name="Teardrop 5"/>
              <p:cNvSpPr/>
              <p:nvPr/>
            </p:nvSpPr>
            <p:spPr>
              <a:xfrm rot="8028697">
                <a:off x="8723676" y="1759244"/>
                <a:ext cx="1383446" cy="138344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600" b="1" dirty="0">
                  <a:solidFill>
                    <a:schemeClr val="bg1"/>
                  </a:solidFill>
                  <a:cs typeface="+mn-ea"/>
                  <a:sym typeface="+mn-lt"/>
                </a:endParaRPr>
              </a:p>
            </p:txBody>
          </p:sp>
        </p:grpSp>
        <p:sp>
          <p:nvSpPr>
            <p:cNvPr id="22" name="Rectangle 62"/>
            <p:cNvSpPr/>
            <p:nvPr/>
          </p:nvSpPr>
          <p:spPr>
            <a:xfrm>
              <a:off x="8740377" y="2225007"/>
              <a:ext cx="1357936" cy="584911"/>
            </a:xfrm>
            <a:prstGeom prst="rect">
              <a:avLst/>
            </a:prstGeom>
            <a:grpFill/>
          </p:spPr>
          <p:txBody>
            <a:bodyPr wrap="square">
              <a:spAutoFit/>
            </a:bodyPr>
            <a:lstStyle/>
            <a:p>
              <a:pPr algn="ctr"/>
              <a:r>
                <a:rPr lang="zh-CN" altLang="en-US" sz="1600" dirty="0">
                  <a:solidFill>
                    <a:srgbClr val="F8F8F8"/>
                  </a:solidFill>
                  <a:cs typeface="+mn-ea"/>
                  <a:sym typeface="+mn-lt"/>
                </a:rPr>
                <a:t>此处添加标题</a:t>
              </a:r>
            </a:p>
          </p:txBody>
        </p:sp>
      </p:grpSp>
      <p:grpSp>
        <p:nvGrpSpPr>
          <p:cNvPr id="10" name="组合 24"/>
          <p:cNvGrpSpPr/>
          <p:nvPr/>
        </p:nvGrpSpPr>
        <p:grpSpPr>
          <a:xfrm>
            <a:off x="1256238" y="4004363"/>
            <a:ext cx="3026393" cy="465011"/>
            <a:chOff x="3002037" y="1465798"/>
            <a:chExt cx="7067433" cy="369332"/>
          </a:xfrm>
          <a:solidFill>
            <a:schemeClr val="accent1"/>
          </a:solidFill>
          <a:effectLst/>
        </p:grpSpPr>
        <p:sp>
          <p:nvSpPr>
            <p:cNvPr id="26" name="矩形 25"/>
            <p:cNvSpPr/>
            <p:nvPr/>
          </p:nvSpPr>
          <p:spPr bwMode="auto">
            <a:xfrm>
              <a:off x="3002037" y="1465798"/>
              <a:ext cx="7067433" cy="369332"/>
            </a:xfrm>
            <a:prstGeom prst="rect">
              <a:avLst/>
            </a:prstGeom>
            <a:grpFill/>
            <a:ln w="38100" cap="flat" cmpd="sng" algn="ctr">
              <a:noFill/>
              <a:prstDash val="solid"/>
              <a:round/>
              <a:headEnd type="none" w="med" len="med"/>
              <a:tailEnd type="none" w="med" len="med"/>
            </a:ln>
            <a:effectLst/>
          </p:spPr>
          <p:txBody>
            <a:bodyPr vert="horz" wrap="square" lIns="162560" tIns="81280" rIns="162560" bIns="81280" numCol="1" rtlCol="0" anchor="t" anchorCtr="0" compatLnSpc="1"/>
            <a:lstStyle/>
            <a:p>
              <a:pPr algn="ctr" fontAlgn="base">
                <a:spcBef>
                  <a:spcPct val="0"/>
                </a:spcBef>
                <a:spcAft>
                  <a:spcPct val="0"/>
                </a:spcAft>
              </a:pPr>
              <a:endParaRPr lang="zh-CN" altLang="en-US" sz="1333" dirty="0">
                <a:cs typeface="+mn-ea"/>
                <a:sym typeface="+mn-lt"/>
              </a:endParaRPr>
            </a:p>
          </p:txBody>
        </p:sp>
        <p:sp>
          <p:nvSpPr>
            <p:cNvPr id="27" name="TextBox 4"/>
            <p:cNvSpPr txBox="1"/>
            <p:nvPr/>
          </p:nvSpPr>
          <p:spPr>
            <a:xfrm>
              <a:off x="3691436" y="1500686"/>
              <a:ext cx="5688629" cy="301540"/>
            </a:xfrm>
            <a:prstGeom prst="rect">
              <a:avLst/>
            </a:prstGeom>
            <a:grpFill/>
            <a:ln>
              <a:noFill/>
            </a:ln>
          </p:spPr>
          <p:txBody>
            <a:bodyPr wrap="square" rtlCol="0">
              <a:spAutoFit/>
            </a:bodyPr>
            <a:lstStyle/>
            <a:p>
              <a:pPr algn="ctr"/>
              <a:r>
                <a:rPr lang="zh-CN" altLang="en-US" sz="1867" dirty="0">
                  <a:solidFill>
                    <a:srgbClr val="F8F8F8"/>
                  </a:solidFill>
                  <a:cs typeface="+mn-ea"/>
                  <a:sym typeface="+mn-lt"/>
                </a:rPr>
                <a:t>单击此处添加标题</a:t>
              </a:r>
            </a:p>
          </p:txBody>
        </p:sp>
      </p:grpSp>
      <p:sp>
        <p:nvSpPr>
          <p:cNvPr id="28" name="TextBox 9"/>
          <p:cNvSpPr txBox="1"/>
          <p:nvPr/>
        </p:nvSpPr>
        <p:spPr>
          <a:xfrm>
            <a:off x="1256238" y="4568281"/>
            <a:ext cx="3026393" cy="1373074"/>
          </a:xfrm>
          <a:prstGeom prst="rect">
            <a:avLst/>
          </a:prstGeom>
          <a:noFill/>
        </p:spPr>
        <p:txBody>
          <a:bodyPr wrap="square" lIns="91447" tIns="45723" rIns="91447" bIns="45723" rtlCol="0">
            <a:spAutoFit/>
          </a:bodyPr>
          <a:lstStyle/>
          <a:p>
            <a:pPr algn="ctr">
              <a:lnSpc>
                <a:spcPct val="130000"/>
              </a:lnSpc>
            </a:pPr>
            <a:r>
              <a:rPr lang="zh-CN" altLang="en-US" sz="1067" dirty="0">
                <a:solidFill>
                  <a:schemeClr val="bg1">
                    <a:lumMod val="50000"/>
                  </a:schemeClr>
                </a:solidFill>
                <a:cs typeface="+mn-ea"/>
                <a:sym typeface="+mn-lt"/>
              </a:rPr>
              <a:t>您的内容打在这里，或者通过复制您的文本后，在此框中选择粘贴，并选择只保留文字。在此录入上述图表的综合描述说明，在此录入上述图表的综合描述说明您的内容打在这里，或者通过复制您的文本后，在此框中选择粘贴，并选择只保留文字。</a:t>
            </a:r>
          </a:p>
        </p:txBody>
      </p:sp>
      <p:grpSp>
        <p:nvGrpSpPr>
          <p:cNvPr id="11" name="组合 28"/>
          <p:cNvGrpSpPr/>
          <p:nvPr/>
        </p:nvGrpSpPr>
        <p:grpSpPr>
          <a:xfrm>
            <a:off x="4568581" y="4004363"/>
            <a:ext cx="3026393" cy="465011"/>
            <a:chOff x="3002037" y="1465798"/>
            <a:chExt cx="7067433" cy="369332"/>
          </a:xfrm>
          <a:solidFill>
            <a:schemeClr val="accent1">
              <a:lumMod val="75000"/>
            </a:schemeClr>
          </a:solidFill>
          <a:effectLst/>
        </p:grpSpPr>
        <p:sp>
          <p:nvSpPr>
            <p:cNvPr id="30" name="矩形 29"/>
            <p:cNvSpPr/>
            <p:nvPr/>
          </p:nvSpPr>
          <p:spPr bwMode="auto">
            <a:xfrm>
              <a:off x="3002037" y="1465798"/>
              <a:ext cx="7067433" cy="369332"/>
            </a:xfrm>
            <a:prstGeom prst="rect">
              <a:avLst/>
            </a:prstGeom>
            <a:grpFill/>
            <a:ln w="38100" cap="flat" cmpd="sng" algn="ctr">
              <a:noFill/>
              <a:prstDash val="solid"/>
              <a:round/>
              <a:headEnd type="none" w="med" len="med"/>
              <a:tailEnd type="none" w="med" len="med"/>
            </a:ln>
            <a:effectLst/>
          </p:spPr>
          <p:txBody>
            <a:bodyPr vert="horz" wrap="square" lIns="162560" tIns="81280" rIns="162560" bIns="81280" numCol="1" rtlCol="0" anchor="t" anchorCtr="0" compatLnSpc="1"/>
            <a:lstStyle/>
            <a:p>
              <a:pPr algn="ctr" fontAlgn="base">
                <a:spcBef>
                  <a:spcPct val="0"/>
                </a:spcBef>
                <a:spcAft>
                  <a:spcPct val="0"/>
                </a:spcAft>
              </a:pPr>
              <a:endParaRPr lang="zh-CN" altLang="en-US" sz="1333" dirty="0">
                <a:cs typeface="+mn-ea"/>
                <a:sym typeface="+mn-lt"/>
              </a:endParaRPr>
            </a:p>
          </p:txBody>
        </p:sp>
        <p:sp>
          <p:nvSpPr>
            <p:cNvPr id="31" name="TextBox 4"/>
            <p:cNvSpPr txBox="1"/>
            <p:nvPr/>
          </p:nvSpPr>
          <p:spPr>
            <a:xfrm>
              <a:off x="3691436" y="1500686"/>
              <a:ext cx="5688629" cy="301540"/>
            </a:xfrm>
            <a:prstGeom prst="rect">
              <a:avLst/>
            </a:prstGeom>
            <a:grpFill/>
            <a:ln>
              <a:noFill/>
            </a:ln>
          </p:spPr>
          <p:txBody>
            <a:bodyPr wrap="square" rtlCol="0">
              <a:spAutoFit/>
            </a:bodyPr>
            <a:lstStyle/>
            <a:p>
              <a:pPr algn="ctr"/>
              <a:r>
                <a:rPr lang="zh-CN" altLang="en-US" sz="1867" dirty="0">
                  <a:solidFill>
                    <a:srgbClr val="F8F8F8"/>
                  </a:solidFill>
                  <a:cs typeface="+mn-ea"/>
                  <a:sym typeface="+mn-lt"/>
                </a:rPr>
                <a:t>单击此处添加标题</a:t>
              </a:r>
            </a:p>
          </p:txBody>
        </p:sp>
      </p:grpSp>
      <p:sp>
        <p:nvSpPr>
          <p:cNvPr id="32" name="TextBox 9"/>
          <p:cNvSpPr txBox="1"/>
          <p:nvPr/>
        </p:nvSpPr>
        <p:spPr>
          <a:xfrm>
            <a:off x="4568581" y="4568281"/>
            <a:ext cx="3026393" cy="1373074"/>
          </a:xfrm>
          <a:prstGeom prst="rect">
            <a:avLst/>
          </a:prstGeom>
          <a:noFill/>
        </p:spPr>
        <p:txBody>
          <a:bodyPr wrap="square" lIns="91447" tIns="45723" rIns="91447" bIns="45723" rtlCol="0">
            <a:spAutoFit/>
          </a:bodyPr>
          <a:lstStyle/>
          <a:p>
            <a:pPr algn="ctr">
              <a:lnSpc>
                <a:spcPct val="130000"/>
              </a:lnSpc>
            </a:pPr>
            <a:r>
              <a:rPr lang="zh-CN" altLang="en-US" sz="1067" dirty="0">
                <a:solidFill>
                  <a:schemeClr val="bg1">
                    <a:lumMod val="50000"/>
                  </a:schemeClr>
                </a:solidFill>
                <a:cs typeface="+mn-ea"/>
                <a:sym typeface="+mn-lt"/>
              </a:rPr>
              <a:t>您的内容打在这里，或者通过复制您的文本后，在此框中选择粘贴，并选择只保留文字。在此录入上述图表的综合描述说明，在此录入上述图表的综合描述说明您的内容打在这里，或者通过复制您的文本后，在此框中选择粘贴，并选择只保留文字。</a:t>
            </a:r>
          </a:p>
        </p:txBody>
      </p:sp>
      <p:grpSp>
        <p:nvGrpSpPr>
          <p:cNvPr id="15" name="组合 32"/>
          <p:cNvGrpSpPr/>
          <p:nvPr/>
        </p:nvGrpSpPr>
        <p:grpSpPr>
          <a:xfrm>
            <a:off x="7847465" y="4004363"/>
            <a:ext cx="3026393" cy="465011"/>
            <a:chOff x="3002037" y="1465798"/>
            <a:chExt cx="7067433" cy="369332"/>
          </a:xfrm>
          <a:solidFill>
            <a:schemeClr val="accent3"/>
          </a:solidFill>
          <a:effectLst/>
        </p:grpSpPr>
        <p:sp>
          <p:nvSpPr>
            <p:cNvPr id="34" name="矩形 33"/>
            <p:cNvSpPr/>
            <p:nvPr/>
          </p:nvSpPr>
          <p:spPr bwMode="auto">
            <a:xfrm>
              <a:off x="3002037" y="1465798"/>
              <a:ext cx="7067433" cy="369332"/>
            </a:xfrm>
            <a:prstGeom prst="rect">
              <a:avLst/>
            </a:prstGeom>
            <a:grpFill/>
            <a:ln w="38100" cap="flat" cmpd="sng" algn="ctr">
              <a:noFill/>
              <a:prstDash val="solid"/>
              <a:round/>
              <a:headEnd type="none" w="med" len="med"/>
              <a:tailEnd type="none" w="med" len="med"/>
            </a:ln>
            <a:effectLst/>
          </p:spPr>
          <p:txBody>
            <a:bodyPr vert="horz" wrap="square" lIns="162560" tIns="81280" rIns="162560" bIns="81280" numCol="1" rtlCol="0" anchor="t" anchorCtr="0" compatLnSpc="1"/>
            <a:lstStyle/>
            <a:p>
              <a:pPr algn="ctr" fontAlgn="base">
                <a:spcBef>
                  <a:spcPct val="0"/>
                </a:spcBef>
                <a:spcAft>
                  <a:spcPct val="0"/>
                </a:spcAft>
              </a:pPr>
              <a:endParaRPr lang="zh-CN" altLang="en-US" sz="1333" dirty="0">
                <a:cs typeface="+mn-ea"/>
                <a:sym typeface="+mn-lt"/>
              </a:endParaRPr>
            </a:p>
          </p:txBody>
        </p:sp>
        <p:sp>
          <p:nvSpPr>
            <p:cNvPr id="35" name="TextBox 4"/>
            <p:cNvSpPr txBox="1"/>
            <p:nvPr/>
          </p:nvSpPr>
          <p:spPr>
            <a:xfrm>
              <a:off x="3691436" y="1500686"/>
              <a:ext cx="5688629" cy="301540"/>
            </a:xfrm>
            <a:prstGeom prst="rect">
              <a:avLst/>
            </a:prstGeom>
            <a:grpFill/>
            <a:ln>
              <a:noFill/>
            </a:ln>
          </p:spPr>
          <p:txBody>
            <a:bodyPr wrap="square" rtlCol="0">
              <a:spAutoFit/>
            </a:bodyPr>
            <a:lstStyle/>
            <a:p>
              <a:pPr algn="ctr"/>
              <a:r>
                <a:rPr lang="zh-CN" altLang="en-US" sz="1867" dirty="0">
                  <a:solidFill>
                    <a:srgbClr val="F8F8F8"/>
                  </a:solidFill>
                  <a:cs typeface="+mn-ea"/>
                  <a:sym typeface="+mn-lt"/>
                </a:rPr>
                <a:t>单击此处添加标题</a:t>
              </a:r>
            </a:p>
          </p:txBody>
        </p:sp>
      </p:grpSp>
      <p:sp>
        <p:nvSpPr>
          <p:cNvPr id="36" name="TextBox 9"/>
          <p:cNvSpPr txBox="1"/>
          <p:nvPr/>
        </p:nvSpPr>
        <p:spPr>
          <a:xfrm>
            <a:off x="7847465" y="4568281"/>
            <a:ext cx="3026393" cy="1373074"/>
          </a:xfrm>
          <a:prstGeom prst="rect">
            <a:avLst/>
          </a:prstGeom>
          <a:noFill/>
        </p:spPr>
        <p:txBody>
          <a:bodyPr wrap="square" lIns="91447" tIns="45723" rIns="91447" bIns="45723" rtlCol="0">
            <a:spAutoFit/>
          </a:bodyPr>
          <a:lstStyle/>
          <a:p>
            <a:pPr algn="ctr">
              <a:lnSpc>
                <a:spcPct val="130000"/>
              </a:lnSpc>
            </a:pPr>
            <a:r>
              <a:rPr lang="zh-CN" altLang="en-US" sz="1067" dirty="0">
                <a:solidFill>
                  <a:schemeClr val="bg1">
                    <a:lumMod val="50000"/>
                  </a:schemeClr>
                </a:solidFill>
                <a:cs typeface="+mn-ea"/>
                <a:sym typeface="+mn-lt"/>
              </a:rPr>
              <a:t>您的内容打在这里，或者通过复制您的文本后，在此框中选择粘贴，并选择只保留文字。在此录入上述图表的综合描述说明，在此录入上述图表的综合描述说明您的内容打在这里，或者通过复制您的文本后，在此框中选择粘贴，并选择只保留文字。</a:t>
            </a:r>
          </a:p>
        </p:txBody>
      </p:sp>
    </p:spTree>
    <p:extLst>
      <p:ext uri="{BB962C8B-B14F-4D97-AF65-F5344CB8AC3E}">
        <p14:creationId xmlns:p14="http://schemas.microsoft.com/office/powerpoint/2010/main" val="304002897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750"/>
                                        <p:tgtEl>
                                          <p:spTgt spid="10"/>
                                        </p:tgtEl>
                                      </p:cBhvr>
                                    </p:animEffect>
                                  </p:childTnLst>
                                </p:cTn>
                              </p:par>
                            </p:childTnLst>
                          </p:cTn>
                        </p:par>
                        <p:par>
                          <p:cTn id="26" fill="hold">
                            <p:stCondLst>
                              <p:cond delay="2250"/>
                            </p:stCondLst>
                            <p:childTnLst>
                              <p:par>
                                <p:cTn id="27" presetID="12" presetClass="entr" presetSubtype="4" fill="hold" grpId="0" nodeType="afterEffect">
                                  <p:stCondLst>
                                    <p:cond delay="0"/>
                                  </p:stCondLst>
                                  <p:iterate type="lt">
                                    <p:tmPct val="5983"/>
                                  </p:iterate>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250"/>
                                        <p:tgtEl>
                                          <p:spTgt spid="28"/>
                                        </p:tgtEl>
                                        <p:attrNameLst>
                                          <p:attrName>ppt_y</p:attrName>
                                        </p:attrNameLst>
                                      </p:cBhvr>
                                      <p:tavLst>
                                        <p:tav tm="0">
                                          <p:val>
                                            <p:strVal val="#ppt_y+#ppt_h*1.125000"/>
                                          </p:val>
                                        </p:tav>
                                        <p:tav tm="100000">
                                          <p:val>
                                            <p:strVal val="#ppt_y"/>
                                          </p:val>
                                        </p:tav>
                                      </p:tavLst>
                                    </p:anim>
                                    <p:animEffect transition="in" filter="wipe(up)">
                                      <p:cBhvr>
                                        <p:cTn id="30" dur="250"/>
                                        <p:tgtEl>
                                          <p:spTgt spid="28"/>
                                        </p:tgtEl>
                                      </p:cBhvr>
                                    </p:animEffect>
                                  </p:childTnLst>
                                </p:cTn>
                              </p:par>
                            </p:childTnLst>
                          </p:cTn>
                        </p:par>
                        <p:par>
                          <p:cTn id="31" fill="hold">
                            <p:stCondLst>
                              <p:cond delay="4115"/>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750"/>
                                        <p:tgtEl>
                                          <p:spTgt spid="11"/>
                                        </p:tgtEl>
                                      </p:cBhvr>
                                    </p:animEffect>
                                  </p:childTnLst>
                                </p:cTn>
                              </p:par>
                            </p:childTnLst>
                          </p:cTn>
                        </p:par>
                        <p:par>
                          <p:cTn id="35" fill="hold">
                            <p:stCondLst>
                              <p:cond delay="4865"/>
                            </p:stCondLst>
                            <p:childTnLst>
                              <p:par>
                                <p:cTn id="36" presetID="12" presetClass="entr" presetSubtype="4" fill="hold" grpId="0" nodeType="afterEffect">
                                  <p:stCondLst>
                                    <p:cond delay="0"/>
                                  </p:stCondLst>
                                  <p:iterate type="lt">
                                    <p:tmPct val="5983"/>
                                  </p:iterate>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250"/>
                                        <p:tgtEl>
                                          <p:spTgt spid="32"/>
                                        </p:tgtEl>
                                        <p:attrNameLst>
                                          <p:attrName>ppt_y</p:attrName>
                                        </p:attrNameLst>
                                      </p:cBhvr>
                                      <p:tavLst>
                                        <p:tav tm="0">
                                          <p:val>
                                            <p:strVal val="#ppt_y+#ppt_h*1.125000"/>
                                          </p:val>
                                        </p:tav>
                                        <p:tav tm="100000">
                                          <p:val>
                                            <p:strVal val="#ppt_y"/>
                                          </p:val>
                                        </p:tav>
                                      </p:tavLst>
                                    </p:anim>
                                    <p:animEffect transition="in" filter="wipe(up)">
                                      <p:cBhvr>
                                        <p:cTn id="39" dur="250"/>
                                        <p:tgtEl>
                                          <p:spTgt spid="32"/>
                                        </p:tgtEl>
                                      </p:cBhvr>
                                    </p:animEffect>
                                  </p:childTnLst>
                                </p:cTn>
                              </p:par>
                            </p:childTnLst>
                          </p:cTn>
                        </p:par>
                        <p:par>
                          <p:cTn id="40" fill="hold">
                            <p:stCondLst>
                              <p:cond delay="6731"/>
                            </p:stCondLst>
                            <p:childTnLst>
                              <p:par>
                                <p:cTn id="41" presetID="22" presetClass="entr" presetSubtype="8"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750"/>
                                        <p:tgtEl>
                                          <p:spTgt spid="15"/>
                                        </p:tgtEl>
                                      </p:cBhvr>
                                    </p:animEffect>
                                  </p:childTnLst>
                                </p:cTn>
                              </p:par>
                            </p:childTnLst>
                          </p:cTn>
                        </p:par>
                        <p:par>
                          <p:cTn id="44" fill="hold">
                            <p:stCondLst>
                              <p:cond delay="7481"/>
                            </p:stCondLst>
                            <p:childTnLst>
                              <p:par>
                                <p:cTn id="45" presetID="12" presetClass="entr" presetSubtype="4" fill="hold" grpId="0" nodeType="afterEffect">
                                  <p:stCondLst>
                                    <p:cond delay="0"/>
                                  </p:stCondLst>
                                  <p:iterate type="lt">
                                    <p:tmPct val="5983"/>
                                  </p:iterate>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250"/>
                                        <p:tgtEl>
                                          <p:spTgt spid="36"/>
                                        </p:tgtEl>
                                        <p:attrNameLst>
                                          <p:attrName>ppt_y</p:attrName>
                                        </p:attrNameLst>
                                      </p:cBhvr>
                                      <p:tavLst>
                                        <p:tav tm="0">
                                          <p:val>
                                            <p:strVal val="#ppt_y+#ppt_h*1.125000"/>
                                          </p:val>
                                        </p:tav>
                                        <p:tav tm="100000">
                                          <p:val>
                                            <p:strVal val="#ppt_y"/>
                                          </p:val>
                                        </p:tav>
                                      </p:tavLst>
                                    </p:anim>
                                    <p:animEffect transition="in" filter="wipe(up)">
                                      <p:cBhvr>
                                        <p:cTn id="48"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4"/>
          <p:cNvSpPr>
            <a:spLocks/>
          </p:cNvSpPr>
          <p:nvPr/>
        </p:nvSpPr>
        <p:spPr bwMode="auto">
          <a:xfrm rot="16200000">
            <a:off x="2458121" y="1515680"/>
            <a:ext cx="1867411" cy="3664933"/>
          </a:xfrm>
          <a:custGeom>
            <a:avLst/>
            <a:gdLst>
              <a:gd name="T0" fmla="*/ 0 w 21600"/>
              <a:gd name="T1" fmla="*/ 681 h 21600"/>
              <a:gd name="T2" fmla="*/ 177 w 21600"/>
              <a:gd name="T3" fmla="*/ 34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11925" y="21600"/>
                  <a:pt x="21600" y="16767"/>
                  <a:pt x="21600" y="10804"/>
                </a:cubicBezTo>
                <a:cubicBezTo>
                  <a:pt x="21600" y="4840"/>
                  <a:pt x="11925" y="0"/>
                  <a:pt x="0" y="0"/>
                </a:cubicBezTo>
              </a:path>
            </a:pathLst>
          </a:custGeom>
          <a:noFill/>
          <a:ln w="19050" cap="flat">
            <a:solidFill>
              <a:srgbClr val="546E7A"/>
            </a:solidFill>
            <a:prstDash val="dash"/>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sz="2400" dirty="0">
              <a:gradFill>
                <a:gsLst>
                  <a:gs pos="0">
                    <a:srgbClr val="3F5096"/>
                  </a:gs>
                  <a:gs pos="100000">
                    <a:srgbClr val="3F5096"/>
                  </a:gs>
                </a:gsLst>
                <a:lin ang="5400000" scaled="1"/>
              </a:gradFill>
              <a:cs typeface="+mn-ea"/>
              <a:sym typeface="+mn-lt"/>
            </a:endParaRPr>
          </a:p>
        </p:txBody>
      </p:sp>
      <p:sp>
        <p:nvSpPr>
          <p:cNvPr id="41" name="Oval 82"/>
          <p:cNvSpPr>
            <a:spLocks noChangeAspect="1"/>
          </p:cNvSpPr>
          <p:nvPr/>
        </p:nvSpPr>
        <p:spPr>
          <a:xfrm>
            <a:off x="7034983" y="3731381"/>
            <a:ext cx="633853" cy="633855"/>
          </a:xfrm>
          <a:prstGeom prst="ellipse">
            <a:avLst/>
          </a:prstGeom>
          <a:solidFill>
            <a:schemeClr val="accent3"/>
          </a:solidFill>
          <a:ln w="57150" cap="flat" cmpd="sng" algn="ctr">
            <a:noFill/>
            <a:prstDash val="solid"/>
          </a:ln>
          <a:effectLst/>
        </p:spPr>
        <p:txBody>
          <a:bodyPr spcFirstLastPara="0" vert="horz" wrap="square" lIns="0" tIns="0" rIns="0" bIns="0" numCol="1" spcCol="953" anchor="ctr" anchorCtr="0">
            <a:noAutofit/>
          </a:bodyPr>
          <a:lstStyle/>
          <a:p>
            <a:pPr algn="ctr" defTabSz="1185512">
              <a:lnSpc>
                <a:spcPct val="90000"/>
              </a:lnSpc>
              <a:spcAft>
                <a:spcPct val="35000"/>
              </a:spcAft>
            </a:pPr>
            <a:r>
              <a:rPr lang="ar-SY" sz="2000" b="1" kern="0" dirty="0">
                <a:solidFill>
                  <a:prstClr val="white"/>
                </a:solidFill>
                <a:cs typeface="+mn-ea"/>
                <a:sym typeface="+mn-lt"/>
              </a:rPr>
              <a:t>03</a:t>
            </a:r>
            <a:endParaRPr lang="en-US" sz="2000" b="1" kern="0" dirty="0">
              <a:solidFill>
                <a:prstClr val="white"/>
              </a:solidFill>
              <a:cs typeface="+mn-ea"/>
              <a:sym typeface="+mn-lt"/>
            </a:endParaRPr>
          </a:p>
        </p:txBody>
      </p:sp>
      <p:sp>
        <p:nvSpPr>
          <p:cNvPr id="42" name="Oval 83"/>
          <p:cNvSpPr>
            <a:spLocks noChangeAspect="1"/>
          </p:cNvSpPr>
          <p:nvPr/>
        </p:nvSpPr>
        <p:spPr>
          <a:xfrm>
            <a:off x="7034983" y="4632254"/>
            <a:ext cx="633853" cy="633855"/>
          </a:xfrm>
          <a:prstGeom prst="ellipse">
            <a:avLst/>
          </a:prstGeom>
          <a:solidFill>
            <a:schemeClr val="accent4"/>
          </a:solidFill>
          <a:ln w="57150" cap="flat" cmpd="sng" algn="ctr">
            <a:noFill/>
            <a:prstDash val="solid"/>
          </a:ln>
          <a:effectLst/>
        </p:spPr>
        <p:txBody>
          <a:bodyPr spcFirstLastPara="0" vert="horz" wrap="square" lIns="0" tIns="0" rIns="0" bIns="0" numCol="1" spcCol="953" anchor="ctr" anchorCtr="0">
            <a:noAutofit/>
          </a:bodyPr>
          <a:lstStyle/>
          <a:p>
            <a:pPr algn="ctr" defTabSz="1185512">
              <a:lnSpc>
                <a:spcPct val="90000"/>
              </a:lnSpc>
              <a:spcAft>
                <a:spcPct val="35000"/>
              </a:spcAft>
            </a:pPr>
            <a:r>
              <a:rPr lang="ar-SY" sz="2000" b="1" kern="0" dirty="0">
                <a:solidFill>
                  <a:prstClr val="white"/>
                </a:solidFill>
                <a:cs typeface="+mn-ea"/>
                <a:sym typeface="+mn-lt"/>
              </a:rPr>
              <a:t>04</a:t>
            </a:r>
            <a:endParaRPr lang="en-US" sz="2000" b="1" kern="0" dirty="0">
              <a:solidFill>
                <a:prstClr val="white"/>
              </a:solidFill>
              <a:cs typeface="+mn-ea"/>
              <a:sym typeface="+mn-lt"/>
            </a:endParaRPr>
          </a:p>
        </p:txBody>
      </p:sp>
      <p:sp>
        <p:nvSpPr>
          <p:cNvPr id="44" name="Oval 85"/>
          <p:cNvSpPr>
            <a:spLocks noChangeAspect="1"/>
          </p:cNvSpPr>
          <p:nvPr/>
        </p:nvSpPr>
        <p:spPr>
          <a:xfrm>
            <a:off x="7034983" y="1929637"/>
            <a:ext cx="633853" cy="633855"/>
          </a:xfrm>
          <a:prstGeom prst="ellipse">
            <a:avLst/>
          </a:prstGeom>
          <a:solidFill>
            <a:schemeClr val="accent1"/>
          </a:solidFill>
          <a:ln w="57150" cap="flat" cmpd="sng" algn="ctr">
            <a:noFill/>
            <a:prstDash val="solid"/>
          </a:ln>
          <a:effectLst/>
        </p:spPr>
        <p:txBody>
          <a:bodyPr spcFirstLastPara="0" vert="horz" wrap="square" lIns="0" tIns="0" rIns="0" bIns="0" numCol="1" spcCol="953" anchor="ctr" anchorCtr="0">
            <a:noAutofit/>
          </a:bodyPr>
          <a:lstStyle/>
          <a:p>
            <a:pPr algn="ctr" defTabSz="1185512">
              <a:lnSpc>
                <a:spcPct val="90000"/>
              </a:lnSpc>
              <a:spcAft>
                <a:spcPct val="35000"/>
              </a:spcAft>
            </a:pPr>
            <a:r>
              <a:rPr lang="ar-SY" sz="2400" b="1" kern="0" dirty="0">
                <a:solidFill>
                  <a:prstClr val="white"/>
                </a:solidFill>
                <a:cs typeface="+mn-ea"/>
                <a:sym typeface="+mn-lt"/>
              </a:rPr>
              <a:t>01</a:t>
            </a:r>
            <a:endParaRPr lang="en-US" sz="2400" b="1" kern="0" dirty="0">
              <a:solidFill>
                <a:prstClr val="white"/>
              </a:solidFill>
              <a:cs typeface="+mn-ea"/>
              <a:sym typeface="+mn-lt"/>
            </a:endParaRPr>
          </a:p>
        </p:txBody>
      </p:sp>
      <p:sp>
        <p:nvSpPr>
          <p:cNvPr id="45" name="Oval 86"/>
          <p:cNvSpPr>
            <a:spLocks noChangeAspect="1"/>
          </p:cNvSpPr>
          <p:nvPr/>
        </p:nvSpPr>
        <p:spPr>
          <a:xfrm>
            <a:off x="7034983" y="2830509"/>
            <a:ext cx="633853" cy="633855"/>
          </a:xfrm>
          <a:prstGeom prst="ellipse">
            <a:avLst/>
          </a:prstGeom>
          <a:solidFill>
            <a:schemeClr val="accent2"/>
          </a:solidFill>
          <a:ln w="57150" cap="flat" cmpd="sng" algn="ctr">
            <a:noFill/>
            <a:prstDash val="solid"/>
          </a:ln>
          <a:effectLst/>
        </p:spPr>
        <p:txBody>
          <a:bodyPr spcFirstLastPara="0" vert="horz" wrap="square" lIns="0" tIns="0" rIns="0" bIns="0" numCol="1" spcCol="953" anchor="ctr" anchorCtr="0">
            <a:noAutofit/>
          </a:bodyPr>
          <a:lstStyle/>
          <a:p>
            <a:pPr algn="ctr" defTabSz="1185512">
              <a:lnSpc>
                <a:spcPct val="90000"/>
              </a:lnSpc>
              <a:spcAft>
                <a:spcPct val="35000"/>
              </a:spcAft>
            </a:pPr>
            <a:r>
              <a:rPr lang="ar-SY" sz="2000" b="1" kern="0" dirty="0">
                <a:solidFill>
                  <a:prstClr val="white"/>
                </a:solidFill>
                <a:cs typeface="+mn-ea"/>
                <a:sym typeface="+mn-lt"/>
              </a:rPr>
              <a:t>02</a:t>
            </a:r>
            <a:endParaRPr lang="en-US" sz="2000" b="1" kern="0" dirty="0">
              <a:solidFill>
                <a:prstClr val="white"/>
              </a:solidFill>
              <a:cs typeface="+mn-ea"/>
              <a:sym typeface="+mn-lt"/>
            </a:endParaRPr>
          </a:p>
        </p:txBody>
      </p:sp>
      <p:grpSp>
        <p:nvGrpSpPr>
          <p:cNvPr id="4" name="组合 45"/>
          <p:cNvGrpSpPr/>
          <p:nvPr/>
        </p:nvGrpSpPr>
        <p:grpSpPr>
          <a:xfrm>
            <a:off x="671767" y="3992757"/>
            <a:ext cx="1164807" cy="646331"/>
            <a:chOff x="819208" y="3881731"/>
            <a:chExt cx="1164806" cy="646331"/>
          </a:xfrm>
        </p:grpSpPr>
        <p:sp>
          <p:nvSpPr>
            <p:cNvPr id="47" name="AutoShape 7"/>
            <p:cNvSpPr>
              <a:spLocks/>
            </p:cNvSpPr>
            <p:nvPr/>
          </p:nvSpPr>
          <p:spPr bwMode="auto">
            <a:xfrm>
              <a:off x="1436281" y="3967265"/>
              <a:ext cx="547733" cy="551431"/>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w="57150" cap="flat" cmpd="sng" algn="ctr">
              <a:noFill/>
              <a:prstDash val="solid"/>
            </a:ln>
            <a:effectLst/>
          </p:spPr>
          <p:txBody>
            <a:bodyPr spcFirstLastPara="0" vert="horz" wrap="square" lIns="0" tIns="0" rIns="0" bIns="0" numCol="1" spcCol="1270" anchor="ctr" anchorCtr="0">
              <a:noAutofit/>
            </a:bodyPr>
            <a:lstStyle/>
            <a:p>
              <a:pPr algn="ctr" defTabSz="1185512">
                <a:lnSpc>
                  <a:spcPct val="90000"/>
                </a:lnSpc>
                <a:spcAft>
                  <a:spcPct val="35000"/>
                </a:spcAft>
              </a:pPr>
              <a:endParaRPr lang="zh-CN" altLang="en-US" sz="3200" b="1" kern="0" dirty="0">
                <a:solidFill>
                  <a:schemeClr val="bg1">
                    <a:lumMod val="50000"/>
                  </a:schemeClr>
                </a:solidFill>
                <a:cs typeface="+mn-ea"/>
                <a:sym typeface="+mn-lt"/>
              </a:endParaRPr>
            </a:p>
          </p:txBody>
        </p:sp>
        <p:sp>
          <p:nvSpPr>
            <p:cNvPr id="48" name="AutoShape 15"/>
            <p:cNvSpPr>
              <a:spLocks/>
            </p:cNvSpPr>
            <p:nvPr/>
          </p:nvSpPr>
          <p:spPr bwMode="auto">
            <a:xfrm>
              <a:off x="1560548" y="4088637"/>
              <a:ext cx="297286" cy="297219"/>
            </a:xfrm>
            <a:custGeom>
              <a:avLst/>
              <a:gdLst>
                <a:gd name="T0" fmla="*/ 4 w 21600"/>
                <a:gd name="T1" fmla="*/ 2 h 21600"/>
                <a:gd name="T2" fmla="*/ 4 w 21600"/>
                <a:gd name="T3" fmla="*/ 2 h 21600"/>
                <a:gd name="T4" fmla="*/ 4 w 21600"/>
                <a:gd name="T5" fmla="*/ 3 h 21600"/>
                <a:gd name="T6" fmla="*/ 4 w 21600"/>
                <a:gd name="T7" fmla="*/ 3 h 21600"/>
                <a:gd name="T8" fmla="*/ 4 w 21600"/>
                <a:gd name="T9" fmla="*/ 3 h 21600"/>
                <a:gd name="T10" fmla="*/ 4 w 21600"/>
                <a:gd name="T11" fmla="*/ 3 h 21600"/>
                <a:gd name="T12" fmla="*/ 4 w 21600"/>
                <a:gd name="T13" fmla="*/ 4 h 21600"/>
                <a:gd name="T14" fmla="*/ 4 w 21600"/>
                <a:gd name="T15" fmla="*/ 4 h 21600"/>
                <a:gd name="T16" fmla="*/ 3 w 21600"/>
                <a:gd name="T17" fmla="*/ 4 h 21600"/>
                <a:gd name="T18" fmla="*/ 3 w 21600"/>
                <a:gd name="T19" fmla="*/ 4 h 21600"/>
                <a:gd name="T20" fmla="*/ 3 w 21600"/>
                <a:gd name="T21" fmla="*/ 4 h 21600"/>
                <a:gd name="T22" fmla="*/ 3 w 21600"/>
                <a:gd name="T23" fmla="*/ 4 h 21600"/>
                <a:gd name="T24" fmla="*/ 3 w 21600"/>
                <a:gd name="T25" fmla="*/ 4 h 21600"/>
                <a:gd name="T26" fmla="*/ 2 w 21600"/>
                <a:gd name="T27" fmla="*/ 4 h 21600"/>
                <a:gd name="T28" fmla="*/ 2 w 21600"/>
                <a:gd name="T29" fmla="*/ 4 h 21600"/>
                <a:gd name="T30" fmla="*/ 1 w 21600"/>
                <a:gd name="T31" fmla="*/ 4 h 21600"/>
                <a:gd name="T32" fmla="*/ 1 w 21600"/>
                <a:gd name="T33" fmla="*/ 4 h 21600"/>
                <a:gd name="T34" fmla="*/ 1 w 21600"/>
                <a:gd name="T35" fmla="*/ 4 h 21600"/>
                <a:gd name="T36" fmla="*/ 1 w 21600"/>
                <a:gd name="T37" fmla="*/ 4 h 21600"/>
                <a:gd name="T38" fmla="*/ 0 w 21600"/>
                <a:gd name="T39" fmla="*/ 3 h 21600"/>
                <a:gd name="T40" fmla="*/ 1 w 21600"/>
                <a:gd name="T41" fmla="*/ 3 h 21600"/>
                <a:gd name="T42" fmla="*/ 1 w 21600"/>
                <a:gd name="T43" fmla="*/ 3 h 21600"/>
                <a:gd name="T44" fmla="*/ 0 w 21600"/>
                <a:gd name="T45" fmla="*/ 3 h 21600"/>
                <a:gd name="T46" fmla="*/ 0 w 21600"/>
                <a:gd name="T47" fmla="*/ 2 h 21600"/>
                <a:gd name="T48" fmla="*/ 0 w 21600"/>
                <a:gd name="T49" fmla="*/ 2 h 21600"/>
                <a:gd name="T50" fmla="*/ 1 w 21600"/>
                <a:gd name="T51" fmla="*/ 2 h 21600"/>
                <a:gd name="T52" fmla="*/ 0 w 21600"/>
                <a:gd name="T53" fmla="*/ 1 h 21600"/>
                <a:gd name="T54" fmla="*/ 0 w 21600"/>
                <a:gd name="T55" fmla="*/ 1 h 21600"/>
                <a:gd name="T56" fmla="*/ 1 w 21600"/>
                <a:gd name="T57" fmla="*/ 0 h 21600"/>
                <a:gd name="T58" fmla="*/ 1 w 21600"/>
                <a:gd name="T59" fmla="*/ 0 h 21600"/>
                <a:gd name="T60" fmla="*/ 1 w 21600"/>
                <a:gd name="T61" fmla="*/ 1 h 21600"/>
                <a:gd name="T62" fmla="*/ 2 w 21600"/>
                <a:gd name="T63" fmla="*/ 1 h 21600"/>
                <a:gd name="T64" fmla="*/ 2 w 21600"/>
                <a:gd name="T65" fmla="*/ 0 h 21600"/>
                <a:gd name="T66" fmla="*/ 2 w 21600"/>
                <a:gd name="T67" fmla="*/ 0 h 21600"/>
                <a:gd name="T68" fmla="*/ 3 w 21600"/>
                <a:gd name="T69" fmla="*/ 0 h 21600"/>
                <a:gd name="T70" fmla="*/ 3 w 21600"/>
                <a:gd name="T71" fmla="*/ 0 h 21600"/>
                <a:gd name="T72" fmla="*/ 3 w 21600"/>
                <a:gd name="T73" fmla="*/ 1 h 21600"/>
                <a:gd name="T74" fmla="*/ 3 w 21600"/>
                <a:gd name="T75" fmla="*/ 1 h 21600"/>
                <a:gd name="T76" fmla="*/ 3 w 21600"/>
                <a:gd name="T77" fmla="*/ 0 h 21600"/>
                <a:gd name="T78" fmla="*/ 4 w 21600"/>
                <a:gd name="T79" fmla="*/ 0 h 21600"/>
                <a:gd name="T80" fmla="*/ 4 w 21600"/>
                <a:gd name="T81" fmla="*/ 1 h 21600"/>
                <a:gd name="T82" fmla="*/ 4 w 21600"/>
                <a:gd name="T83" fmla="*/ 1 h 21600"/>
                <a:gd name="T84" fmla="*/ 4 w 21600"/>
                <a:gd name="T85" fmla="*/ 1 h 21600"/>
                <a:gd name="T86" fmla="*/ 2 w 21600"/>
                <a:gd name="T87" fmla="*/ 3 h 21600"/>
                <a:gd name="T88" fmla="*/ 3 w 21600"/>
                <a:gd name="T89" fmla="*/ 3 h 21600"/>
                <a:gd name="T90" fmla="*/ 3 w 21600"/>
                <a:gd name="T91" fmla="*/ 2 h 21600"/>
                <a:gd name="T92" fmla="*/ 3 w 21600"/>
                <a:gd name="T93" fmla="*/ 2 h 21600"/>
                <a:gd name="T94" fmla="*/ 2 w 21600"/>
                <a:gd name="T95" fmla="*/ 2 h 21600"/>
                <a:gd name="T96" fmla="*/ 2 w 21600"/>
                <a:gd name="T97" fmla="*/ 2 h 21600"/>
                <a:gd name="T98" fmla="*/ 2 w 21600"/>
                <a:gd name="T99" fmla="*/ 2 h 21600"/>
                <a:gd name="T100" fmla="*/ 2 w 21600"/>
                <a:gd name="T101" fmla="*/ 3 h 21600"/>
                <a:gd name="T102" fmla="*/ 2 w 21600"/>
                <a:gd name="T103" fmla="*/ 3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600" h="21600">
                  <a:moveTo>
                    <a:pt x="17909" y="6867"/>
                  </a:moveTo>
                  <a:cubicBezTo>
                    <a:pt x="18210" y="7364"/>
                    <a:pt x="18439" y="7917"/>
                    <a:pt x="18600" y="8530"/>
                  </a:cubicBezTo>
                  <a:cubicBezTo>
                    <a:pt x="19045" y="8620"/>
                    <a:pt x="19513" y="8680"/>
                    <a:pt x="20005" y="8705"/>
                  </a:cubicBezTo>
                  <a:cubicBezTo>
                    <a:pt x="20498" y="8733"/>
                    <a:pt x="20957" y="8821"/>
                    <a:pt x="21382" y="8976"/>
                  </a:cubicBezTo>
                  <a:cubicBezTo>
                    <a:pt x="21526" y="9013"/>
                    <a:pt x="21600" y="9092"/>
                    <a:pt x="21600" y="9219"/>
                  </a:cubicBezTo>
                  <a:lnTo>
                    <a:pt x="21600" y="12410"/>
                  </a:lnTo>
                  <a:cubicBezTo>
                    <a:pt x="21600" y="12517"/>
                    <a:pt x="21464" y="12613"/>
                    <a:pt x="21198" y="12697"/>
                  </a:cubicBezTo>
                  <a:cubicBezTo>
                    <a:pt x="20932" y="12788"/>
                    <a:pt x="20623" y="12853"/>
                    <a:pt x="20269" y="12909"/>
                  </a:cubicBezTo>
                  <a:cubicBezTo>
                    <a:pt x="19918" y="12963"/>
                    <a:pt x="19575" y="13003"/>
                    <a:pt x="19241" y="13031"/>
                  </a:cubicBezTo>
                  <a:cubicBezTo>
                    <a:pt x="18904" y="13056"/>
                    <a:pt x="18683" y="13079"/>
                    <a:pt x="18575" y="13098"/>
                  </a:cubicBezTo>
                  <a:cubicBezTo>
                    <a:pt x="18448" y="13612"/>
                    <a:pt x="18238" y="14137"/>
                    <a:pt x="17938" y="14680"/>
                  </a:cubicBezTo>
                  <a:cubicBezTo>
                    <a:pt x="18433" y="15417"/>
                    <a:pt x="18983" y="16125"/>
                    <a:pt x="19578" y="16803"/>
                  </a:cubicBezTo>
                  <a:lnTo>
                    <a:pt x="19660" y="17006"/>
                  </a:lnTo>
                  <a:cubicBezTo>
                    <a:pt x="19660" y="17077"/>
                    <a:pt x="19535" y="17252"/>
                    <a:pt x="19286" y="17523"/>
                  </a:cubicBezTo>
                  <a:cubicBezTo>
                    <a:pt x="19037" y="17800"/>
                    <a:pt x="18756" y="18096"/>
                    <a:pt x="18439" y="18412"/>
                  </a:cubicBezTo>
                  <a:cubicBezTo>
                    <a:pt x="18122" y="18726"/>
                    <a:pt x="17822" y="19008"/>
                    <a:pt x="17538" y="19257"/>
                  </a:cubicBezTo>
                  <a:cubicBezTo>
                    <a:pt x="17252" y="19505"/>
                    <a:pt x="17068" y="19626"/>
                    <a:pt x="16989" y="19626"/>
                  </a:cubicBezTo>
                  <a:cubicBezTo>
                    <a:pt x="16969" y="19626"/>
                    <a:pt x="16850" y="19542"/>
                    <a:pt x="16629" y="19378"/>
                  </a:cubicBezTo>
                  <a:cubicBezTo>
                    <a:pt x="16408" y="19211"/>
                    <a:pt x="16165" y="19025"/>
                    <a:pt x="15896" y="18822"/>
                  </a:cubicBezTo>
                  <a:cubicBezTo>
                    <a:pt x="15629" y="18621"/>
                    <a:pt x="15377" y="18426"/>
                    <a:pt x="15136" y="18240"/>
                  </a:cubicBezTo>
                  <a:cubicBezTo>
                    <a:pt x="14899" y="18056"/>
                    <a:pt x="14746" y="17946"/>
                    <a:pt x="14683" y="17910"/>
                  </a:cubicBezTo>
                  <a:cubicBezTo>
                    <a:pt x="14420" y="18054"/>
                    <a:pt x="14156" y="18178"/>
                    <a:pt x="13890" y="18282"/>
                  </a:cubicBezTo>
                  <a:cubicBezTo>
                    <a:pt x="13624" y="18384"/>
                    <a:pt x="13355" y="18472"/>
                    <a:pt x="13083" y="18545"/>
                  </a:cubicBezTo>
                  <a:cubicBezTo>
                    <a:pt x="13066" y="18655"/>
                    <a:pt x="13040" y="18875"/>
                    <a:pt x="13009" y="19214"/>
                  </a:cubicBezTo>
                  <a:cubicBezTo>
                    <a:pt x="12978" y="19553"/>
                    <a:pt x="12933" y="19895"/>
                    <a:pt x="12879" y="20242"/>
                  </a:cubicBezTo>
                  <a:cubicBezTo>
                    <a:pt x="12825" y="20589"/>
                    <a:pt x="12763" y="20903"/>
                    <a:pt x="12692" y="21179"/>
                  </a:cubicBezTo>
                  <a:cubicBezTo>
                    <a:pt x="12618" y="21462"/>
                    <a:pt x="12522" y="21600"/>
                    <a:pt x="12406" y="21600"/>
                  </a:cubicBezTo>
                  <a:lnTo>
                    <a:pt x="9191" y="21600"/>
                  </a:lnTo>
                  <a:cubicBezTo>
                    <a:pt x="9064" y="21600"/>
                    <a:pt x="8979" y="21521"/>
                    <a:pt x="8933" y="21371"/>
                  </a:cubicBezTo>
                  <a:cubicBezTo>
                    <a:pt x="8806" y="20928"/>
                    <a:pt x="8721" y="20462"/>
                    <a:pt x="8679" y="19979"/>
                  </a:cubicBezTo>
                  <a:cubicBezTo>
                    <a:pt x="8630" y="19494"/>
                    <a:pt x="8582" y="19031"/>
                    <a:pt x="8528" y="18585"/>
                  </a:cubicBezTo>
                  <a:cubicBezTo>
                    <a:pt x="7976" y="18424"/>
                    <a:pt x="7446" y="18198"/>
                    <a:pt x="6942" y="17910"/>
                  </a:cubicBezTo>
                  <a:cubicBezTo>
                    <a:pt x="6568" y="18192"/>
                    <a:pt x="6203" y="18460"/>
                    <a:pt x="5843" y="18726"/>
                  </a:cubicBezTo>
                  <a:cubicBezTo>
                    <a:pt x="5481" y="18994"/>
                    <a:pt x="5124" y="19276"/>
                    <a:pt x="4773" y="19573"/>
                  </a:cubicBezTo>
                  <a:lnTo>
                    <a:pt x="4608" y="19626"/>
                  </a:lnTo>
                  <a:cubicBezTo>
                    <a:pt x="4555" y="19626"/>
                    <a:pt x="4387" y="19505"/>
                    <a:pt x="4107" y="19256"/>
                  </a:cubicBezTo>
                  <a:cubicBezTo>
                    <a:pt x="3827" y="19008"/>
                    <a:pt x="3535" y="18726"/>
                    <a:pt x="3232" y="18412"/>
                  </a:cubicBezTo>
                  <a:cubicBezTo>
                    <a:pt x="2929" y="18096"/>
                    <a:pt x="2654" y="17800"/>
                    <a:pt x="2405" y="17523"/>
                  </a:cubicBezTo>
                  <a:cubicBezTo>
                    <a:pt x="2155" y="17252"/>
                    <a:pt x="2031" y="17077"/>
                    <a:pt x="2031" y="17006"/>
                  </a:cubicBezTo>
                  <a:cubicBezTo>
                    <a:pt x="2031" y="16986"/>
                    <a:pt x="2104" y="16868"/>
                    <a:pt x="2249" y="16648"/>
                  </a:cubicBezTo>
                  <a:cubicBezTo>
                    <a:pt x="2393" y="16427"/>
                    <a:pt x="2563" y="16184"/>
                    <a:pt x="2759" y="15925"/>
                  </a:cubicBezTo>
                  <a:cubicBezTo>
                    <a:pt x="2951" y="15662"/>
                    <a:pt x="3141" y="15411"/>
                    <a:pt x="3328" y="15174"/>
                  </a:cubicBezTo>
                  <a:cubicBezTo>
                    <a:pt x="3512" y="14934"/>
                    <a:pt x="3631" y="14778"/>
                    <a:pt x="3688" y="14705"/>
                  </a:cubicBezTo>
                  <a:cubicBezTo>
                    <a:pt x="3388" y="14211"/>
                    <a:pt x="3158" y="13658"/>
                    <a:pt x="2997" y="13045"/>
                  </a:cubicBezTo>
                  <a:cubicBezTo>
                    <a:pt x="2535" y="12952"/>
                    <a:pt x="2062" y="12898"/>
                    <a:pt x="1578" y="12870"/>
                  </a:cubicBezTo>
                  <a:cubicBezTo>
                    <a:pt x="1093" y="12841"/>
                    <a:pt x="640" y="12751"/>
                    <a:pt x="215" y="12599"/>
                  </a:cubicBezTo>
                  <a:cubicBezTo>
                    <a:pt x="71" y="12562"/>
                    <a:pt x="0" y="12480"/>
                    <a:pt x="0" y="12353"/>
                  </a:cubicBezTo>
                  <a:lnTo>
                    <a:pt x="0" y="9162"/>
                  </a:lnTo>
                  <a:cubicBezTo>
                    <a:pt x="0" y="9055"/>
                    <a:pt x="136" y="8959"/>
                    <a:pt x="414" y="8874"/>
                  </a:cubicBezTo>
                  <a:cubicBezTo>
                    <a:pt x="688" y="8790"/>
                    <a:pt x="997" y="8716"/>
                    <a:pt x="1340" y="8666"/>
                  </a:cubicBezTo>
                  <a:cubicBezTo>
                    <a:pt x="1685" y="8612"/>
                    <a:pt x="2020" y="8570"/>
                    <a:pt x="2345" y="8544"/>
                  </a:cubicBezTo>
                  <a:cubicBezTo>
                    <a:pt x="2668" y="8516"/>
                    <a:pt x="2886" y="8493"/>
                    <a:pt x="2997" y="8473"/>
                  </a:cubicBezTo>
                  <a:cubicBezTo>
                    <a:pt x="3158" y="7926"/>
                    <a:pt x="3379" y="7398"/>
                    <a:pt x="3659" y="6895"/>
                  </a:cubicBezTo>
                  <a:cubicBezTo>
                    <a:pt x="3161" y="6155"/>
                    <a:pt x="2620" y="5447"/>
                    <a:pt x="2031" y="4772"/>
                  </a:cubicBezTo>
                  <a:lnTo>
                    <a:pt x="1937" y="4571"/>
                  </a:lnTo>
                  <a:cubicBezTo>
                    <a:pt x="1937" y="4498"/>
                    <a:pt x="2065" y="4323"/>
                    <a:pt x="2317" y="4049"/>
                  </a:cubicBezTo>
                  <a:cubicBezTo>
                    <a:pt x="2569" y="3775"/>
                    <a:pt x="2852" y="3479"/>
                    <a:pt x="3164" y="3162"/>
                  </a:cubicBezTo>
                  <a:cubicBezTo>
                    <a:pt x="3478" y="2849"/>
                    <a:pt x="3778" y="2569"/>
                    <a:pt x="4067" y="2321"/>
                  </a:cubicBezTo>
                  <a:cubicBezTo>
                    <a:pt x="4356" y="2073"/>
                    <a:pt x="4538" y="1945"/>
                    <a:pt x="4608" y="1945"/>
                  </a:cubicBezTo>
                  <a:cubicBezTo>
                    <a:pt x="4625" y="1945"/>
                    <a:pt x="4747" y="2030"/>
                    <a:pt x="4968" y="2197"/>
                  </a:cubicBezTo>
                  <a:cubicBezTo>
                    <a:pt x="5189" y="2363"/>
                    <a:pt x="5435" y="2550"/>
                    <a:pt x="5707" y="2750"/>
                  </a:cubicBezTo>
                  <a:cubicBezTo>
                    <a:pt x="5976" y="2953"/>
                    <a:pt x="6234" y="3148"/>
                    <a:pt x="6472" y="3332"/>
                  </a:cubicBezTo>
                  <a:cubicBezTo>
                    <a:pt x="6713" y="3515"/>
                    <a:pt x="6860" y="3628"/>
                    <a:pt x="6914" y="3662"/>
                  </a:cubicBezTo>
                  <a:cubicBezTo>
                    <a:pt x="7175" y="3518"/>
                    <a:pt x="7441" y="3399"/>
                    <a:pt x="7707" y="3303"/>
                  </a:cubicBezTo>
                  <a:cubicBezTo>
                    <a:pt x="7973" y="3210"/>
                    <a:pt x="8248" y="3120"/>
                    <a:pt x="8528" y="3030"/>
                  </a:cubicBezTo>
                  <a:cubicBezTo>
                    <a:pt x="8528" y="2922"/>
                    <a:pt x="8540" y="2699"/>
                    <a:pt x="8568" y="2363"/>
                  </a:cubicBezTo>
                  <a:cubicBezTo>
                    <a:pt x="8596" y="2033"/>
                    <a:pt x="8636" y="1694"/>
                    <a:pt x="8690" y="1352"/>
                  </a:cubicBezTo>
                  <a:cubicBezTo>
                    <a:pt x="8744" y="1011"/>
                    <a:pt x="8814" y="697"/>
                    <a:pt x="8899" y="418"/>
                  </a:cubicBezTo>
                  <a:cubicBezTo>
                    <a:pt x="8984" y="141"/>
                    <a:pt x="9084" y="0"/>
                    <a:pt x="9191" y="0"/>
                  </a:cubicBezTo>
                  <a:lnTo>
                    <a:pt x="12406" y="0"/>
                  </a:lnTo>
                  <a:cubicBezTo>
                    <a:pt x="12531" y="0"/>
                    <a:pt x="12618" y="68"/>
                    <a:pt x="12664" y="203"/>
                  </a:cubicBezTo>
                  <a:cubicBezTo>
                    <a:pt x="12771" y="644"/>
                    <a:pt x="12848" y="1107"/>
                    <a:pt x="12893" y="1595"/>
                  </a:cubicBezTo>
                  <a:cubicBezTo>
                    <a:pt x="12938" y="2084"/>
                    <a:pt x="13001" y="2561"/>
                    <a:pt x="13083" y="3030"/>
                  </a:cubicBezTo>
                  <a:cubicBezTo>
                    <a:pt x="13363" y="3100"/>
                    <a:pt x="13632" y="3185"/>
                    <a:pt x="13890" y="3284"/>
                  </a:cubicBezTo>
                  <a:cubicBezTo>
                    <a:pt x="14148" y="3385"/>
                    <a:pt x="14403" y="3512"/>
                    <a:pt x="14655" y="3662"/>
                  </a:cubicBezTo>
                  <a:cubicBezTo>
                    <a:pt x="14729" y="3611"/>
                    <a:pt x="14882" y="3490"/>
                    <a:pt x="15117" y="3303"/>
                  </a:cubicBezTo>
                  <a:cubicBezTo>
                    <a:pt x="15352" y="3120"/>
                    <a:pt x="15604" y="2925"/>
                    <a:pt x="15870" y="2722"/>
                  </a:cubicBezTo>
                  <a:cubicBezTo>
                    <a:pt x="16136" y="2521"/>
                    <a:pt x="16377" y="2341"/>
                    <a:pt x="16589" y="2183"/>
                  </a:cubicBezTo>
                  <a:cubicBezTo>
                    <a:pt x="16802" y="2024"/>
                    <a:pt x="16935" y="1945"/>
                    <a:pt x="16989" y="1945"/>
                  </a:cubicBezTo>
                  <a:cubicBezTo>
                    <a:pt x="17043" y="1945"/>
                    <a:pt x="17210" y="2072"/>
                    <a:pt x="17490" y="2321"/>
                  </a:cubicBezTo>
                  <a:cubicBezTo>
                    <a:pt x="17771" y="2569"/>
                    <a:pt x="18065" y="2849"/>
                    <a:pt x="18371" y="3162"/>
                  </a:cubicBezTo>
                  <a:cubicBezTo>
                    <a:pt x="18680" y="3479"/>
                    <a:pt x="18957" y="3775"/>
                    <a:pt x="19207" y="4049"/>
                  </a:cubicBezTo>
                  <a:cubicBezTo>
                    <a:pt x="19453" y="4323"/>
                    <a:pt x="19578" y="4498"/>
                    <a:pt x="19578" y="4571"/>
                  </a:cubicBezTo>
                  <a:cubicBezTo>
                    <a:pt x="19578" y="4605"/>
                    <a:pt x="19498" y="4735"/>
                    <a:pt x="19343" y="4955"/>
                  </a:cubicBezTo>
                  <a:cubicBezTo>
                    <a:pt x="19184" y="5175"/>
                    <a:pt x="19008" y="5416"/>
                    <a:pt x="18813" y="5678"/>
                  </a:cubicBezTo>
                  <a:cubicBezTo>
                    <a:pt x="18617" y="5938"/>
                    <a:pt x="18428" y="6189"/>
                    <a:pt x="18241" y="6429"/>
                  </a:cubicBezTo>
                  <a:cubicBezTo>
                    <a:pt x="18057" y="6667"/>
                    <a:pt x="17946" y="6813"/>
                    <a:pt x="17909" y="6867"/>
                  </a:cubicBezTo>
                  <a:moveTo>
                    <a:pt x="10806" y="14044"/>
                  </a:moveTo>
                  <a:cubicBezTo>
                    <a:pt x="11248" y="14044"/>
                    <a:pt x="11670" y="13957"/>
                    <a:pt x="12066" y="13779"/>
                  </a:cubicBezTo>
                  <a:cubicBezTo>
                    <a:pt x="12463" y="13607"/>
                    <a:pt x="12805" y="13370"/>
                    <a:pt x="13091" y="13070"/>
                  </a:cubicBezTo>
                  <a:cubicBezTo>
                    <a:pt x="13375" y="12774"/>
                    <a:pt x="13604" y="12430"/>
                    <a:pt x="13783" y="12031"/>
                  </a:cubicBezTo>
                  <a:cubicBezTo>
                    <a:pt x="13958" y="11633"/>
                    <a:pt x="14046" y="11215"/>
                    <a:pt x="14046" y="10775"/>
                  </a:cubicBezTo>
                  <a:cubicBezTo>
                    <a:pt x="14046" y="10334"/>
                    <a:pt x="13958" y="9919"/>
                    <a:pt x="13783" y="9530"/>
                  </a:cubicBezTo>
                  <a:cubicBezTo>
                    <a:pt x="13604" y="9143"/>
                    <a:pt x="13375" y="8801"/>
                    <a:pt x="13091" y="8502"/>
                  </a:cubicBezTo>
                  <a:cubicBezTo>
                    <a:pt x="12805" y="8206"/>
                    <a:pt x="12463" y="7974"/>
                    <a:pt x="12066" y="7808"/>
                  </a:cubicBezTo>
                  <a:cubicBezTo>
                    <a:pt x="11670" y="7641"/>
                    <a:pt x="11248" y="7556"/>
                    <a:pt x="10806" y="7556"/>
                  </a:cubicBezTo>
                  <a:cubicBezTo>
                    <a:pt x="10361" y="7556"/>
                    <a:pt x="9939" y="7641"/>
                    <a:pt x="9537" y="7808"/>
                  </a:cubicBezTo>
                  <a:cubicBezTo>
                    <a:pt x="9135" y="7974"/>
                    <a:pt x="8786" y="8206"/>
                    <a:pt x="8494" y="8502"/>
                  </a:cubicBezTo>
                  <a:cubicBezTo>
                    <a:pt x="8200" y="8801"/>
                    <a:pt x="7970" y="9143"/>
                    <a:pt x="7800" y="9530"/>
                  </a:cubicBezTo>
                  <a:cubicBezTo>
                    <a:pt x="7633" y="9919"/>
                    <a:pt x="7551" y="10334"/>
                    <a:pt x="7551" y="10775"/>
                  </a:cubicBezTo>
                  <a:cubicBezTo>
                    <a:pt x="7551" y="11215"/>
                    <a:pt x="7633" y="11633"/>
                    <a:pt x="7800" y="12031"/>
                  </a:cubicBezTo>
                  <a:cubicBezTo>
                    <a:pt x="7970" y="12430"/>
                    <a:pt x="8200" y="12774"/>
                    <a:pt x="8494" y="13070"/>
                  </a:cubicBezTo>
                  <a:cubicBezTo>
                    <a:pt x="8786" y="13370"/>
                    <a:pt x="9135" y="13607"/>
                    <a:pt x="9537" y="13779"/>
                  </a:cubicBezTo>
                  <a:cubicBezTo>
                    <a:pt x="9939" y="13957"/>
                    <a:pt x="10361" y="14044"/>
                    <a:pt x="10806" y="14044"/>
                  </a:cubicBezTo>
                </a:path>
              </a:pathLst>
            </a:custGeom>
            <a:solidFill>
              <a:schemeClr val="bg1"/>
            </a:solidFill>
            <a:ln>
              <a:noFill/>
            </a:ln>
          </p:spPr>
          <p:txBody>
            <a:bodyPr lIns="0" tIns="0" rIns="0" bIns="0"/>
            <a:lstStyle/>
            <a:p>
              <a:endParaRPr lang="zh-CN" altLang="en-US" sz="2400" dirty="0">
                <a:solidFill>
                  <a:schemeClr val="bg1">
                    <a:lumMod val="50000"/>
                  </a:schemeClr>
                </a:solidFill>
                <a:cs typeface="+mn-ea"/>
                <a:sym typeface="+mn-lt"/>
              </a:endParaRPr>
            </a:p>
          </p:txBody>
        </p:sp>
        <p:sp>
          <p:nvSpPr>
            <p:cNvPr id="49" name="文本框 48"/>
            <p:cNvSpPr txBox="1"/>
            <p:nvPr/>
          </p:nvSpPr>
          <p:spPr>
            <a:xfrm>
              <a:off x="819208" y="3881731"/>
              <a:ext cx="697626" cy="646331"/>
            </a:xfrm>
            <a:prstGeom prst="rect">
              <a:avLst/>
            </a:prstGeom>
            <a:noFill/>
          </p:spPr>
          <p:txBody>
            <a:bodyPr wrap="none" rtlCol="0">
              <a:spAutoFit/>
            </a:bodyPr>
            <a:lstStyle/>
            <a:p>
              <a:r>
                <a:rPr lang="en-US" altLang="zh-CN" sz="3600" dirty="0">
                  <a:solidFill>
                    <a:schemeClr val="bg1">
                      <a:lumMod val="50000"/>
                    </a:schemeClr>
                  </a:solidFill>
                  <a:cs typeface="+mn-ea"/>
                  <a:sym typeface="+mn-lt"/>
                </a:rPr>
                <a:t>01</a:t>
              </a:r>
              <a:endParaRPr lang="zh-CN" altLang="en-US" sz="3600" dirty="0">
                <a:solidFill>
                  <a:schemeClr val="bg1">
                    <a:lumMod val="50000"/>
                  </a:schemeClr>
                </a:solidFill>
                <a:cs typeface="+mn-ea"/>
                <a:sym typeface="+mn-lt"/>
              </a:endParaRPr>
            </a:p>
          </p:txBody>
        </p:sp>
      </p:grpSp>
      <p:grpSp>
        <p:nvGrpSpPr>
          <p:cNvPr id="5" name="组合 49"/>
          <p:cNvGrpSpPr/>
          <p:nvPr/>
        </p:nvGrpSpPr>
        <p:grpSpPr>
          <a:xfrm>
            <a:off x="1011739" y="2769001"/>
            <a:ext cx="1211973" cy="646331"/>
            <a:chOff x="1159182" y="2657971"/>
            <a:chExt cx="1211973" cy="646331"/>
          </a:xfrm>
        </p:grpSpPr>
        <p:sp>
          <p:nvSpPr>
            <p:cNvPr id="51" name="AutoShape 9"/>
            <p:cNvSpPr>
              <a:spLocks/>
            </p:cNvSpPr>
            <p:nvPr/>
          </p:nvSpPr>
          <p:spPr bwMode="auto">
            <a:xfrm>
              <a:off x="1823422" y="2731563"/>
              <a:ext cx="547733" cy="550475"/>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2"/>
            </a:solidFill>
            <a:ln w="57150" cap="flat" cmpd="sng" algn="ctr">
              <a:noFill/>
              <a:prstDash val="solid"/>
            </a:ln>
            <a:effectLst/>
          </p:spPr>
          <p:txBody>
            <a:bodyPr spcFirstLastPara="0" vert="horz" wrap="square" lIns="0" tIns="0" rIns="0" bIns="0" numCol="1" spcCol="1270" anchor="ctr" anchorCtr="0">
              <a:noAutofit/>
            </a:bodyPr>
            <a:lstStyle/>
            <a:p>
              <a:pPr algn="ctr" defTabSz="1185512">
                <a:lnSpc>
                  <a:spcPct val="90000"/>
                </a:lnSpc>
                <a:spcAft>
                  <a:spcPct val="35000"/>
                </a:spcAft>
              </a:pPr>
              <a:endParaRPr lang="zh-CN" altLang="en-US" sz="3600" b="1" kern="0" dirty="0">
                <a:solidFill>
                  <a:schemeClr val="bg1">
                    <a:lumMod val="50000"/>
                  </a:schemeClr>
                </a:solidFill>
                <a:cs typeface="+mn-ea"/>
                <a:sym typeface="+mn-lt"/>
              </a:endParaRPr>
            </a:p>
          </p:txBody>
        </p:sp>
        <p:sp>
          <p:nvSpPr>
            <p:cNvPr id="52" name="AutoShape 16"/>
            <p:cNvSpPr>
              <a:spLocks/>
            </p:cNvSpPr>
            <p:nvPr/>
          </p:nvSpPr>
          <p:spPr bwMode="auto">
            <a:xfrm>
              <a:off x="1954381" y="2836688"/>
              <a:ext cx="297286" cy="298174"/>
            </a:xfrm>
            <a:custGeom>
              <a:avLst/>
              <a:gdLst>
                <a:gd name="T0" fmla="*/ 4 w 21376"/>
                <a:gd name="T1" fmla="*/ 4 h 21600"/>
                <a:gd name="T2" fmla="*/ 4 w 21376"/>
                <a:gd name="T3" fmla="*/ 4 h 21600"/>
                <a:gd name="T4" fmla="*/ 4 w 21376"/>
                <a:gd name="T5" fmla="*/ 4 h 21600"/>
                <a:gd name="T6" fmla="*/ 4 w 21376"/>
                <a:gd name="T7" fmla="*/ 5 h 21600"/>
                <a:gd name="T8" fmla="*/ 0 w 21376"/>
                <a:gd name="T9" fmla="*/ 5 h 21600"/>
                <a:gd name="T10" fmla="*/ 0 w 21376"/>
                <a:gd name="T11" fmla="*/ 4 h 21600"/>
                <a:gd name="T12" fmla="*/ 0 w 21376"/>
                <a:gd name="T13" fmla="*/ 4 h 21600"/>
                <a:gd name="T14" fmla="*/ 0 w 21376"/>
                <a:gd name="T15" fmla="*/ 4 h 21600"/>
                <a:gd name="T16" fmla="*/ 2 w 21376"/>
                <a:gd name="T17" fmla="*/ 2 h 21600"/>
                <a:gd name="T18" fmla="*/ 2 w 21376"/>
                <a:gd name="T19" fmla="*/ 0 h 21600"/>
                <a:gd name="T20" fmla="*/ 1 w 21376"/>
                <a:gd name="T21" fmla="*/ 0 h 21600"/>
                <a:gd name="T22" fmla="*/ 1 w 21376"/>
                <a:gd name="T23" fmla="*/ 0 h 21600"/>
                <a:gd name="T24" fmla="*/ 1 w 21376"/>
                <a:gd name="T25" fmla="*/ 0 h 21600"/>
                <a:gd name="T26" fmla="*/ 1 w 21376"/>
                <a:gd name="T27" fmla="*/ 0 h 21600"/>
                <a:gd name="T28" fmla="*/ 1 w 21376"/>
                <a:gd name="T29" fmla="*/ 0 h 21600"/>
                <a:gd name="T30" fmla="*/ 3 w 21376"/>
                <a:gd name="T31" fmla="*/ 0 h 21600"/>
                <a:gd name="T32" fmla="*/ 3 w 21376"/>
                <a:gd name="T33" fmla="*/ 0 h 21600"/>
                <a:gd name="T34" fmla="*/ 3 w 21376"/>
                <a:gd name="T35" fmla="*/ 0 h 21600"/>
                <a:gd name="T36" fmla="*/ 3 w 21376"/>
                <a:gd name="T37" fmla="*/ 0 h 21600"/>
                <a:gd name="T38" fmla="*/ 3 w 21376"/>
                <a:gd name="T39" fmla="*/ 0 h 21600"/>
                <a:gd name="T40" fmla="*/ 3 w 21376"/>
                <a:gd name="T41" fmla="*/ 0 h 21600"/>
                <a:gd name="T42" fmla="*/ 3 w 21376"/>
                <a:gd name="T43" fmla="*/ 2 h 21600"/>
                <a:gd name="T44" fmla="*/ 4 w 21376"/>
                <a:gd name="T45" fmla="*/ 4 h 21600"/>
                <a:gd name="T46" fmla="*/ 1 w 21376"/>
                <a:gd name="T47" fmla="*/ 3 h 21600"/>
                <a:gd name="T48" fmla="*/ 3 w 21376"/>
                <a:gd name="T49" fmla="*/ 3 h 21600"/>
                <a:gd name="T50" fmla="*/ 2 w 21376"/>
                <a:gd name="T51" fmla="*/ 2 h 21600"/>
                <a:gd name="T52" fmla="*/ 2 w 21376"/>
                <a:gd name="T53" fmla="*/ 0 h 21600"/>
                <a:gd name="T54" fmla="*/ 2 w 21376"/>
                <a:gd name="T55" fmla="*/ 0 h 21600"/>
                <a:gd name="T56" fmla="*/ 2 w 21376"/>
                <a:gd name="T57" fmla="*/ 2 h 21600"/>
                <a:gd name="T58" fmla="*/ 1 w 21376"/>
                <a:gd name="T59" fmla="*/ 3 h 21600"/>
                <a:gd name="T60" fmla="*/ 1 w 21376"/>
                <a:gd name="T61" fmla="*/ 3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376" h="21600">
                  <a:moveTo>
                    <a:pt x="21036" y="18604"/>
                  </a:moveTo>
                  <a:cubicBezTo>
                    <a:pt x="21454" y="19262"/>
                    <a:pt x="21486" y="19923"/>
                    <a:pt x="21135" y="20587"/>
                  </a:cubicBezTo>
                  <a:cubicBezTo>
                    <a:pt x="20970" y="20916"/>
                    <a:pt x="20732" y="21168"/>
                    <a:pt x="20427" y="21339"/>
                  </a:cubicBezTo>
                  <a:cubicBezTo>
                    <a:pt x="20123" y="21515"/>
                    <a:pt x="19798" y="21600"/>
                    <a:pt x="19455" y="21600"/>
                  </a:cubicBezTo>
                  <a:lnTo>
                    <a:pt x="1928" y="21600"/>
                  </a:lnTo>
                  <a:cubicBezTo>
                    <a:pt x="1586" y="21600"/>
                    <a:pt x="1264" y="21515"/>
                    <a:pt x="965" y="21339"/>
                  </a:cubicBezTo>
                  <a:cubicBezTo>
                    <a:pt x="663" y="21168"/>
                    <a:pt x="426" y="20916"/>
                    <a:pt x="249" y="20587"/>
                  </a:cubicBezTo>
                  <a:cubicBezTo>
                    <a:pt x="-114" y="19914"/>
                    <a:pt x="-79" y="19250"/>
                    <a:pt x="344" y="18604"/>
                  </a:cubicBezTo>
                  <a:lnTo>
                    <a:pt x="7510" y="7314"/>
                  </a:lnTo>
                  <a:lnTo>
                    <a:pt x="7510" y="2168"/>
                  </a:lnTo>
                  <a:lnTo>
                    <a:pt x="6428" y="2168"/>
                  </a:lnTo>
                  <a:cubicBezTo>
                    <a:pt x="6123" y="2168"/>
                    <a:pt x="5871" y="2062"/>
                    <a:pt x="5670" y="1850"/>
                  </a:cubicBezTo>
                  <a:cubicBezTo>
                    <a:pt x="5473" y="1639"/>
                    <a:pt x="5372" y="1380"/>
                    <a:pt x="5372" y="1072"/>
                  </a:cubicBezTo>
                  <a:cubicBezTo>
                    <a:pt x="5372" y="778"/>
                    <a:pt x="5473" y="529"/>
                    <a:pt x="5670" y="320"/>
                  </a:cubicBezTo>
                  <a:cubicBezTo>
                    <a:pt x="5871" y="109"/>
                    <a:pt x="6123" y="0"/>
                    <a:pt x="6428" y="0"/>
                  </a:cubicBezTo>
                  <a:lnTo>
                    <a:pt x="14953" y="0"/>
                  </a:lnTo>
                  <a:cubicBezTo>
                    <a:pt x="15261" y="0"/>
                    <a:pt x="15516" y="109"/>
                    <a:pt x="15725" y="320"/>
                  </a:cubicBezTo>
                  <a:cubicBezTo>
                    <a:pt x="15934" y="529"/>
                    <a:pt x="16038" y="778"/>
                    <a:pt x="16038" y="1072"/>
                  </a:cubicBezTo>
                  <a:cubicBezTo>
                    <a:pt x="16038" y="1380"/>
                    <a:pt x="15934" y="1639"/>
                    <a:pt x="15725" y="1850"/>
                  </a:cubicBezTo>
                  <a:cubicBezTo>
                    <a:pt x="15516" y="2062"/>
                    <a:pt x="15261" y="2168"/>
                    <a:pt x="14953" y="2168"/>
                  </a:cubicBezTo>
                  <a:lnTo>
                    <a:pt x="13900" y="2168"/>
                  </a:lnTo>
                  <a:lnTo>
                    <a:pt x="13900" y="7340"/>
                  </a:lnTo>
                  <a:lnTo>
                    <a:pt x="21036" y="18604"/>
                  </a:lnTo>
                  <a:close/>
                  <a:moveTo>
                    <a:pt x="5261" y="14865"/>
                  </a:moveTo>
                  <a:lnTo>
                    <a:pt x="16122" y="14865"/>
                  </a:lnTo>
                  <a:lnTo>
                    <a:pt x="11774" y="7974"/>
                  </a:lnTo>
                  <a:lnTo>
                    <a:pt x="11774" y="2168"/>
                  </a:lnTo>
                  <a:lnTo>
                    <a:pt x="9636" y="2168"/>
                  </a:lnTo>
                  <a:lnTo>
                    <a:pt x="9636" y="7948"/>
                  </a:lnTo>
                  <a:lnTo>
                    <a:pt x="5261" y="14865"/>
                  </a:lnTo>
                  <a:close/>
                  <a:moveTo>
                    <a:pt x="5261" y="14865"/>
                  </a:moveTo>
                </a:path>
              </a:pathLst>
            </a:custGeom>
            <a:solidFill>
              <a:schemeClr val="bg1"/>
            </a:solidFill>
            <a:ln>
              <a:noFill/>
            </a:ln>
          </p:spPr>
          <p:txBody>
            <a:bodyPr lIns="0" tIns="0" rIns="0" bIns="0"/>
            <a:lstStyle/>
            <a:p>
              <a:endParaRPr lang="zh-CN" altLang="en-US" sz="2400" dirty="0">
                <a:solidFill>
                  <a:schemeClr val="bg1">
                    <a:lumMod val="50000"/>
                  </a:schemeClr>
                </a:solidFill>
                <a:cs typeface="+mn-ea"/>
                <a:sym typeface="+mn-lt"/>
              </a:endParaRPr>
            </a:p>
          </p:txBody>
        </p:sp>
        <p:sp>
          <p:nvSpPr>
            <p:cNvPr id="53" name="文本框 52"/>
            <p:cNvSpPr txBox="1"/>
            <p:nvPr/>
          </p:nvSpPr>
          <p:spPr>
            <a:xfrm>
              <a:off x="1159182" y="2657971"/>
              <a:ext cx="697627" cy="646331"/>
            </a:xfrm>
            <a:prstGeom prst="rect">
              <a:avLst/>
            </a:prstGeom>
            <a:noFill/>
          </p:spPr>
          <p:txBody>
            <a:bodyPr wrap="none" rtlCol="0">
              <a:spAutoFit/>
            </a:bodyPr>
            <a:lstStyle/>
            <a:p>
              <a:r>
                <a:rPr lang="en-US" altLang="zh-CN" sz="3600" dirty="0">
                  <a:solidFill>
                    <a:schemeClr val="bg1">
                      <a:lumMod val="50000"/>
                    </a:schemeClr>
                  </a:solidFill>
                  <a:cs typeface="+mn-ea"/>
                  <a:sym typeface="+mn-lt"/>
                </a:rPr>
                <a:t>02</a:t>
              </a:r>
              <a:endParaRPr lang="zh-CN" altLang="en-US" sz="3600" dirty="0">
                <a:solidFill>
                  <a:schemeClr val="bg1">
                    <a:lumMod val="50000"/>
                  </a:schemeClr>
                </a:solidFill>
                <a:cs typeface="+mn-ea"/>
                <a:sym typeface="+mn-lt"/>
              </a:endParaRPr>
            </a:p>
          </p:txBody>
        </p:sp>
      </p:grpSp>
      <p:grpSp>
        <p:nvGrpSpPr>
          <p:cNvPr id="6" name="组合 53"/>
          <p:cNvGrpSpPr/>
          <p:nvPr/>
        </p:nvGrpSpPr>
        <p:grpSpPr>
          <a:xfrm>
            <a:off x="4954726" y="4047812"/>
            <a:ext cx="1259432" cy="646331"/>
            <a:chOff x="5102170" y="3936778"/>
            <a:chExt cx="1259432" cy="646329"/>
          </a:xfrm>
        </p:grpSpPr>
        <p:sp>
          <p:nvSpPr>
            <p:cNvPr id="55" name="AutoShape 8"/>
            <p:cNvSpPr>
              <a:spLocks/>
            </p:cNvSpPr>
            <p:nvPr/>
          </p:nvSpPr>
          <p:spPr bwMode="auto">
            <a:xfrm>
              <a:off x="5102170" y="3967265"/>
              <a:ext cx="547733" cy="551431"/>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4"/>
            </a:solidFill>
            <a:ln w="57150" cap="flat" cmpd="sng" algn="ctr">
              <a:noFill/>
              <a:prstDash val="solid"/>
            </a:ln>
            <a:effectLst/>
          </p:spPr>
          <p:txBody>
            <a:bodyPr spcFirstLastPara="0" vert="horz" wrap="square" lIns="0" tIns="0" rIns="0" bIns="0" numCol="1" spcCol="1270" anchor="ctr" anchorCtr="0">
              <a:noAutofit/>
            </a:bodyPr>
            <a:lstStyle/>
            <a:p>
              <a:pPr algn="ctr" defTabSz="1185512">
                <a:lnSpc>
                  <a:spcPct val="90000"/>
                </a:lnSpc>
                <a:spcAft>
                  <a:spcPct val="35000"/>
                </a:spcAft>
              </a:pPr>
              <a:endParaRPr lang="zh-CN" altLang="en-US" sz="3600" b="1" kern="0" dirty="0">
                <a:solidFill>
                  <a:schemeClr val="bg1">
                    <a:lumMod val="50000"/>
                  </a:schemeClr>
                </a:solidFill>
                <a:cs typeface="+mn-ea"/>
                <a:sym typeface="+mn-lt"/>
              </a:endParaRPr>
            </a:p>
          </p:txBody>
        </p:sp>
        <p:sp>
          <p:nvSpPr>
            <p:cNvPr id="56" name="AutoShape 19"/>
            <p:cNvSpPr>
              <a:spLocks/>
            </p:cNvSpPr>
            <p:nvPr/>
          </p:nvSpPr>
          <p:spPr bwMode="auto">
            <a:xfrm>
              <a:off x="5215923" y="4076214"/>
              <a:ext cx="297286" cy="297219"/>
            </a:xfrm>
            <a:custGeom>
              <a:avLst/>
              <a:gdLst>
                <a:gd name="T0" fmla="*/ 4 w 21600"/>
                <a:gd name="T1" fmla="*/ 3 h 21600"/>
                <a:gd name="T2" fmla="*/ 4 w 21600"/>
                <a:gd name="T3" fmla="*/ 3 h 21600"/>
                <a:gd name="T4" fmla="*/ 4 w 21600"/>
                <a:gd name="T5" fmla="*/ 4 h 21600"/>
                <a:gd name="T6" fmla="*/ 3 w 21600"/>
                <a:gd name="T7" fmla="*/ 4 h 21600"/>
                <a:gd name="T8" fmla="*/ 3 w 21600"/>
                <a:gd name="T9" fmla="*/ 4 h 21600"/>
                <a:gd name="T10" fmla="*/ 2 w 21600"/>
                <a:gd name="T11" fmla="*/ 4 h 21600"/>
                <a:gd name="T12" fmla="*/ 0 w 21600"/>
                <a:gd name="T13" fmla="*/ 4 h 21600"/>
                <a:gd name="T14" fmla="*/ 0 w 21600"/>
                <a:gd name="T15" fmla="*/ 4 h 21600"/>
                <a:gd name="T16" fmla="*/ 0 w 21600"/>
                <a:gd name="T17" fmla="*/ 2 h 21600"/>
                <a:gd name="T18" fmla="*/ 1 w 21600"/>
                <a:gd name="T19" fmla="*/ 2 h 21600"/>
                <a:gd name="T20" fmla="*/ 2 w 21600"/>
                <a:gd name="T21" fmla="*/ 2 h 21600"/>
                <a:gd name="T22" fmla="*/ 2 w 21600"/>
                <a:gd name="T23" fmla="*/ 1 h 21600"/>
                <a:gd name="T24" fmla="*/ 2 w 21600"/>
                <a:gd name="T25" fmla="*/ 1 h 21600"/>
                <a:gd name="T26" fmla="*/ 2 w 21600"/>
                <a:gd name="T27" fmla="*/ 1 h 21600"/>
                <a:gd name="T28" fmla="*/ 2 w 21600"/>
                <a:gd name="T29" fmla="*/ 0 h 21600"/>
                <a:gd name="T30" fmla="*/ 3 w 21600"/>
                <a:gd name="T31" fmla="*/ 0 h 21600"/>
                <a:gd name="T32" fmla="*/ 3 w 21600"/>
                <a:gd name="T33" fmla="*/ 0 h 21600"/>
                <a:gd name="T34" fmla="*/ 3 w 21600"/>
                <a:gd name="T35" fmla="*/ 1 h 21600"/>
                <a:gd name="T36" fmla="*/ 3 w 21600"/>
                <a:gd name="T37" fmla="*/ 1 h 21600"/>
                <a:gd name="T38" fmla="*/ 4 w 21600"/>
                <a:gd name="T39" fmla="*/ 1 h 21600"/>
                <a:gd name="T40" fmla="*/ 4 w 21600"/>
                <a:gd name="T41" fmla="*/ 2 h 21600"/>
                <a:gd name="T42" fmla="*/ 4 w 21600"/>
                <a:gd name="T43" fmla="*/ 2 h 21600"/>
                <a:gd name="T44" fmla="*/ 4 w 21600"/>
                <a:gd name="T45" fmla="*/ 2 h 21600"/>
                <a:gd name="T46" fmla="*/ 1 w 21600"/>
                <a:gd name="T47" fmla="*/ 4 h 21600"/>
                <a:gd name="T48" fmla="*/ 1 w 21600"/>
                <a:gd name="T49" fmla="*/ 3 h 21600"/>
                <a:gd name="T50" fmla="*/ 1 w 21600"/>
                <a:gd name="T51" fmla="*/ 3 h 21600"/>
                <a:gd name="T52" fmla="*/ 1 w 21600"/>
                <a:gd name="T53" fmla="*/ 4 h 21600"/>
                <a:gd name="T54" fmla="*/ 4 w 21600"/>
                <a:gd name="T55" fmla="*/ 3 h 21600"/>
                <a:gd name="T56" fmla="*/ 4 w 21600"/>
                <a:gd name="T57" fmla="*/ 3 h 21600"/>
                <a:gd name="T58" fmla="*/ 4 w 21600"/>
                <a:gd name="T59" fmla="*/ 2 h 21600"/>
                <a:gd name="T60" fmla="*/ 4 w 21600"/>
                <a:gd name="T61" fmla="*/ 2 h 21600"/>
                <a:gd name="T62" fmla="*/ 4 w 21600"/>
                <a:gd name="T63" fmla="*/ 2 h 21600"/>
                <a:gd name="T64" fmla="*/ 3 w 21600"/>
                <a:gd name="T65" fmla="*/ 2 h 21600"/>
                <a:gd name="T66" fmla="*/ 3 w 21600"/>
                <a:gd name="T67" fmla="*/ 2 h 21600"/>
                <a:gd name="T68" fmla="*/ 3 w 21600"/>
                <a:gd name="T69" fmla="*/ 2 h 21600"/>
                <a:gd name="T70" fmla="*/ 3 w 21600"/>
                <a:gd name="T71" fmla="*/ 1 h 21600"/>
                <a:gd name="T72" fmla="*/ 3 w 21600"/>
                <a:gd name="T73" fmla="*/ 1 h 21600"/>
                <a:gd name="T74" fmla="*/ 3 w 21600"/>
                <a:gd name="T75" fmla="*/ 0 h 21600"/>
                <a:gd name="T76" fmla="*/ 3 w 21600"/>
                <a:gd name="T77" fmla="*/ 0 h 21600"/>
                <a:gd name="T78" fmla="*/ 3 w 21600"/>
                <a:gd name="T79" fmla="*/ 0 h 21600"/>
                <a:gd name="T80" fmla="*/ 3 w 21600"/>
                <a:gd name="T81" fmla="*/ 1 h 21600"/>
                <a:gd name="T82" fmla="*/ 2 w 21600"/>
                <a:gd name="T83" fmla="*/ 1 h 21600"/>
                <a:gd name="T84" fmla="*/ 2 w 21600"/>
                <a:gd name="T85" fmla="*/ 2 h 21600"/>
                <a:gd name="T86" fmla="*/ 2 w 21600"/>
                <a:gd name="T87" fmla="*/ 2 h 21600"/>
                <a:gd name="T88" fmla="*/ 1 w 21600"/>
                <a:gd name="T89" fmla="*/ 2 h 21600"/>
                <a:gd name="T90" fmla="*/ 2 w 21600"/>
                <a:gd name="T91" fmla="*/ 4 h 21600"/>
                <a:gd name="T92" fmla="*/ 3 w 21600"/>
                <a:gd name="T93" fmla="*/ 4 h 21600"/>
                <a:gd name="T94" fmla="*/ 3 w 21600"/>
                <a:gd name="T95" fmla="*/ 4 h 21600"/>
                <a:gd name="T96" fmla="*/ 4 w 21600"/>
                <a:gd name="T97" fmla="*/ 4 h 21600"/>
                <a:gd name="T98" fmla="*/ 4 w 21600"/>
                <a:gd name="T99" fmla="*/ 4 h 21600"/>
                <a:gd name="T100" fmla="*/ 4 w 21600"/>
                <a:gd name="T101" fmla="*/ 3 h 21600"/>
                <a:gd name="T102" fmla="*/ 4 w 21600"/>
                <a:gd name="T103" fmla="*/ 3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600" h="21600">
                  <a:moveTo>
                    <a:pt x="21329" y="11544"/>
                  </a:moveTo>
                  <a:cubicBezTo>
                    <a:pt x="21493" y="11931"/>
                    <a:pt x="21572" y="12338"/>
                    <a:pt x="21572" y="12758"/>
                  </a:cubicBezTo>
                  <a:cubicBezTo>
                    <a:pt x="21572" y="13464"/>
                    <a:pt x="21388" y="14105"/>
                    <a:pt x="21018" y="14679"/>
                  </a:cubicBezTo>
                  <a:cubicBezTo>
                    <a:pt x="21111" y="15215"/>
                    <a:pt x="21077" y="15746"/>
                    <a:pt x="20925" y="16285"/>
                  </a:cubicBezTo>
                  <a:cubicBezTo>
                    <a:pt x="20769" y="16819"/>
                    <a:pt x="20512" y="17288"/>
                    <a:pt x="20142" y="17697"/>
                  </a:cubicBezTo>
                  <a:cubicBezTo>
                    <a:pt x="20105" y="18451"/>
                    <a:pt x="19902" y="19081"/>
                    <a:pt x="19532" y="19581"/>
                  </a:cubicBezTo>
                  <a:cubicBezTo>
                    <a:pt x="19161" y="20081"/>
                    <a:pt x="18701" y="20482"/>
                    <a:pt x="18147" y="20784"/>
                  </a:cubicBezTo>
                  <a:cubicBezTo>
                    <a:pt x="17593" y="21089"/>
                    <a:pt x="16983" y="21298"/>
                    <a:pt x="16322" y="21419"/>
                  </a:cubicBezTo>
                  <a:cubicBezTo>
                    <a:pt x="15660" y="21541"/>
                    <a:pt x="15010" y="21600"/>
                    <a:pt x="14380" y="21600"/>
                  </a:cubicBezTo>
                  <a:cubicBezTo>
                    <a:pt x="13730" y="21600"/>
                    <a:pt x="13078" y="21555"/>
                    <a:pt x="12425" y="21462"/>
                  </a:cubicBezTo>
                  <a:cubicBezTo>
                    <a:pt x="11772" y="21363"/>
                    <a:pt x="11128" y="21236"/>
                    <a:pt x="10498" y="21075"/>
                  </a:cubicBezTo>
                  <a:cubicBezTo>
                    <a:pt x="9865" y="20894"/>
                    <a:pt x="9237" y="20702"/>
                    <a:pt x="8610" y="20493"/>
                  </a:cubicBezTo>
                  <a:cubicBezTo>
                    <a:pt x="7983" y="20287"/>
                    <a:pt x="7341" y="20182"/>
                    <a:pt x="6680" y="20182"/>
                  </a:cubicBezTo>
                  <a:lnTo>
                    <a:pt x="1608" y="20182"/>
                  </a:lnTo>
                  <a:cubicBezTo>
                    <a:pt x="1167" y="20182"/>
                    <a:pt x="786" y="20030"/>
                    <a:pt x="472" y="19714"/>
                  </a:cubicBezTo>
                  <a:cubicBezTo>
                    <a:pt x="158" y="19406"/>
                    <a:pt x="0" y="19025"/>
                    <a:pt x="0" y="18573"/>
                  </a:cubicBezTo>
                  <a:lnTo>
                    <a:pt x="0" y="9881"/>
                  </a:lnTo>
                  <a:cubicBezTo>
                    <a:pt x="0" y="9440"/>
                    <a:pt x="158" y="9065"/>
                    <a:pt x="472" y="8754"/>
                  </a:cubicBezTo>
                  <a:cubicBezTo>
                    <a:pt x="786" y="8441"/>
                    <a:pt x="1167" y="8285"/>
                    <a:pt x="1608" y="8285"/>
                  </a:cubicBezTo>
                  <a:lnTo>
                    <a:pt x="6316" y="8285"/>
                  </a:lnTo>
                  <a:cubicBezTo>
                    <a:pt x="6559" y="8161"/>
                    <a:pt x="6751" y="8023"/>
                    <a:pt x="6898" y="7873"/>
                  </a:cubicBezTo>
                  <a:cubicBezTo>
                    <a:pt x="7042" y="7723"/>
                    <a:pt x="7197" y="7548"/>
                    <a:pt x="7370" y="7342"/>
                  </a:cubicBezTo>
                  <a:cubicBezTo>
                    <a:pt x="7514" y="7161"/>
                    <a:pt x="7663" y="6986"/>
                    <a:pt x="7810" y="6820"/>
                  </a:cubicBezTo>
                  <a:cubicBezTo>
                    <a:pt x="7957" y="6653"/>
                    <a:pt x="8113" y="6484"/>
                    <a:pt x="8277" y="6311"/>
                  </a:cubicBezTo>
                  <a:cubicBezTo>
                    <a:pt x="8570" y="5998"/>
                    <a:pt x="8918" y="5690"/>
                    <a:pt x="9302" y="5385"/>
                  </a:cubicBezTo>
                  <a:cubicBezTo>
                    <a:pt x="9692" y="5086"/>
                    <a:pt x="9989" y="4750"/>
                    <a:pt x="10195" y="4380"/>
                  </a:cubicBezTo>
                  <a:cubicBezTo>
                    <a:pt x="10339" y="4117"/>
                    <a:pt x="10444" y="3826"/>
                    <a:pt x="10506" y="3507"/>
                  </a:cubicBezTo>
                  <a:cubicBezTo>
                    <a:pt x="10565" y="3188"/>
                    <a:pt x="10628" y="2866"/>
                    <a:pt x="10676" y="2539"/>
                  </a:cubicBezTo>
                  <a:cubicBezTo>
                    <a:pt x="10727" y="2217"/>
                    <a:pt x="10780" y="1900"/>
                    <a:pt x="10845" y="1593"/>
                  </a:cubicBezTo>
                  <a:cubicBezTo>
                    <a:pt x="10907" y="1288"/>
                    <a:pt x="11015" y="1017"/>
                    <a:pt x="11162" y="777"/>
                  </a:cubicBezTo>
                  <a:cubicBezTo>
                    <a:pt x="11311" y="537"/>
                    <a:pt x="11523" y="350"/>
                    <a:pt x="11800" y="209"/>
                  </a:cubicBezTo>
                  <a:cubicBezTo>
                    <a:pt x="12074" y="68"/>
                    <a:pt x="12442" y="0"/>
                    <a:pt x="12902" y="0"/>
                  </a:cubicBezTo>
                  <a:cubicBezTo>
                    <a:pt x="13451" y="0"/>
                    <a:pt x="13956" y="113"/>
                    <a:pt x="14411" y="345"/>
                  </a:cubicBezTo>
                  <a:cubicBezTo>
                    <a:pt x="14869" y="573"/>
                    <a:pt x="15251" y="881"/>
                    <a:pt x="15567" y="1271"/>
                  </a:cubicBezTo>
                  <a:cubicBezTo>
                    <a:pt x="15881" y="1658"/>
                    <a:pt x="16127" y="2101"/>
                    <a:pt x="16305" y="2601"/>
                  </a:cubicBezTo>
                  <a:cubicBezTo>
                    <a:pt x="16480" y="3104"/>
                    <a:pt x="16570" y="3609"/>
                    <a:pt x="16570" y="4123"/>
                  </a:cubicBezTo>
                  <a:cubicBezTo>
                    <a:pt x="16570" y="4654"/>
                    <a:pt x="16491" y="5162"/>
                    <a:pt x="16333" y="5645"/>
                  </a:cubicBezTo>
                  <a:cubicBezTo>
                    <a:pt x="16175" y="6125"/>
                    <a:pt x="15982" y="6611"/>
                    <a:pt x="15759" y="7097"/>
                  </a:cubicBezTo>
                  <a:cubicBezTo>
                    <a:pt x="16073" y="7080"/>
                    <a:pt x="16389" y="7057"/>
                    <a:pt x="16706" y="7035"/>
                  </a:cubicBezTo>
                  <a:cubicBezTo>
                    <a:pt x="17019" y="7012"/>
                    <a:pt x="17336" y="7001"/>
                    <a:pt x="17652" y="7001"/>
                  </a:cubicBezTo>
                  <a:cubicBezTo>
                    <a:pt x="18150" y="7001"/>
                    <a:pt x="18630" y="7049"/>
                    <a:pt x="19099" y="7145"/>
                  </a:cubicBezTo>
                  <a:cubicBezTo>
                    <a:pt x="19568" y="7238"/>
                    <a:pt x="19986" y="7396"/>
                    <a:pt x="20357" y="7616"/>
                  </a:cubicBezTo>
                  <a:cubicBezTo>
                    <a:pt x="20727" y="7839"/>
                    <a:pt x="21026" y="8144"/>
                    <a:pt x="21255" y="8528"/>
                  </a:cubicBezTo>
                  <a:cubicBezTo>
                    <a:pt x="21487" y="8918"/>
                    <a:pt x="21600" y="9409"/>
                    <a:pt x="21600" y="10002"/>
                  </a:cubicBezTo>
                  <a:cubicBezTo>
                    <a:pt x="21600" y="10265"/>
                    <a:pt x="21580" y="10519"/>
                    <a:pt x="21535" y="10773"/>
                  </a:cubicBezTo>
                  <a:cubicBezTo>
                    <a:pt x="21484" y="11030"/>
                    <a:pt x="21419" y="11284"/>
                    <a:pt x="21329" y="11544"/>
                  </a:cubicBezTo>
                  <a:moveTo>
                    <a:pt x="4258" y="18519"/>
                  </a:moveTo>
                  <a:cubicBezTo>
                    <a:pt x="4555" y="18519"/>
                    <a:pt x="4809" y="18417"/>
                    <a:pt x="5024" y="18214"/>
                  </a:cubicBezTo>
                  <a:cubicBezTo>
                    <a:pt x="5233" y="18014"/>
                    <a:pt x="5341" y="17759"/>
                    <a:pt x="5341" y="17454"/>
                  </a:cubicBezTo>
                  <a:cubicBezTo>
                    <a:pt x="5341" y="17155"/>
                    <a:pt x="5233" y="16901"/>
                    <a:pt x="5024" y="16686"/>
                  </a:cubicBezTo>
                  <a:cubicBezTo>
                    <a:pt x="4812" y="16477"/>
                    <a:pt x="4558" y="16373"/>
                    <a:pt x="4258" y="16373"/>
                  </a:cubicBezTo>
                  <a:cubicBezTo>
                    <a:pt x="3942" y="16373"/>
                    <a:pt x="3685" y="16477"/>
                    <a:pt x="3487" y="16686"/>
                  </a:cubicBezTo>
                  <a:cubicBezTo>
                    <a:pt x="3289" y="16901"/>
                    <a:pt x="3190" y="17155"/>
                    <a:pt x="3190" y="17454"/>
                  </a:cubicBezTo>
                  <a:cubicBezTo>
                    <a:pt x="3190" y="17768"/>
                    <a:pt x="3289" y="18025"/>
                    <a:pt x="3487" y="18223"/>
                  </a:cubicBezTo>
                  <a:cubicBezTo>
                    <a:pt x="3682" y="18420"/>
                    <a:pt x="3939" y="18519"/>
                    <a:pt x="4258" y="18519"/>
                  </a:cubicBezTo>
                  <a:moveTo>
                    <a:pt x="19164" y="14343"/>
                  </a:moveTo>
                  <a:cubicBezTo>
                    <a:pt x="19704" y="13902"/>
                    <a:pt x="19975" y="13346"/>
                    <a:pt x="19975" y="12679"/>
                  </a:cubicBezTo>
                  <a:cubicBezTo>
                    <a:pt x="19975" y="12473"/>
                    <a:pt x="19919" y="12281"/>
                    <a:pt x="19806" y="12098"/>
                  </a:cubicBezTo>
                  <a:cubicBezTo>
                    <a:pt x="19695" y="11920"/>
                    <a:pt x="19577" y="11762"/>
                    <a:pt x="19447" y="11623"/>
                  </a:cubicBezTo>
                  <a:cubicBezTo>
                    <a:pt x="19591" y="11363"/>
                    <a:pt x="19721" y="11106"/>
                    <a:pt x="19834" y="10849"/>
                  </a:cubicBezTo>
                  <a:cubicBezTo>
                    <a:pt x="19944" y="10592"/>
                    <a:pt x="20003" y="10313"/>
                    <a:pt x="20003" y="10002"/>
                  </a:cubicBezTo>
                  <a:cubicBezTo>
                    <a:pt x="20003" y="9689"/>
                    <a:pt x="19924" y="9440"/>
                    <a:pt x="19766" y="9251"/>
                  </a:cubicBezTo>
                  <a:cubicBezTo>
                    <a:pt x="19608" y="9070"/>
                    <a:pt x="19416" y="8929"/>
                    <a:pt x="19184" y="8833"/>
                  </a:cubicBezTo>
                  <a:cubicBezTo>
                    <a:pt x="18955" y="8740"/>
                    <a:pt x="18698" y="8683"/>
                    <a:pt x="18418" y="8664"/>
                  </a:cubicBezTo>
                  <a:cubicBezTo>
                    <a:pt x="18138" y="8644"/>
                    <a:pt x="17884" y="8635"/>
                    <a:pt x="17650" y="8635"/>
                  </a:cubicBezTo>
                  <a:cubicBezTo>
                    <a:pt x="17243" y="8635"/>
                    <a:pt x="16836" y="8650"/>
                    <a:pt x="16423" y="8678"/>
                  </a:cubicBezTo>
                  <a:cubicBezTo>
                    <a:pt x="16011" y="8706"/>
                    <a:pt x="15607" y="8720"/>
                    <a:pt x="15200" y="8720"/>
                  </a:cubicBezTo>
                  <a:cubicBezTo>
                    <a:pt x="14917" y="8720"/>
                    <a:pt x="14643" y="8706"/>
                    <a:pt x="14366" y="8678"/>
                  </a:cubicBezTo>
                  <a:cubicBezTo>
                    <a:pt x="14089" y="8650"/>
                    <a:pt x="13829" y="8585"/>
                    <a:pt x="13575" y="8475"/>
                  </a:cubicBezTo>
                  <a:cubicBezTo>
                    <a:pt x="13575" y="8105"/>
                    <a:pt x="13646" y="7754"/>
                    <a:pt x="13792" y="7421"/>
                  </a:cubicBezTo>
                  <a:cubicBezTo>
                    <a:pt x="13937" y="7088"/>
                    <a:pt x="14095" y="6752"/>
                    <a:pt x="14276" y="6413"/>
                  </a:cubicBezTo>
                  <a:cubicBezTo>
                    <a:pt x="14448" y="6074"/>
                    <a:pt x="14606" y="5721"/>
                    <a:pt x="14748" y="5351"/>
                  </a:cubicBezTo>
                  <a:cubicBezTo>
                    <a:pt x="14886" y="4984"/>
                    <a:pt x="14954" y="4575"/>
                    <a:pt x="14954" y="4123"/>
                  </a:cubicBezTo>
                  <a:cubicBezTo>
                    <a:pt x="14954" y="3824"/>
                    <a:pt x="14906" y="3530"/>
                    <a:pt x="14813" y="3236"/>
                  </a:cubicBezTo>
                  <a:cubicBezTo>
                    <a:pt x="14717" y="2945"/>
                    <a:pt x="14584" y="2677"/>
                    <a:pt x="14411" y="2440"/>
                  </a:cubicBezTo>
                  <a:cubicBezTo>
                    <a:pt x="14239" y="2200"/>
                    <a:pt x="14027" y="2002"/>
                    <a:pt x="13776" y="1844"/>
                  </a:cubicBezTo>
                  <a:cubicBezTo>
                    <a:pt x="13521" y="1689"/>
                    <a:pt x="13230" y="1607"/>
                    <a:pt x="12894" y="1607"/>
                  </a:cubicBezTo>
                  <a:lnTo>
                    <a:pt x="12744" y="1607"/>
                  </a:lnTo>
                  <a:cubicBezTo>
                    <a:pt x="12682" y="1607"/>
                    <a:pt x="12631" y="1618"/>
                    <a:pt x="12594" y="1635"/>
                  </a:cubicBezTo>
                  <a:cubicBezTo>
                    <a:pt x="12524" y="1672"/>
                    <a:pt x="12481" y="1706"/>
                    <a:pt x="12473" y="1742"/>
                  </a:cubicBezTo>
                  <a:cubicBezTo>
                    <a:pt x="12464" y="1779"/>
                    <a:pt x="12450" y="1838"/>
                    <a:pt x="12430" y="1920"/>
                  </a:cubicBezTo>
                  <a:cubicBezTo>
                    <a:pt x="12323" y="2451"/>
                    <a:pt x="12221" y="3007"/>
                    <a:pt x="12128" y="3586"/>
                  </a:cubicBezTo>
                  <a:cubicBezTo>
                    <a:pt x="12035" y="4168"/>
                    <a:pt x="11854" y="4699"/>
                    <a:pt x="11597" y="5176"/>
                  </a:cubicBezTo>
                  <a:cubicBezTo>
                    <a:pt x="11334" y="5636"/>
                    <a:pt x="11001" y="6035"/>
                    <a:pt x="10597" y="6368"/>
                  </a:cubicBezTo>
                  <a:cubicBezTo>
                    <a:pt x="10190" y="6701"/>
                    <a:pt x="9803" y="7051"/>
                    <a:pt x="9432" y="7421"/>
                  </a:cubicBezTo>
                  <a:cubicBezTo>
                    <a:pt x="9170" y="7701"/>
                    <a:pt x="8949" y="7955"/>
                    <a:pt x="8771" y="8183"/>
                  </a:cubicBezTo>
                  <a:cubicBezTo>
                    <a:pt x="8593" y="8412"/>
                    <a:pt x="8404" y="8632"/>
                    <a:pt x="8212" y="8833"/>
                  </a:cubicBezTo>
                  <a:cubicBezTo>
                    <a:pt x="8017" y="9036"/>
                    <a:pt x="7799" y="9223"/>
                    <a:pt x="7556" y="9401"/>
                  </a:cubicBezTo>
                  <a:cubicBezTo>
                    <a:pt x="7313" y="9576"/>
                    <a:pt x="7019" y="9737"/>
                    <a:pt x="6674" y="9881"/>
                  </a:cubicBezTo>
                  <a:lnTo>
                    <a:pt x="6646" y="9881"/>
                  </a:lnTo>
                  <a:lnTo>
                    <a:pt x="6646" y="18573"/>
                  </a:lnTo>
                  <a:cubicBezTo>
                    <a:pt x="7279" y="18573"/>
                    <a:pt x="7889" y="18649"/>
                    <a:pt x="8486" y="18796"/>
                  </a:cubicBezTo>
                  <a:cubicBezTo>
                    <a:pt x="9082" y="18946"/>
                    <a:pt x="9684" y="19104"/>
                    <a:pt x="10294" y="19270"/>
                  </a:cubicBezTo>
                  <a:cubicBezTo>
                    <a:pt x="10902" y="19440"/>
                    <a:pt x="11538" y="19592"/>
                    <a:pt x="12207" y="19742"/>
                  </a:cubicBezTo>
                  <a:cubicBezTo>
                    <a:pt x="12874" y="19892"/>
                    <a:pt x="13595" y="19965"/>
                    <a:pt x="14375" y="19965"/>
                  </a:cubicBezTo>
                  <a:cubicBezTo>
                    <a:pt x="14781" y="19965"/>
                    <a:pt x="15222" y="19940"/>
                    <a:pt x="15700" y="19886"/>
                  </a:cubicBezTo>
                  <a:cubicBezTo>
                    <a:pt x="16177" y="19830"/>
                    <a:pt x="16627" y="19711"/>
                    <a:pt x="17048" y="19527"/>
                  </a:cubicBezTo>
                  <a:cubicBezTo>
                    <a:pt x="17469" y="19344"/>
                    <a:pt x="17816" y="19087"/>
                    <a:pt x="18102" y="18762"/>
                  </a:cubicBezTo>
                  <a:cubicBezTo>
                    <a:pt x="18387" y="18440"/>
                    <a:pt x="18526" y="18011"/>
                    <a:pt x="18526" y="17477"/>
                  </a:cubicBezTo>
                  <a:cubicBezTo>
                    <a:pt x="18526" y="17387"/>
                    <a:pt x="18523" y="17305"/>
                    <a:pt x="18517" y="17226"/>
                  </a:cubicBezTo>
                  <a:cubicBezTo>
                    <a:pt x="18503" y="17152"/>
                    <a:pt x="18489" y="17071"/>
                    <a:pt x="18472" y="16980"/>
                  </a:cubicBezTo>
                  <a:cubicBezTo>
                    <a:pt x="18786" y="16836"/>
                    <a:pt x="19029" y="16596"/>
                    <a:pt x="19195" y="16263"/>
                  </a:cubicBezTo>
                  <a:cubicBezTo>
                    <a:pt x="19365" y="15930"/>
                    <a:pt x="19447" y="15594"/>
                    <a:pt x="19447" y="15263"/>
                  </a:cubicBezTo>
                  <a:cubicBezTo>
                    <a:pt x="19450" y="14913"/>
                    <a:pt x="19351" y="14605"/>
                    <a:pt x="19164" y="14343"/>
                  </a:cubicBezTo>
                </a:path>
              </a:pathLst>
            </a:custGeom>
            <a:solidFill>
              <a:schemeClr val="bg1"/>
            </a:solidFill>
            <a:ln>
              <a:noFill/>
            </a:ln>
          </p:spPr>
          <p:txBody>
            <a:bodyPr lIns="0" tIns="0" rIns="0" bIns="0"/>
            <a:lstStyle/>
            <a:p>
              <a:endParaRPr lang="zh-CN" altLang="en-US" sz="2400" dirty="0">
                <a:solidFill>
                  <a:schemeClr val="bg1">
                    <a:lumMod val="50000"/>
                  </a:schemeClr>
                </a:solidFill>
                <a:cs typeface="+mn-ea"/>
                <a:sym typeface="+mn-lt"/>
              </a:endParaRPr>
            </a:p>
          </p:txBody>
        </p:sp>
        <p:sp>
          <p:nvSpPr>
            <p:cNvPr id="57" name="文本框 56"/>
            <p:cNvSpPr txBox="1"/>
            <p:nvPr/>
          </p:nvSpPr>
          <p:spPr>
            <a:xfrm>
              <a:off x="5663975" y="3936778"/>
              <a:ext cx="697627" cy="646329"/>
            </a:xfrm>
            <a:prstGeom prst="rect">
              <a:avLst/>
            </a:prstGeom>
            <a:noFill/>
          </p:spPr>
          <p:txBody>
            <a:bodyPr wrap="none" rtlCol="0">
              <a:spAutoFit/>
            </a:bodyPr>
            <a:lstStyle/>
            <a:p>
              <a:r>
                <a:rPr lang="en-US" altLang="zh-CN" sz="3600" dirty="0">
                  <a:solidFill>
                    <a:schemeClr val="bg1">
                      <a:lumMod val="50000"/>
                    </a:schemeClr>
                  </a:solidFill>
                  <a:cs typeface="+mn-ea"/>
                  <a:sym typeface="+mn-lt"/>
                </a:rPr>
                <a:t>04</a:t>
              </a:r>
              <a:endParaRPr lang="zh-CN" altLang="en-US" sz="3600" dirty="0">
                <a:solidFill>
                  <a:schemeClr val="bg1">
                    <a:lumMod val="50000"/>
                  </a:schemeClr>
                </a:solidFill>
                <a:cs typeface="+mn-ea"/>
                <a:sym typeface="+mn-lt"/>
              </a:endParaRPr>
            </a:p>
          </p:txBody>
        </p:sp>
      </p:grpSp>
      <p:grpSp>
        <p:nvGrpSpPr>
          <p:cNvPr id="7" name="组合 57"/>
          <p:cNvGrpSpPr/>
          <p:nvPr/>
        </p:nvGrpSpPr>
        <p:grpSpPr>
          <a:xfrm>
            <a:off x="4571408" y="2785510"/>
            <a:ext cx="1254623" cy="646331"/>
            <a:chOff x="4718853" y="2674485"/>
            <a:chExt cx="1254623" cy="646331"/>
          </a:xfrm>
        </p:grpSpPr>
        <p:sp>
          <p:nvSpPr>
            <p:cNvPr id="59" name="AutoShape 6"/>
            <p:cNvSpPr>
              <a:spLocks/>
            </p:cNvSpPr>
            <p:nvPr/>
          </p:nvSpPr>
          <p:spPr bwMode="auto">
            <a:xfrm>
              <a:off x="4718853" y="2731563"/>
              <a:ext cx="547733" cy="550475"/>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3"/>
            </a:solidFill>
            <a:ln w="57150" cap="flat" cmpd="sng" algn="ctr">
              <a:noFill/>
              <a:prstDash val="solid"/>
            </a:ln>
            <a:effectLst/>
          </p:spPr>
          <p:txBody>
            <a:bodyPr spcFirstLastPara="0" vert="horz" wrap="square" lIns="0" tIns="0" rIns="0" bIns="0" numCol="1" spcCol="1270" anchor="ctr" anchorCtr="0">
              <a:noAutofit/>
            </a:bodyPr>
            <a:lstStyle/>
            <a:p>
              <a:pPr algn="ctr" defTabSz="1185512">
                <a:lnSpc>
                  <a:spcPct val="90000"/>
                </a:lnSpc>
                <a:spcAft>
                  <a:spcPct val="35000"/>
                </a:spcAft>
              </a:pPr>
              <a:endParaRPr lang="zh-CN" altLang="en-US" sz="3600" b="1" kern="0" dirty="0">
                <a:solidFill>
                  <a:schemeClr val="bg1">
                    <a:lumMod val="50000"/>
                  </a:schemeClr>
                </a:solidFill>
                <a:cs typeface="+mn-ea"/>
                <a:sym typeface="+mn-lt"/>
              </a:endParaRPr>
            </a:p>
          </p:txBody>
        </p:sp>
        <p:sp>
          <p:nvSpPr>
            <p:cNvPr id="60" name="AutoShape 18"/>
            <p:cNvSpPr>
              <a:spLocks/>
            </p:cNvSpPr>
            <p:nvPr/>
          </p:nvSpPr>
          <p:spPr bwMode="auto">
            <a:xfrm>
              <a:off x="4827826" y="2859625"/>
              <a:ext cx="297286" cy="297219"/>
            </a:xfrm>
            <a:custGeom>
              <a:avLst/>
              <a:gdLst>
                <a:gd name="T0" fmla="*/ 4 w 21564"/>
                <a:gd name="T1" fmla="*/ 1 h 21600"/>
                <a:gd name="T2" fmla="*/ 4 w 21564"/>
                <a:gd name="T3" fmla="*/ 1 h 21600"/>
                <a:gd name="T4" fmla="*/ 4 w 21564"/>
                <a:gd name="T5" fmla="*/ 1 h 21600"/>
                <a:gd name="T6" fmla="*/ 4 w 21564"/>
                <a:gd name="T7" fmla="*/ 3 h 21600"/>
                <a:gd name="T8" fmla="*/ 4 w 21564"/>
                <a:gd name="T9" fmla="*/ 3 h 21600"/>
                <a:gd name="T10" fmla="*/ 4 w 21564"/>
                <a:gd name="T11" fmla="*/ 3 h 21600"/>
                <a:gd name="T12" fmla="*/ 1 w 21564"/>
                <a:gd name="T13" fmla="*/ 3 h 21600"/>
                <a:gd name="T14" fmla="*/ 1 w 21564"/>
                <a:gd name="T15" fmla="*/ 3 h 21600"/>
                <a:gd name="T16" fmla="*/ 2 w 21564"/>
                <a:gd name="T17" fmla="*/ 3 h 21600"/>
                <a:gd name="T18" fmla="*/ 2 w 21564"/>
                <a:gd name="T19" fmla="*/ 3 h 21600"/>
                <a:gd name="T20" fmla="*/ 4 w 21564"/>
                <a:gd name="T21" fmla="*/ 3 h 21600"/>
                <a:gd name="T22" fmla="*/ 4 w 21564"/>
                <a:gd name="T23" fmla="*/ 3 h 21600"/>
                <a:gd name="T24" fmla="*/ 4 w 21564"/>
                <a:gd name="T25" fmla="*/ 3 h 21600"/>
                <a:gd name="T26" fmla="*/ 4 w 21564"/>
                <a:gd name="T27" fmla="*/ 4 h 21600"/>
                <a:gd name="T28" fmla="*/ 4 w 21564"/>
                <a:gd name="T29" fmla="*/ 4 h 21600"/>
                <a:gd name="T30" fmla="*/ 4 w 21564"/>
                <a:gd name="T31" fmla="*/ 4 h 21600"/>
                <a:gd name="T32" fmla="*/ 3 w 21564"/>
                <a:gd name="T33" fmla="*/ 4 h 21600"/>
                <a:gd name="T34" fmla="*/ 2 w 21564"/>
                <a:gd name="T35" fmla="*/ 4 h 21600"/>
                <a:gd name="T36" fmla="*/ 1 w 21564"/>
                <a:gd name="T37" fmla="*/ 4 h 21600"/>
                <a:gd name="T38" fmla="*/ 1 w 21564"/>
                <a:gd name="T39" fmla="*/ 4 h 21600"/>
                <a:gd name="T40" fmla="*/ 1 w 21564"/>
                <a:gd name="T41" fmla="*/ 4 h 21600"/>
                <a:gd name="T42" fmla="*/ 1 w 21564"/>
                <a:gd name="T43" fmla="*/ 4 h 21600"/>
                <a:gd name="T44" fmla="*/ 1 w 21564"/>
                <a:gd name="T45" fmla="*/ 4 h 21600"/>
                <a:gd name="T46" fmla="*/ 1 w 21564"/>
                <a:gd name="T47" fmla="*/ 4 h 21600"/>
                <a:gd name="T48" fmla="*/ 1 w 21564"/>
                <a:gd name="T49" fmla="*/ 4 h 21600"/>
                <a:gd name="T50" fmla="*/ 1 w 21564"/>
                <a:gd name="T51" fmla="*/ 1 h 21600"/>
                <a:gd name="T52" fmla="*/ 1 w 21564"/>
                <a:gd name="T53" fmla="*/ 0 h 21600"/>
                <a:gd name="T54" fmla="*/ 1 w 21564"/>
                <a:gd name="T55" fmla="*/ 0 h 21600"/>
                <a:gd name="T56" fmla="*/ 0 w 21564"/>
                <a:gd name="T57" fmla="*/ 0 h 21600"/>
                <a:gd name="T58" fmla="*/ 0 w 21564"/>
                <a:gd name="T59" fmla="*/ 0 h 21600"/>
                <a:gd name="T60" fmla="*/ 0 w 21564"/>
                <a:gd name="T61" fmla="*/ 0 h 21600"/>
                <a:gd name="T62" fmla="*/ 0 w 21564"/>
                <a:gd name="T63" fmla="*/ 0 h 21600"/>
                <a:gd name="T64" fmla="*/ 1 w 21564"/>
                <a:gd name="T65" fmla="*/ 0 h 21600"/>
                <a:gd name="T66" fmla="*/ 1 w 21564"/>
                <a:gd name="T67" fmla="*/ 0 h 21600"/>
                <a:gd name="T68" fmla="*/ 1 w 21564"/>
                <a:gd name="T69" fmla="*/ 0 h 21600"/>
                <a:gd name="T70" fmla="*/ 1 w 21564"/>
                <a:gd name="T71" fmla="*/ 0 h 21600"/>
                <a:gd name="T72" fmla="*/ 1 w 21564"/>
                <a:gd name="T73" fmla="*/ 0 h 21600"/>
                <a:gd name="T74" fmla="*/ 1 w 21564"/>
                <a:gd name="T75" fmla="*/ 0 h 21600"/>
                <a:gd name="T76" fmla="*/ 1 w 21564"/>
                <a:gd name="T77" fmla="*/ 0 h 21600"/>
                <a:gd name="T78" fmla="*/ 1 w 21564"/>
                <a:gd name="T79" fmla="*/ 1 h 21600"/>
                <a:gd name="T80" fmla="*/ 4 w 21564"/>
                <a:gd name="T81" fmla="*/ 1 h 21600"/>
                <a:gd name="T82" fmla="*/ 4 w 21564"/>
                <a:gd name="T83" fmla="*/ 1 h 21600"/>
                <a:gd name="T84" fmla="*/ 1 w 21564"/>
                <a:gd name="T85" fmla="*/ 4 h 21600"/>
                <a:gd name="T86" fmla="*/ 1 w 21564"/>
                <a:gd name="T87" fmla="*/ 4 h 21600"/>
                <a:gd name="T88" fmla="*/ 2 w 21564"/>
                <a:gd name="T89" fmla="*/ 4 h 21600"/>
                <a:gd name="T90" fmla="*/ 2 w 21564"/>
                <a:gd name="T91" fmla="*/ 4 h 21600"/>
                <a:gd name="T92" fmla="*/ 2 w 21564"/>
                <a:gd name="T93" fmla="*/ 4 h 21600"/>
                <a:gd name="T94" fmla="*/ 2 w 21564"/>
                <a:gd name="T95" fmla="*/ 4 h 21600"/>
                <a:gd name="T96" fmla="*/ 2 w 21564"/>
                <a:gd name="T97" fmla="*/ 4 h 21600"/>
                <a:gd name="T98" fmla="*/ 1 w 21564"/>
                <a:gd name="T99" fmla="*/ 4 h 21600"/>
                <a:gd name="T100" fmla="*/ 1 w 21564"/>
                <a:gd name="T101" fmla="*/ 4 h 21600"/>
                <a:gd name="T102" fmla="*/ 3 w 21564"/>
                <a:gd name="T103" fmla="*/ 4 h 21600"/>
                <a:gd name="T104" fmla="*/ 3 w 21564"/>
                <a:gd name="T105" fmla="*/ 4 h 21600"/>
                <a:gd name="T106" fmla="*/ 3 w 21564"/>
                <a:gd name="T107" fmla="*/ 4 h 21600"/>
                <a:gd name="T108" fmla="*/ 3 w 21564"/>
                <a:gd name="T109" fmla="*/ 4 h 21600"/>
                <a:gd name="T110" fmla="*/ 4 w 21564"/>
                <a:gd name="T111" fmla="*/ 4 h 21600"/>
                <a:gd name="T112" fmla="*/ 3 w 21564"/>
                <a:gd name="T113" fmla="*/ 4 h 21600"/>
                <a:gd name="T114" fmla="*/ 3 w 21564"/>
                <a:gd name="T115" fmla="*/ 4 h 21600"/>
                <a:gd name="T116" fmla="*/ 3 w 21564"/>
                <a:gd name="T117" fmla="*/ 4 h 21600"/>
                <a:gd name="T118" fmla="*/ 3 w 21564"/>
                <a:gd name="T119" fmla="*/ 4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564" h="21600">
                  <a:moveTo>
                    <a:pt x="20681" y="3131"/>
                  </a:moveTo>
                  <a:cubicBezTo>
                    <a:pt x="20952" y="3131"/>
                    <a:pt x="21180" y="3257"/>
                    <a:pt x="21358" y="3515"/>
                  </a:cubicBezTo>
                  <a:cubicBezTo>
                    <a:pt x="21536" y="3768"/>
                    <a:pt x="21600" y="4044"/>
                    <a:pt x="21544" y="4341"/>
                  </a:cubicBezTo>
                  <a:lnTo>
                    <a:pt x="20280" y="12471"/>
                  </a:lnTo>
                  <a:cubicBezTo>
                    <a:pt x="20231" y="12706"/>
                    <a:pt x="20128" y="12900"/>
                    <a:pt x="19969" y="13061"/>
                  </a:cubicBezTo>
                  <a:cubicBezTo>
                    <a:pt x="19810" y="13223"/>
                    <a:pt x="19615" y="13296"/>
                    <a:pt x="19390" y="13296"/>
                  </a:cubicBezTo>
                  <a:lnTo>
                    <a:pt x="6706" y="13296"/>
                  </a:lnTo>
                  <a:lnTo>
                    <a:pt x="7114" y="15661"/>
                  </a:lnTo>
                  <a:cubicBezTo>
                    <a:pt x="7146" y="15811"/>
                    <a:pt x="7215" y="15937"/>
                    <a:pt x="7320" y="16034"/>
                  </a:cubicBezTo>
                  <a:cubicBezTo>
                    <a:pt x="7425" y="16131"/>
                    <a:pt x="7540" y="16184"/>
                    <a:pt x="7667" y="16184"/>
                  </a:cubicBezTo>
                  <a:lnTo>
                    <a:pt x="17686" y="16184"/>
                  </a:lnTo>
                  <a:cubicBezTo>
                    <a:pt x="17811" y="16184"/>
                    <a:pt x="17918" y="16237"/>
                    <a:pt x="18009" y="16345"/>
                  </a:cubicBezTo>
                  <a:cubicBezTo>
                    <a:pt x="18097" y="16454"/>
                    <a:pt x="18143" y="16580"/>
                    <a:pt x="18143" y="16736"/>
                  </a:cubicBezTo>
                  <a:lnTo>
                    <a:pt x="18143" y="17831"/>
                  </a:lnTo>
                  <a:cubicBezTo>
                    <a:pt x="18143" y="17981"/>
                    <a:pt x="18099" y="18108"/>
                    <a:pt x="18013" y="18205"/>
                  </a:cubicBezTo>
                  <a:cubicBezTo>
                    <a:pt x="17928" y="18302"/>
                    <a:pt x="17818" y="18348"/>
                    <a:pt x="17686" y="18348"/>
                  </a:cubicBezTo>
                  <a:lnTo>
                    <a:pt x="15776" y="18348"/>
                  </a:lnTo>
                  <a:lnTo>
                    <a:pt x="8146" y="18348"/>
                  </a:lnTo>
                  <a:lnTo>
                    <a:pt x="6929" y="18348"/>
                  </a:lnTo>
                  <a:cubicBezTo>
                    <a:pt x="6801" y="18348"/>
                    <a:pt x="6662" y="18337"/>
                    <a:pt x="6501" y="18302"/>
                  </a:cubicBezTo>
                  <a:cubicBezTo>
                    <a:pt x="6339" y="18266"/>
                    <a:pt x="6202" y="18222"/>
                    <a:pt x="6085" y="18169"/>
                  </a:cubicBezTo>
                  <a:cubicBezTo>
                    <a:pt x="6036" y="18146"/>
                    <a:pt x="5982" y="18090"/>
                    <a:pt x="5921" y="17987"/>
                  </a:cubicBezTo>
                  <a:cubicBezTo>
                    <a:pt x="5860" y="17884"/>
                    <a:pt x="5799" y="17770"/>
                    <a:pt x="5740" y="17644"/>
                  </a:cubicBezTo>
                  <a:cubicBezTo>
                    <a:pt x="5684" y="17517"/>
                    <a:pt x="5633" y="17391"/>
                    <a:pt x="5594" y="17259"/>
                  </a:cubicBezTo>
                  <a:cubicBezTo>
                    <a:pt x="5552" y="17133"/>
                    <a:pt x="5528" y="17036"/>
                    <a:pt x="5513" y="16959"/>
                  </a:cubicBezTo>
                  <a:lnTo>
                    <a:pt x="2997" y="2670"/>
                  </a:lnTo>
                  <a:cubicBezTo>
                    <a:pt x="2966" y="2520"/>
                    <a:pt x="2897" y="2400"/>
                    <a:pt x="2792" y="2309"/>
                  </a:cubicBezTo>
                  <a:cubicBezTo>
                    <a:pt x="2687" y="2212"/>
                    <a:pt x="2569" y="2165"/>
                    <a:pt x="2445" y="2165"/>
                  </a:cubicBezTo>
                  <a:lnTo>
                    <a:pt x="457" y="2165"/>
                  </a:lnTo>
                  <a:cubicBezTo>
                    <a:pt x="152" y="2165"/>
                    <a:pt x="0" y="1982"/>
                    <a:pt x="0" y="1618"/>
                  </a:cubicBezTo>
                  <a:lnTo>
                    <a:pt x="0" y="546"/>
                  </a:lnTo>
                  <a:cubicBezTo>
                    <a:pt x="0" y="185"/>
                    <a:pt x="152" y="0"/>
                    <a:pt x="457" y="0"/>
                  </a:cubicBezTo>
                  <a:lnTo>
                    <a:pt x="3159" y="0"/>
                  </a:lnTo>
                  <a:cubicBezTo>
                    <a:pt x="3286" y="0"/>
                    <a:pt x="3433" y="18"/>
                    <a:pt x="3606" y="59"/>
                  </a:cubicBezTo>
                  <a:cubicBezTo>
                    <a:pt x="3775" y="94"/>
                    <a:pt x="3917" y="132"/>
                    <a:pt x="4027" y="167"/>
                  </a:cubicBezTo>
                  <a:cubicBezTo>
                    <a:pt x="4075" y="208"/>
                    <a:pt x="4129" y="276"/>
                    <a:pt x="4193" y="373"/>
                  </a:cubicBezTo>
                  <a:cubicBezTo>
                    <a:pt x="4261" y="470"/>
                    <a:pt x="4322" y="585"/>
                    <a:pt x="4376" y="705"/>
                  </a:cubicBezTo>
                  <a:cubicBezTo>
                    <a:pt x="4430" y="825"/>
                    <a:pt x="4479" y="952"/>
                    <a:pt x="4518" y="1072"/>
                  </a:cubicBezTo>
                  <a:cubicBezTo>
                    <a:pt x="4557" y="1198"/>
                    <a:pt x="4584" y="1301"/>
                    <a:pt x="4599" y="1378"/>
                  </a:cubicBezTo>
                  <a:lnTo>
                    <a:pt x="4917" y="3134"/>
                  </a:lnTo>
                  <a:lnTo>
                    <a:pt x="20681" y="3134"/>
                  </a:lnTo>
                  <a:lnTo>
                    <a:pt x="20681" y="3131"/>
                  </a:lnTo>
                  <a:close/>
                  <a:moveTo>
                    <a:pt x="6811" y="19982"/>
                  </a:moveTo>
                  <a:cubicBezTo>
                    <a:pt x="6811" y="19541"/>
                    <a:pt x="6941" y="19156"/>
                    <a:pt x="7202" y="18833"/>
                  </a:cubicBezTo>
                  <a:cubicBezTo>
                    <a:pt x="7462" y="18513"/>
                    <a:pt x="7777" y="18345"/>
                    <a:pt x="8146" y="18345"/>
                  </a:cubicBezTo>
                  <a:cubicBezTo>
                    <a:pt x="8528" y="18345"/>
                    <a:pt x="8850" y="18513"/>
                    <a:pt x="9114" y="18833"/>
                  </a:cubicBezTo>
                  <a:cubicBezTo>
                    <a:pt x="9381" y="19153"/>
                    <a:pt x="9513" y="19538"/>
                    <a:pt x="9513" y="19982"/>
                  </a:cubicBezTo>
                  <a:cubicBezTo>
                    <a:pt x="9513" y="20425"/>
                    <a:pt x="9381" y="20801"/>
                    <a:pt x="9114" y="21118"/>
                  </a:cubicBezTo>
                  <a:cubicBezTo>
                    <a:pt x="8850" y="21438"/>
                    <a:pt x="8528" y="21600"/>
                    <a:pt x="8146" y="21600"/>
                  </a:cubicBezTo>
                  <a:cubicBezTo>
                    <a:pt x="7779" y="21600"/>
                    <a:pt x="7464" y="21438"/>
                    <a:pt x="7202" y="21118"/>
                  </a:cubicBezTo>
                  <a:cubicBezTo>
                    <a:pt x="6941" y="20801"/>
                    <a:pt x="6811" y="20422"/>
                    <a:pt x="6811" y="19982"/>
                  </a:cubicBezTo>
                  <a:moveTo>
                    <a:pt x="14432" y="19982"/>
                  </a:moveTo>
                  <a:cubicBezTo>
                    <a:pt x="14432" y="19541"/>
                    <a:pt x="14564" y="19156"/>
                    <a:pt x="14823" y="18833"/>
                  </a:cubicBezTo>
                  <a:cubicBezTo>
                    <a:pt x="15085" y="18513"/>
                    <a:pt x="15400" y="18345"/>
                    <a:pt x="15779" y="18345"/>
                  </a:cubicBezTo>
                  <a:cubicBezTo>
                    <a:pt x="16143" y="18345"/>
                    <a:pt x="16459" y="18513"/>
                    <a:pt x="16720" y="18833"/>
                  </a:cubicBezTo>
                  <a:cubicBezTo>
                    <a:pt x="16982" y="19153"/>
                    <a:pt x="17114" y="19538"/>
                    <a:pt x="17114" y="19982"/>
                  </a:cubicBezTo>
                  <a:cubicBezTo>
                    <a:pt x="17114" y="20425"/>
                    <a:pt x="16982" y="20801"/>
                    <a:pt x="16720" y="21118"/>
                  </a:cubicBezTo>
                  <a:cubicBezTo>
                    <a:pt x="16461" y="21438"/>
                    <a:pt x="16146" y="21600"/>
                    <a:pt x="15779" y="21600"/>
                  </a:cubicBezTo>
                  <a:cubicBezTo>
                    <a:pt x="15412" y="21600"/>
                    <a:pt x="15094" y="21438"/>
                    <a:pt x="14830" y="21118"/>
                  </a:cubicBezTo>
                  <a:cubicBezTo>
                    <a:pt x="14564" y="20801"/>
                    <a:pt x="14432" y="20422"/>
                    <a:pt x="14432" y="19982"/>
                  </a:cubicBezTo>
                </a:path>
              </a:pathLst>
            </a:custGeom>
            <a:solidFill>
              <a:schemeClr val="bg1"/>
            </a:solidFill>
            <a:ln>
              <a:noFill/>
            </a:ln>
          </p:spPr>
          <p:txBody>
            <a:bodyPr lIns="0" tIns="0" rIns="0" bIns="0"/>
            <a:lstStyle/>
            <a:p>
              <a:endParaRPr lang="zh-CN" altLang="en-US" sz="2400" dirty="0">
                <a:solidFill>
                  <a:schemeClr val="bg1">
                    <a:lumMod val="50000"/>
                  </a:schemeClr>
                </a:solidFill>
                <a:cs typeface="+mn-ea"/>
                <a:sym typeface="+mn-lt"/>
              </a:endParaRPr>
            </a:p>
          </p:txBody>
        </p:sp>
        <p:sp>
          <p:nvSpPr>
            <p:cNvPr id="61" name="文本框 60"/>
            <p:cNvSpPr txBox="1"/>
            <p:nvPr/>
          </p:nvSpPr>
          <p:spPr>
            <a:xfrm>
              <a:off x="5275849" y="2674485"/>
              <a:ext cx="697627" cy="646331"/>
            </a:xfrm>
            <a:prstGeom prst="rect">
              <a:avLst/>
            </a:prstGeom>
            <a:noFill/>
          </p:spPr>
          <p:txBody>
            <a:bodyPr wrap="none" rtlCol="0">
              <a:spAutoFit/>
            </a:bodyPr>
            <a:lstStyle/>
            <a:p>
              <a:r>
                <a:rPr lang="en-US" altLang="zh-CN" sz="3600" dirty="0">
                  <a:solidFill>
                    <a:schemeClr val="bg1">
                      <a:lumMod val="50000"/>
                    </a:schemeClr>
                  </a:solidFill>
                  <a:cs typeface="+mn-ea"/>
                  <a:sym typeface="+mn-lt"/>
                </a:rPr>
                <a:t>03</a:t>
              </a:r>
              <a:endParaRPr lang="zh-CN" altLang="en-US" sz="3600" dirty="0">
                <a:solidFill>
                  <a:schemeClr val="bg1">
                    <a:lumMod val="50000"/>
                  </a:schemeClr>
                </a:solidFill>
                <a:cs typeface="+mn-ea"/>
                <a:sym typeface="+mn-lt"/>
              </a:endParaRPr>
            </a:p>
          </p:txBody>
        </p:sp>
      </p:grpSp>
      <p:sp>
        <p:nvSpPr>
          <p:cNvPr id="66" name="文本框 65"/>
          <p:cNvSpPr txBox="1"/>
          <p:nvPr/>
        </p:nvSpPr>
        <p:spPr>
          <a:xfrm>
            <a:off x="7746682" y="1972189"/>
            <a:ext cx="3601189" cy="560300"/>
          </a:xfrm>
          <a:prstGeom prst="rect">
            <a:avLst/>
          </a:prstGeom>
          <a:noFill/>
        </p:spPr>
        <p:txBody>
          <a:bodyPr wrap="square" lIns="91459" tIns="45729" rIns="91459" bIns="45729" rtlCol="0">
            <a:spAutoFit/>
          </a:bodyPr>
          <a:lstStyle/>
          <a:p>
            <a:pPr algn="just">
              <a:lnSpc>
                <a:spcPct val="120000"/>
              </a:lnSpc>
            </a:pPr>
            <a:r>
              <a:rPr lang="zh-CN" altLang="en-US" sz="1467" dirty="0">
                <a:solidFill>
                  <a:schemeClr val="bg1">
                    <a:lumMod val="50000"/>
                  </a:schemeClr>
                </a:solidFill>
                <a:cs typeface="+mn-ea"/>
                <a:sym typeface="+mn-lt"/>
              </a:rPr>
              <a:t>工作岗位职责</a:t>
            </a:r>
            <a:endParaRPr lang="en-US" altLang="zh-CN" sz="1467" dirty="0">
              <a:solidFill>
                <a:schemeClr val="bg1">
                  <a:lumMod val="50000"/>
                </a:schemeClr>
              </a:solidFill>
              <a:cs typeface="+mn-ea"/>
              <a:sym typeface="+mn-lt"/>
            </a:endParaRPr>
          </a:p>
          <a:p>
            <a:pPr algn="just">
              <a:lnSpc>
                <a:spcPct val="120000"/>
              </a:lnSpc>
            </a:pPr>
            <a:r>
              <a:rPr lang="zh-CN" altLang="en-US" sz="1067" dirty="0">
                <a:solidFill>
                  <a:schemeClr val="bg1">
                    <a:lumMod val="50000"/>
                  </a:schemeClr>
                </a:solidFill>
                <a:cs typeface="+mn-ea"/>
                <a:sym typeface="+mn-lt"/>
              </a:rPr>
              <a:t>单击添加文字内容，言简意赅不罗嗦。</a:t>
            </a:r>
          </a:p>
        </p:txBody>
      </p:sp>
      <p:sp>
        <p:nvSpPr>
          <p:cNvPr id="68" name="文本框 67"/>
          <p:cNvSpPr txBox="1"/>
          <p:nvPr/>
        </p:nvSpPr>
        <p:spPr>
          <a:xfrm>
            <a:off x="7746682" y="4682644"/>
            <a:ext cx="3601189" cy="560300"/>
          </a:xfrm>
          <a:prstGeom prst="rect">
            <a:avLst/>
          </a:prstGeom>
          <a:noFill/>
        </p:spPr>
        <p:txBody>
          <a:bodyPr wrap="square" lIns="91459" tIns="45729" rIns="91459" bIns="45729" rtlCol="0">
            <a:spAutoFit/>
          </a:bodyPr>
          <a:lstStyle/>
          <a:p>
            <a:pPr algn="just">
              <a:lnSpc>
                <a:spcPct val="120000"/>
              </a:lnSpc>
            </a:pPr>
            <a:r>
              <a:rPr lang="zh-CN" altLang="en-US" sz="1467" dirty="0">
                <a:solidFill>
                  <a:schemeClr val="bg1">
                    <a:lumMod val="50000"/>
                  </a:schemeClr>
                </a:solidFill>
                <a:cs typeface="+mn-ea"/>
                <a:sym typeface="+mn-lt"/>
              </a:rPr>
              <a:t>工作岗位职责</a:t>
            </a:r>
            <a:endParaRPr lang="en-US" altLang="zh-CN" sz="1467" dirty="0">
              <a:solidFill>
                <a:schemeClr val="bg1">
                  <a:lumMod val="50000"/>
                </a:schemeClr>
              </a:solidFill>
              <a:cs typeface="+mn-ea"/>
              <a:sym typeface="+mn-lt"/>
            </a:endParaRPr>
          </a:p>
          <a:p>
            <a:pPr algn="just">
              <a:lnSpc>
                <a:spcPct val="120000"/>
              </a:lnSpc>
            </a:pPr>
            <a:r>
              <a:rPr lang="zh-CN" altLang="en-US" sz="1067" dirty="0">
                <a:solidFill>
                  <a:schemeClr val="bg1">
                    <a:lumMod val="50000"/>
                  </a:schemeClr>
                </a:solidFill>
                <a:cs typeface="+mn-ea"/>
                <a:sym typeface="+mn-lt"/>
              </a:rPr>
              <a:t>单击添加文字内容，言简意赅不罗嗦。</a:t>
            </a:r>
          </a:p>
        </p:txBody>
      </p:sp>
      <p:sp>
        <p:nvSpPr>
          <p:cNvPr id="69" name="文本框 68"/>
          <p:cNvSpPr txBox="1"/>
          <p:nvPr/>
        </p:nvSpPr>
        <p:spPr>
          <a:xfrm>
            <a:off x="7746682" y="3779160"/>
            <a:ext cx="3601189" cy="560300"/>
          </a:xfrm>
          <a:prstGeom prst="rect">
            <a:avLst/>
          </a:prstGeom>
          <a:noFill/>
        </p:spPr>
        <p:txBody>
          <a:bodyPr wrap="square" lIns="91459" tIns="45729" rIns="91459" bIns="45729" rtlCol="0">
            <a:spAutoFit/>
          </a:bodyPr>
          <a:lstStyle/>
          <a:p>
            <a:pPr algn="just">
              <a:lnSpc>
                <a:spcPct val="120000"/>
              </a:lnSpc>
            </a:pPr>
            <a:r>
              <a:rPr lang="zh-CN" altLang="en-US" sz="1467" dirty="0">
                <a:solidFill>
                  <a:schemeClr val="bg1">
                    <a:lumMod val="50000"/>
                  </a:schemeClr>
                </a:solidFill>
                <a:cs typeface="+mn-ea"/>
                <a:sym typeface="+mn-lt"/>
              </a:rPr>
              <a:t>工作岗位职责</a:t>
            </a:r>
            <a:endParaRPr lang="en-US" altLang="zh-CN" sz="1467" dirty="0">
              <a:solidFill>
                <a:schemeClr val="bg1">
                  <a:lumMod val="50000"/>
                </a:schemeClr>
              </a:solidFill>
              <a:cs typeface="+mn-ea"/>
              <a:sym typeface="+mn-lt"/>
            </a:endParaRPr>
          </a:p>
          <a:p>
            <a:pPr algn="just">
              <a:lnSpc>
                <a:spcPct val="120000"/>
              </a:lnSpc>
            </a:pPr>
            <a:r>
              <a:rPr lang="zh-CN" altLang="en-US" sz="1067" dirty="0">
                <a:solidFill>
                  <a:schemeClr val="bg1">
                    <a:lumMod val="50000"/>
                  </a:schemeClr>
                </a:solidFill>
                <a:cs typeface="+mn-ea"/>
                <a:sym typeface="+mn-lt"/>
              </a:rPr>
              <a:t>单击添加文字内容，言简意赅不罗嗦。</a:t>
            </a:r>
          </a:p>
        </p:txBody>
      </p:sp>
      <p:sp>
        <p:nvSpPr>
          <p:cNvPr id="70" name="文本框 69"/>
          <p:cNvSpPr txBox="1"/>
          <p:nvPr/>
        </p:nvSpPr>
        <p:spPr>
          <a:xfrm>
            <a:off x="7746682" y="2875673"/>
            <a:ext cx="3601189" cy="560300"/>
          </a:xfrm>
          <a:prstGeom prst="rect">
            <a:avLst/>
          </a:prstGeom>
          <a:noFill/>
        </p:spPr>
        <p:txBody>
          <a:bodyPr wrap="square" lIns="91459" tIns="45729" rIns="91459" bIns="45729" rtlCol="0">
            <a:spAutoFit/>
          </a:bodyPr>
          <a:lstStyle/>
          <a:p>
            <a:pPr algn="just">
              <a:lnSpc>
                <a:spcPct val="120000"/>
              </a:lnSpc>
            </a:pPr>
            <a:r>
              <a:rPr lang="zh-CN" altLang="en-US" sz="1467" dirty="0">
                <a:solidFill>
                  <a:schemeClr val="bg1">
                    <a:lumMod val="50000"/>
                  </a:schemeClr>
                </a:solidFill>
                <a:cs typeface="+mn-ea"/>
                <a:sym typeface="+mn-lt"/>
              </a:rPr>
              <a:t>工作岗位职责</a:t>
            </a:r>
            <a:endParaRPr lang="en-US" altLang="zh-CN" sz="1467" dirty="0">
              <a:solidFill>
                <a:schemeClr val="bg1">
                  <a:lumMod val="50000"/>
                </a:schemeClr>
              </a:solidFill>
              <a:cs typeface="+mn-ea"/>
              <a:sym typeface="+mn-lt"/>
            </a:endParaRPr>
          </a:p>
          <a:p>
            <a:pPr algn="just">
              <a:lnSpc>
                <a:spcPct val="120000"/>
              </a:lnSpc>
            </a:pPr>
            <a:r>
              <a:rPr lang="zh-CN" altLang="en-US" sz="1067" dirty="0">
                <a:solidFill>
                  <a:schemeClr val="bg1">
                    <a:lumMod val="50000"/>
                  </a:schemeClr>
                </a:solidFill>
                <a:cs typeface="+mn-ea"/>
                <a:sym typeface="+mn-lt"/>
              </a:rPr>
              <a:t>单击添加文字内容，言简意赅不罗嗦。</a:t>
            </a:r>
          </a:p>
        </p:txBody>
      </p:sp>
      <p:pic>
        <p:nvPicPr>
          <p:cNvPr id="34" name="图片 33" descr="资源 3711"/>
          <p:cNvPicPr>
            <a:picLocks noChangeAspect="1"/>
          </p:cNvPicPr>
          <p:nvPr/>
        </p:nvPicPr>
        <p:blipFill>
          <a:blip r:embed="rId4"/>
          <a:stretch>
            <a:fillRect/>
          </a:stretch>
        </p:blipFill>
        <p:spPr>
          <a:xfrm>
            <a:off x="1900359" y="3821211"/>
            <a:ext cx="2962275" cy="2686050"/>
          </a:xfrm>
          <a:prstGeom prst="rect">
            <a:avLst/>
          </a:prstGeom>
        </p:spPr>
      </p:pic>
    </p:spTree>
    <p:extLst>
      <p:ext uri="{BB962C8B-B14F-4D97-AF65-F5344CB8AC3E}">
        <p14:creationId xmlns:p14="http://schemas.microsoft.com/office/powerpoint/2010/main" val="86912940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7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10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1+#ppt_w/2"/>
                                          </p:val>
                                        </p:tav>
                                        <p:tav tm="100000">
                                          <p:val>
                                            <p:strVal val="#ppt_x"/>
                                          </p:val>
                                        </p:tav>
                                      </p:tavLst>
                                    </p:anim>
                                    <p:anim calcmode="lin" valueType="num">
                                      <p:cBhvr additive="base">
                                        <p:cTn id="29" dur="500" fill="hold"/>
                                        <p:tgtEl>
                                          <p:spTgt spid="66"/>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par>
                          <p:cTn id="34" fill="hold">
                            <p:stCondLst>
                              <p:cond delay="3500"/>
                            </p:stCondLst>
                            <p:childTnLst>
                              <p:par>
                                <p:cTn id="35" presetID="2" presetClass="entr" presetSubtype="2" fill="hold" grpId="0"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fill="hold"/>
                                        <p:tgtEl>
                                          <p:spTgt spid="70"/>
                                        </p:tgtEl>
                                        <p:attrNameLst>
                                          <p:attrName>ppt_x</p:attrName>
                                        </p:attrNameLst>
                                      </p:cBhvr>
                                      <p:tavLst>
                                        <p:tav tm="0">
                                          <p:val>
                                            <p:strVal val="1+#ppt_w/2"/>
                                          </p:val>
                                        </p:tav>
                                        <p:tav tm="100000">
                                          <p:val>
                                            <p:strVal val="#ppt_x"/>
                                          </p:val>
                                        </p:tav>
                                      </p:tavLst>
                                    </p:anim>
                                    <p:anim calcmode="lin" valueType="num">
                                      <p:cBhvr additive="base">
                                        <p:cTn id="38" dur="500" fill="hold"/>
                                        <p:tgtEl>
                                          <p:spTgt spid="70"/>
                                        </p:tgtEl>
                                        <p:attrNameLst>
                                          <p:attrName>ppt_y</p:attrName>
                                        </p:attrNameLst>
                                      </p:cBhvr>
                                      <p:tavLst>
                                        <p:tav tm="0">
                                          <p:val>
                                            <p:strVal val="#ppt_y"/>
                                          </p:val>
                                        </p:tav>
                                        <p:tav tm="100000">
                                          <p:val>
                                            <p:strVal val="#ppt_y"/>
                                          </p:val>
                                        </p:tav>
                                      </p:tavLst>
                                    </p:anim>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500" fill="hold"/>
                                        <p:tgtEl>
                                          <p:spTgt spid="69"/>
                                        </p:tgtEl>
                                        <p:attrNameLst>
                                          <p:attrName>ppt_x</p:attrName>
                                        </p:attrNameLst>
                                      </p:cBhvr>
                                      <p:tavLst>
                                        <p:tav tm="0">
                                          <p:val>
                                            <p:strVal val="1+#ppt_w/2"/>
                                          </p:val>
                                        </p:tav>
                                        <p:tav tm="100000">
                                          <p:val>
                                            <p:strVal val="#ppt_x"/>
                                          </p:val>
                                        </p:tav>
                                      </p:tavLst>
                                    </p:anim>
                                    <p:anim calcmode="lin" valueType="num">
                                      <p:cBhvr additive="base">
                                        <p:cTn id="47" dur="500" fill="hold"/>
                                        <p:tgtEl>
                                          <p:spTgt spid="69"/>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500"/>
                                        <p:tgtEl>
                                          <p:spTgt spid="42"/>
                                        </p:tgtEl>
                                      </p:cBhvr>
                                    </p:animEffect>
                                  </p:childTnLst>
                                </p:cTn>
                              </p:par>
                            </p:childTnLst>
                          </p:cTn>
                        </p:par>
                        <p:par>
                          <p:cTn id="52" fill="hold">
                            <p:stCondLst>
                              <p:cond delay="5500"/>
                            </p:stCondLst>
                            <p:childTnLst>
                              <p:par>
                                <p:cTn id="53" presetID="2" presetClass="entr" presetSubtype="2" fill="hold" grpId="0" nodeType="after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fill="hold"/>
                                        <p:tgtEl>
                                          <p:spTgt spid="68"/>
                                        </p:tgtEl>
                                        <p:attrNameLst>
                                          <p:attrName>ppt_x</p:attrName>
                                        </p:attrNameLst>
                                      </p:cBhvr>
                                      <p:tavLst>
                                        <p:tav tm="0">
                                          <p:val>
                                            <p:strVal val="1+#ppt_w/2"/>
                                          </p:val>
                                        </p:tav>
                                        <p:tav tm="100000">
                                          <p:val>
                                            <p:strVal val="#ppt_x"/>
                                          </p:val>
                                        </p:tav>
                                      </p:tavLst>
                                    </p:anim>
                                    <p:anim calcmode="lin" valueType="num">
                                      <p:cBhvr additive="base">
                                        <p:cTn id="56"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1" grpId="0" animBg="1"/>
      <p:bldP spid="42" grpId="0" animBg="1"/>
      <p:bldP spid="44" grpId="0" animBg="1"/>
      <p:bldP spid="45" grpId="0" animBg="1"/>
      <p:bldP spid="66" grpId="0"/>
      <p:bldP spid="68" grpId="0"/>
      <p:bldP spid="69"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SubTitle_2"/>
          <p:cNvSpPr txBox="1"/>
          <p:nvPr>
            <p:custDataLst>
              <p:tags r:id="rId3"/>
            </p:custDataLst>
          </p:nvPr>
        </p:nvSpPr>
        <p:spPr>
          <a:xfrm>
            <a:off x="5830376" y="3408977"/>
            <a:ext cx="1179512" cy="904875"/>
          </a:xfrm>
          <a:prstGeom prst="rect">
            <a:avLst/>
          </a:prstGeom>
          <a:noFill/>
        </p:spPr>
        <p:txBody>
          <a:bodyPr anchor="ctr">
            <a:normAutofit fontScale="77500" lnSpcReduction="20000"/>
          </a:bodyPr>
          <a:lstStyle/>
          <a:p>
            <a:pPr>
              <a:lnSpc>
                <a:spcPct val="130000"/>
              </a:lnSpc>
              <a:defRPr/>
            </a:pPr>
            <a:r>
              <a:rPr lang="zh-CN" altLang="en-US" sz="1600" dirty="0">
                <a:cs typeface="+mn-ea"/>
                <a:sym typeface="+mn-lt"/>
              </a:rPr>
              <a:t>请输入标题内容</a:t>
            </a:r>
            <a:r>
              <a:rPr lang="en-US" altLang="zh-CN" sz="1600" dirty="0">
                <a:cs typeface="+mn-ea"/>
                <a:sym typeface="+mn-lt"/>
              </a:rPr>
              <a:t> </a:t>
            </a:r>
            <a:r>
              <a:rPr lang="en-US" altLang="zh-CN" sz="1600" dirty="0" err="1">
                <a:cs typeface="+mn-ea"/>
                <a:sym typeface="+mn-lt"/>
              </a:rPr>
              <a:t>ipsu</a:t>
            </a:r>
            <a:endParaRPr lang="en-US" altLang="zh-CN" sz="1600" dirty="0">
              <a:cs typeface="+mn-ea"/>
              <a:sym typeface="+mn-lt"/>
            </a:endParaRPr>
          </a:p>
          <a:p>
            <a:pPr>
              <a:lnSpc>
                <a:spcPct val="130000"/>
              </a:lnSpc>
              <a:defRPr/>
            </a:pPr>
            <a:r>
              <a:rPr lang="zh-CN" altLang="en-US" sz="1600" dirty="0">
                <a:cs typeface="+mn-ea"/>
                <a:sym typeface="+mn-lt"/>
              </a:rPr>
              <a:t>请输入标题内容</a:t>
            </a:r>
            <a:r>
              <a:rPr lang="en-US" altLang="zh-CN" sz="1600" dirty="0">
                <a:cs typeface="+mn-ea"/>
                <a:sym typeface="+mn-lt"/>
              </a:rPr>
              <a:t> </a:t>
            </a:r>
            <a:r>
              <a:rPr lang="en-US" altLang="zh-CN" sz="1600" dirty="0" err="1">
                <a:cs typeface="+mn-ea"/>
                <a:sym typeface="+mn-lt"/>
              </a:rPr>
              <a:t>ipsu</a:t>
            </a:r>
            <a:endParaRPr lang="zh-CN" altLang="en-US" sz="1600" dirty="0">
              <a:cs typeface="+mn-ea"/>
              <a:sym typeface="+mn-lt"/>
            </a:endParaRPr>
          </a:p>
        </p:txBody>
      </p:sp>
      <p:sp>
        <p:nvSpPr>
          <p:cNvPr id="2" name="MH_Other_1"/>
          <p:cNvSpPr/>
          <p:nvPr>
            <p:custDataLst>
              <p:tags r:id="rId4"/>
            </p:custDataLst>
          </p:nvPr>
        </p:nvSpPr>
        <p:spPr>
          <a:xfrm rot="16200000">
            <a:off x="3526120" y="2196922"/>
            <a:ext cx="1258887" cy="1308100"/>
          </a:xfrm>
          <a:prstGeom prst="notchedRightArrow">
            <a:avLst>
              <a:gd name="adj1" fmla="val 60007"/>
              <a:gd name="adj2" fmla="val 36498"/>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1" dirty="0">
              <a:cs typeface="+mn-ea"/>
              <a:sym typeface="+mn-lt"/>
            </a:endParaRPr>
          </a:p>
        </p:txBody>
      </p:sp>
      <p:sp>
        <p:nvSpPr>
          <p:cNvPr id="5" name="MH_Other_2"/>
          <p:cNvSpPr/>
          <p:nvPr>
            <p:custDataLst>
              <p:tags r:id="rId5"/>
            </p:custDataLst>
          </p:nvPr>
        </p:nvSpPr>
        <p:spPr>
          <a:xfrm>
            <a:off x="4544503" y="3216890"/>
            <a:ext cx="1258887" cy="1306513"/>
          </a:xfrm>
          <a:prstGeom prst="notchedRightArrow">
            <a:avLst>
              <a:gd name="adj1" fmla="val 60007"/>
              <a:gd name="adj2" fmla="val 364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1" dirty="0">
              <a:cs typeface="+mn-ea"/>
              <a:sym typeface="+mn-lt"/>
            </a:endParaRPr>
          </a:p>
        </p:txBody>
      </p:sp>
      <p:sp>
        <p:nvSpPr>
          <p:cNvPr id="6" name="MH_Other_3"/>
          <p:cNvSpPr/>
          <p:nvPr>
            <p:custDataLst>
              <p:tags r:id="rId6"/>
            </p:custDataLst>
          </p:nvPr>
        </p:nvSpPr>
        <p:spPr>
          <a:xfrm flipH="1">
            <a:off x="2501388" y="3216890"/>
            <a:ext cx="1257300" cy="1306513"/>
          </a:xfrm>
          <a:prstGeom prst="notchedRightArrow">
            <a:avLst>
              <a:gd name="adj1" fmla="val 60007"/>
              <a:gd name="adj2" fmla="val 364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1" dirty="0">
              <a:cs typeface="+mn-ea"/>
              <a:sym typeface="+mn-lt"/>
            </a:endParaRPr>
          </a:p>
        </p:txBody>
      </p:sp>
      <p:sp>
        <p:nvSpPr>
          <p:cNvPr id="9" name="MH_SubTitle_4"/>
          <p:cNvSpPr txBox="1"/>
          <p:nvPr>
            <p:custDataLst>
              <p:tags r:id="rId7"/>
            </p:custDataLst>
          </p:nvPr>
        </p:nvSpPr>
        <p:spPr>
          <a:xfrm>
            <a:off x="1282190" y="3416915"/>
            <a:ext cx="1179513" cy="904875"/>
          </a:xfrm>
          <a:prstGeom prst="rect">
            <a:avLst/>
          </a:prstGeom>
          <a:noFill/>
        </p:spPr>
        <p:txBody>
          <a:bodyPr anchor="ctr">
            <a:normAutofit fontScale="77500" lnSpcReduction="20000"/>
          </a:bodyPr>
          <a:lstStyle/>
          <a:p>
            <a:pPr algn="r">
              <a:lnSpc>
                <a:spcPct val="130000"/>
              </a:lnSpc>
              <a:defRPr/>
            </a:pPr>
            <a:r>
              <a:rPr lang="zh-CN" altLang="en-US" sz="1600" dirty="0">
                <a:cs typeface="+mn-ea"/>
                <a:sym typeface="+mn-lt"/>
              </a:rPr>
              <a:t>请输入标题内容</a:t>
            </a:r>
            <a:r>
              <a:rPr lang="en-US" altLang="zh-CN" sz="1600" dirty="0">
                <a:cs typeface="+mn-ea"/>
                <a:sym typeface="+mn-lt"/>
              </a:rPr>
              <a:t> </a:t>
            </a:r>
            <a:r>
              <a:rPr lang="en-US" altLang="zh-CN" sz="1600" dirty="0" err="1">
                <a:cs typeface="+mn-ea"/>
                <a:sym typeface="+mn-lt"/>
              </a:rPr>
              <a:t>ipsu</a:t>
            </a:r>
            <a:endParaRPr lang="en-US" altLang="zh-CN" sz="1600" dirty="0">
              <a:cs typeface="+mn-ea"/>
              <a:sym typeface="+mn-lt"/>
            </a:endParaRPr>
          </a:p>
          <a:p>
            <a:pPr algn="r">
              <a:lnSpc>
                <a:spcPct val="130000"/>
              </a:lnSpc>
              <a:defRPr/>
            </a:pPr>
            <a:r>
              <a:rPr lang="zh-CN" altLang="en-US" sz="1600" dirty="0">
                <a:cs typeface="+mn-ea"/>
                <a:sym typeface="+mn-lt"/>
              </a:rPr>
              <a:t>请输入标题内容</a:t>
            </a:r>
            <a:r>
              <a:rPr lang="en-US" altLang="zh-CN" sz="1600" dirty="0">
                <a:cs typeface="+mn-ea"/>
                <a:sym typeface="+mn-lt"/>
              </a:rPr>
              <a:t> </a:t>
            </a:r>
            <a:r>
              <a:rPr lang="en-US" altLang="zh-CN" sz="1600" dirty="0" err="1">
                <a:cs typeface="+mn-ea"/>
                <a:sym typeface="+mn-lt"/>
              </a:rPr>
              <a:t>ipsu</a:t>
            </a:r>
            <a:endParaRPr lang="zh-CN" altLang="en-US" sz="1600" dirty="0">
              <a:cs typeface="+mn-ea"/>
              <a:sym typeface="+mn-lt"/>
            </a:endParaRPr>
          </a:p>
        </p:txBody>
      </p:sp>
      <p:sp>
        <p:nvSpPr>
          <p:cNvPr id="20" name="MH_SubTitle_1"/>
          <p:cNvSpPr txBox="1"/>
          <p:nvPr>
            <p:custDataLst>
              <p:tags r:id="rId8"/>
            </p:custDataLst>
          </p:nvPr>
        </p:nvSpPr>
        <p:spPr>
          <a:xfrm>
            <a:off x="3563427" y="1300778"/>
            <a:ext cx="1181100" cy="866775"/>
          </a:xfrm>
          <a:prstGeom prst="rect">
            <a:avLst/>
          </a:prstGeom>
          <a:noFill/>
        </p:spPr>
        <p:txBody>
          <a:bodyPr anchor="b">
            <a:normAutofit fontScale="70000" lnSpcReduction="20000"/>
          </a:bodyPr>
          <a:lstStyle/>
          <a:p>
            <a:pPr algn="ctr">
              <a:lnSpc>
                <a:spcPct val="130000"/>
              </a:lnSpc>
              <a:defRPr/>
            </a:pPr>
            <a:r>
              <a:rPr lang="zh-CN" altLang="en-US" sz="1600" dirty="0">
                <a:cs typeface="+mn-ea"/>
                <a:sym typeface="+mn-lt"/>
              </a:rPr>
              <a:t>请输入标题内容</a:t>
            </a:r>
            <a:r>
              <a:rPr lang="en-US" altLang="zh-CN" sz="1600" dirty="0">
                <a:cs typeface="+mn-ea"/>
                <a:sym typeface="+mn-lt"/>
              </a:rPr>
              <a:t> </a:t>
            </a:r>
            <a:r>
              <a:rPr lang="en-US" altLang="zh-CN" sz="1600" dirty="0" err="1">
                <a:cs typeface="+mn-ea"/>
                <a:sym typeface="+mn-lt"/>
              </a:rPr>
              <a:t>ipsu</a:t>
            </a:r>
            <a:endParaRPr lang="en-US" altLang="zh-CN" sz="1600" dirty="0">
              <a:cs typeface="+mn-ea"/>
              <a:sym typeface="+mn-lt"/>
            </a:endParaRPr>
          </a:p>
          <a:p>
            <a:pPr algn="ctr">
              <a:lnSpc>
                <a:spcPct val="130000"/>
              </a:lnSpc>
              <a:defRPr/>
            </a:pPr>
            <a:r>
              <a:rPr lang="zh-CN" altLang="en-US" sz="1600" dirty="0">
                <a:cs typeface="+mn-ea"/>
                <a:sym typeface="+mn-lt"/>
              </a:rPr>
              <a:t>请输入标题内容</a:t>
            </a:r>
            <a:r>
              <a:rPr lang="en-US" altLang="zh-CN" sz="1600" dirty="0">
                <a:cs typeface="+mn-ea"/>
                <a:sym typeface="+mn-lt"/>
              </a:rPr>
              <a:t> </a:t>
            </a:r>
            <a:r>
              <a:rPr lang="en-US" altLang="zh-CN" sz="1600" dirty="0" err="1">
                <a:cs typeface="+mn-ea"/>
                <a:sym typeface="+mn-lt"/>
              </a:rPr>
              <a:t>ipsu</a:t>
            </a:r>
            <a:endParaRPr lang="zh-CN" altLang="en-US" sz="1600" dirty="0">
              <a:cs typeface="+mn-ea"/>
              <a:sym typeface="+mn-lt"/>
            </a:endParaRPr>
          </a:p>
        </p:txBody>
      </p:sp>
      <p:sp>
        <p:nvSpPr>
          <p:cNvPr id="11" name="MH_Other_4"/>
          <p:cNvSpPr/>
          <p:nvPr>
            <p:custDataLst>
              <p:tags r:id="rId9"/>
            </p:custDataLst>
          </p:nvPr>
        </p:nvSpPr>
        <p:spPr>
          <a:xfrm rot="5400000" flipV="1">
            <a:off x="3522152" y="4242416"/>
            <a:ext cx="1258887" cy="1306513"/>
          </a:xfrm>
          <a:prstGeom prst="notchedRightArrow">
            <a:avLst>
              <a:gd name="adj1" fmla="val 60007"/>
              <a:gd name="adj2" fmla="val 36498"/>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1" dirty="0">
              <a:cs typeface="+mn-ea"/>
              <a:sym typeface="+mn-lt"/>
            </a:endParaRPr>
          </a:p>
        </p:txBody>
      </p:sp>
      <p:sp>
        <p:nvSpPr>
          <p:cNvPr id="14" name="MH_SubTitle_3"/>
          <p:cNvSpPr txBox="1"/>
          <p:nvPr>
            <p:custDataLst>
              <p:tags r:id="rId10"/>
            </p:custDataLst>
          </p:nvPr>
        </p:nvSpPr>
        <p:spPr>
          <a:xfrm>
            <a:off x="3550726" y="5561629"/>
            <a:ext cx="1179512" cy="866775"/>
          </a:xfrm>
          <a:prstGeom prst="rect">
            <a:avLst/>
          </a:prstGeom>
          <a:noFill/>
        </p:spPr>
        <p:txBody>
          <a:bodyPr>
            <a:normAutofit fontScale="70000" lnSpcReduction="20000"/>
          </a:bodyPr>
          <a:lstStyle/>
          <a:p>
            <a:pPr algn="ctr">
              <a:lnSpc>
                <a:spcPct val="130000"/>
              </a:lnSpc>
              <a:defRPr/>
            </a:pPr>
            <a:r>
              <a:rPr lang="zh-CN" altLang="en-US" sz="1600" dirty="0">
                <a:cs typeface="+mn-ea"/>
                <a:sym typeface="+mn-lt"/>
              </a:rPr>
              <a:t>请输入标题内容</a:t>
            </a:r>
            <a:r>
              <a:rPr lang="en-US" altLang="zh-CN" sz="1600" dirty="0">
                <a:cs typeface="+mn-ea"/>
                <a:sym typeface="+mn-lt"/>
              </a:rPr>
              <a:t> </a:t>
            </a:r>
            <a:r>
              <a:rPr lang="en-US" altLang="zh-CN" sz="1600" dirty="0" err="1">
                <a:cs typeface="+mn-ea"/>
                <a:sym typeface="+mn-lt"/>
              </a:rPr>
              <a:t>ipsu</a:t>
            </a:r>
            <a:endParaRPr lang="en-US" altLang="zh-CN" sz="1600" dirty="0">
              <a:cs typeface="+mn-ea"/>
              <a:sym typeface="+mn-lt"/>
            </a:endParaRPr>
          </a:p>
          <a:p>
            <a:pPr algn="ctr">
              <a:lnSpc>
                <a:spcPct val="130000"/>
              </a:lnSpc>
              <a:defRPr/>
            </a:pPr>
            <a:r>
              <a:rPr lang="zh-CN" altLang="en-US" sz="1600" dirty="0">
                <a:cs typeface="+mn-ea"/>
                <a:sym typeface="+mn-lt"/>
              </a:rPr>
              <a:t>请输入标题内容</a:t>
            </a:r>
            <a:r>
              <a:rPr lang="en-US" altLang="zh-CN" sz="1600" dirty="0">
                <a:cs typeface="+mn-ea"/>
                <a:sym typeface="+mn-lt"/>
              </a:rPr>
              <a:t> </a:t>
            </a:r>
            <a:r>
              <a:rPr lang="en-US" altLang="zh-CN" sz="1600" dirty="0" err="1">
                <a:cs typeface="+mn-ea"/>
                <a:sym typeface="+mn-lt"/>
              </a:rPr>
              <a:t>ipsu</a:t>
            </a:r>
            <a:endParaRPr lang="zh-CN" altLang="en-US" sz="1600" dirty="0">
              <a:cs typeface="+mn-ea"/>
              <a:sym typeface="+mn-lt"/>
            </a:endParaRPr>
          </a:p>
        </p:txBody>
      </p:sp>
      <p:pic>
        <p:nvPicPr>
          <p:cNvPr id="12" name="图片 11" descr="资源 1311"/>
          <p:cNvPicPr>
            <a:picLocks noChangeAspect="1"/>
          </p:cNvPicPr>
          <p:nvPr/>
        </p:nvPicPr>
        <p:blipFill>
          <a:blip r:embed="rId13"/>
          <a:stretch>
            <a:fillRect/>
          </a:stretch>
        </p:blipFill>
        <p:spPr>
          <a:xfrm>
            <a:off x="7585608" y="3366575"/>
            <a:ext cx="2708275" cy="2889250"/>
          </a:xfrm>
          <a:prstGeom prst="rect">
            <a:avLst/>
          </a:prstGeom>
        </p:spPr>
      </p:pic>
      <p:pic>
        <p:nvPicPr>
          <p:cNvPr id="13" name="图片 12" descr="资源 2711"/>
          <p:cNvPicPr>
            <a:picLocks noChangeAspect="1"/>
          </p:cNvPicPr>
          <p:nvPr/>
        </p:nvPicPr>
        <p:blipFill>
          <a:blip r:embed="rId14"/>
          <a:stretch>
            <a:fillRect/>
          </a:stretch>
        </p:blipFill>
        <p:spPr>
          <a:xfrm>
            <a:off x="6398158" y="793217"/>
            <a:ext cx="1187450" cy="1790700"/>
          </a:xfrm>
          <a:prstGeom prst="rect">
            <a:avLst/>
          </a:prstGeom>
        </p:spPr>
      </p:pic>
      <p:pic>
        <p:nvPicPr>
          <p:cNvPr id="15" name="图片 14" descr="资源 3211"/>
          <p:cNvPicPr>
            <a:picLocks noChangeAspect="1"/>
          </p:cNvPicPr>
          <p:nvPr/>
        </p:nvPicPr>
        <p:blipFill>
          <a:blip r:embed="rId15"/>
          <a:stretch>
            <a:fillRect/>
          </a:stretch>
        </p:blipFill>
        <p:spPr>
          <a:xfrm>
            <a:off x="8930107" y="2221528"/>
            <a:ext cx="1089025" cy="850900"/>
          </a:xfrm>
          <a:prstGeom prst="rect">
            <a:avLst/>
          </a:prstGeom>
        </p:spPr>
      </p:pic>
    </p:spTree>
    <p:custDataLst>
      <p:tags r:id="rId2"/>
    </p:custDataLst>
    <p:extLst>
      <p:ext uri="{BB962C8B-B14F-4D97-AF65-F5344CB8AC3E}">
        <p14:creationId xmlns:p14="http://schemas.microsoft.com/office/powerpoint/2010/main" val="188032699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000"/>
                                        <p:tgtEl>
                                          <p:spTgt spid="2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animBg="1"/>
      <p:bldP spid="5" grpId="0" animBg="1"/>
      <p:bldP spid="6" grpId="0" animBg="1"/>
      <p:bldP spid="9" grpId="0"/>
      <p:bldP spid="20" grpId="0"/>
      <p:bldP spid="11" grpId="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3"/>
          <a:stretch>
            <a:fillRect/>
          </a:stretch>
        </p:blipFill>
        <p:spPr>
          <a:xfrm>
            <a:off x="-123190" y="-48895"/>
            <a:ext cx="12419965" cy="6955790"/>
          </a:xfrm>
          <a:prstGeom prst="rect">
            <a:avLst/>
          </a:prstGeom>
        </p:spPr>
      </p:pic>
      <p:pic>
        <p:nvPicPr>
          <p:cNvPr id="20" name="图片 19" descr="资源 3311"/>
          <p:cNvPicPr>
            <a:picLocks noChangeAspect="1"/>
          </p:cNvPicPr>
          <p:nvPr/>
        </p:nvPicPr>
        <p:blipFill>
          <a:blip r:embed="rId4"/>
          <a:stretch>
            <a:fillRect/>
          </a:stretch>
        </p:blipFill>
        <p:spPr>
          <a:xfrm>
            <a:off x="569595" y="454025"/>
            <a:ext cx="3613150" cy="3442970"/>
          </a:xfrm>
          <a:prstGeom prst="rect">
            <a:avLst/>
          </a:prstGeom>
        </p:spPr>
      </p:pic>
      <p:pic>
        <p:nvPicPr>
          <p:cNvPr id="10" name="图片 9" descr="资源 2611"/>
          <p:cNvPicPr>
            <a:picLocks noChangeAspect="1"/>
          </p:cNvPicPr>
          <p:nvPr/>
        </p:nvPicPr>
        <p:blipFill>
          <a:blip r:embed="rId5"/>
          <a:stretch>
            <a:fillRect/>
          </a:stretch>
        </p:blipFill>
        <p:spPr>
          <a:xfrm>
            <a:off x="438785" y="4121785"/>
            <a:ext cx="2038350" cy="1758950"/>
          </a:xfrm>
          <a:prstGeom prst="rect">
            <a:avLst/>
          </a:prstGeom>
        </p:spPr>
      </p:pic>
      <p:pic>
        <p:nvPicPr>
          <p:cNvPr id="34" name="图片 33" descr="资源 1311"/>
          <p:cNvPicPr>
            <a:picLocks noChangeAspect="1"/>
          </p:cNvPicPr>
          <p:nvPr/>
        </p:nvPicPr>
        <p:blipFill>
          <a:blip r:embed="rId6"/>
          <a:stretch>
            <a:fillRect/>
          </a:stretch>
        </p:blipFill>
        <p:spPr>
          <a:xfrm>
            <a:off x="2654935" y="3896995"/>
            <a:ext cx="1527810" cy="1630045"/>
          </a:xfrm>
          <a:prstGeom prst="rect">
            <a:avLst/>
          </a:prstGeom>
        </p:spPr>
      </p:pic>
      <p:pic>
        <p:nvPicPr>
          <p:cNvPr id="17" name="图片 16" descr="资源 3011"/>
          <p:cNvPicPr>
            <a:picLocks noChangeAspect="1"/>
          </p:cNvPicPr>
          <p:nvPr/>
        </p:nvPicPr>
        <p:blipFill>
          <a:blip r:embed="rId7"/>
          <a:srcRect t="51908" r="-3575"/>
          <a:stretch>
            <a:fillRect/>
          </a:stretch>
        </p:blipFill>
        <p:spPr>
          <a:xfrm>
            <a:off x="4773295" y="-26035"/>
            <a:ext cx="2999105" cy="1464310"/>
          </a:xfrm>
          <a:prstGeom prst="rect">
            <a:avLst/>
          </a:prstGeom>
        </p:spPr>
      </p:pic>
      <p:pic>
        <p:nvPicPr>
          <p:cNvPr id="19" name="图片 18" descr="资源 3211"/>
          <p:cNvPicPr>
            <a:picLocks noChangeAspect="1"/>
          </p:cNvPicPr>
          <p:nvPr/>
        </p:nvPicPr>
        <p:blipFill>
          <a:blip r:embed="rId8"/>
          <a:stretch>
            <a:fillRect/>
          </a:stretch>
        </p:blipFill>
        <p:spPr>
          <a:xfrm>
            <a:off x="4462145" y="1438275"/>
            <a:ext cx="1089025" cy="850900"/>
          </a:xfrm>
          <a:prstGeom prst="rect">
            <a:avLst/>
          </a:prstGeom>
        </p:spPr>
      </p:pic>
      <p:pic>
        <p:nvPicPr>
          <p:cNvPr id="3" name="图片 2" descr="资源 3511"/>
          <p:cNvPicPr>
            <a:picLocks noChangeAspect="1"/>
          </p:cNvPicPr>
          <p:nvPr/>
        </p:nvPicPr>
        <p:blipFill>
          <a:blip r:embed="rId9"/>
          <a:stretch>
            <a:fillRect/>
          </a:stretch>
        </p:blipFill>
        <p:spPr>
          <a:xfrm>
            <a:off x="9098280" y="-48895"/>
            <a:ext cx="3079750" cy="3067050"/>
          </a:xfrm>
          <a:prstGeom prst="rect">
            <a:avLst/>
          </a:prstGeom>
        </p:spPr>
      </p:pic>
      <p:sp>
        <p:nvSpPr>
          <p:cNvPr id="13" name="文本框 12"/>
          <p:cNvSpPr txBox="1"/>
          <p:nvPr/>
        </p:nvSpPr>
        <p:spPr>
          <a:xfrm>
            <a:off x="5701030" y="3291840"/>
            <a:ext cx="6477000" cy="829945"/>
          </a:xfrm>
          <a:prstGeom prst="rect">
            <a:avLst/>
          </a:prstGeom>
          <a:noFill/>
        </p:spPr>
        <p:txBody>
          <a:bodyPr wrap="square" rtlCol="0">
            <a:spAutoFit/>
          </a:bodyPr>
          <a:lstStyle/>
          <a:p>
            <a:r>
              <a:rPr lang="zh-CN" altLang="en-US" sz="4800" b="1" dirty="0">
                <a:effectLst>
                  <a:outerShdw blurRad="38100" dist="38100" dir="2700000" algn="tl">
                    <a:srgbClr val="000000">
                      <a:alpha val="43137"/>
                    </a:srgbClr>
                  </a:outerShdw>
                </a:effectLst>
                <a:cs typeface="+mn-ea"/>
                <a:sym typeface="+mn-lt"/>
              </a:rPr>
              <a:t>感谢您的观看！</a:t>
            </a:r>
            <a:endParaRPr lang="zh-CN" altLang="en-US" sz="4800" b="1" dirty="0">
              <a:solidFill>
                <a:schemeClr val="tx1"/>
              </a:solidFill>
              <a:effectLst>
                <a:outerShdw blurRad="38100" dist="38100" dir="2700000" algn="tl">
                  <a:srgbClr val="000000">
                    <a:alpha val="43137"/>
                  </a:srgbClr>
                </a:outerShdw>
              </a:effectLst>
              <a:cs typeface="+mn-ea"/>
              <a:sym typeface="+mn-lt"/>
            </a:endParaRPr>
          </a:p>
        </p:txBody>
      </p:sp>
      <p:sp>
        <p:nvSpPr>
          <p:cNvPr id="6" name="Rectangle 4"/>
          <p:cNvSpPr txBox="1">
            <a:spLocks noChangeArrowheads="1"/>
          </p:cNvSpPr>
          <p:nvPr/>
        </p:nvSpPr>
        <p:spPr bwMode="auto">
          <a:xfrm>
            <a:off x="5184775" y="4364990"/>
            <a:ext cx="5923280" cy="373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ea"/>
                <a:sym typeface="+mn-lt"/>
              </a:rPr>
              <a:t>适用于工作总结，工作汇报，会议计划，个人述职等主题</a:t>
            </a:r>
            <a:endParaRPr kumimoji="0" lang="zh-CN" alt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ea"/>
              <a:sym typeface="+mn-lt"/>
            </a:endParaRPr>
          </a:p>
        </p:txBody>
      </p:sp>
      <p:sp>
        <p:nvSpPr>
          <p:cNvPr id="7" name="TextBox 25"/>
          <p:cNvSpPr txBox="1"/>
          <p:nvPr/>
        </p:nvSpPr>
        <p:spPr>
          <a:xfrm>
            <a:off x="6040755" y="5255260"/>
            <a:ext cx="1968817" cy="338554"/>
          </a:xfrm>
          <a:prstGeom prst="rect">
            <a:avLst/>
          </a:prstGeom>
          <a:noFill/>
        </p:spPr>
        <p:txBody>
          <a:bodyPr wrap="square" rtlCol="0">
            <a:spAutoFit/>
          </a:bodyPr>
          <a:lstStyle/>
          <a:p>
            <a:pPr marL="285750" indent="-285750" defTabSz="685165" fontAlgn="base">
              <a:spcBef>
                <a:spcPct val="0"/>
              </a:spcBef>
              <a:spcAft>
                <a:spcPct val="0"/>
              </a:spcAft>
              <a:buFont typeface="Wingdings" panose="05000000000000000000" charset="0"/>
              <a:buChar char=""/>
              <a:defRPr/>
            </a:pPr>
            <a:r>
              <a:rPr lang="zh-CN" altLang="en-US" sz="1600" dirty="0">
                <a:solidFill>
                  <a:schemeClr val="tx1"/>
                </a:solidFill>
                <a:cs typeface="+mn-ea"/>
                <a:sym typeface="+mn-lt"/>
              </a:rPr>
              <a:t>汇报人：</a:t>
            </a:r>
            <a:r>
              <a:rPr lang="en-US" altLang="zh-CN" sz="1600">
                <a:cs typeface="+mn-ea"/>
                <a:sym typeface="+mn-lt"/>
              </a:rPr>
              <a:t>XXXX</a:t>
            </a:r>
            <a:endParaRPr lang="en-US" altLang="zh-CN" sz="1600" dirty="0">
              <a:solidFill>
                <a:schemeClr val="tx1"/>
              </a:solidFill>
              <a:cs typeface="+mn-ea"/>
              <a:sym typeface="+mn-lt"/>
            </a:endParaRPr>
          </a:p>
        </p:txBody>
      </p:sp>
      <p:sp>
        <p:nvSpPr>
          <p:cNvPr id="8" name="TextBox 26"/>
          <p:cNvSpPr txBox="1"/>
          <p:nvPr/>
        </p:nvSpPr>
        <p:spPr>
          <a:xfrm>
            <a:off x="8644890" y="5304155"/>
            <a:ext cx="2463165" cy="338554"/>
          </a:xfrm>
          <a:prstGeom prst="rect">
            <a:avLst/>
          </a:prstGeom>
          <a:noFill/>
          <a:ln w="9525">
            <a:noFill/>
          </a:ln>
        </p:spPr>
        <p:txBody>
          <a:bodyPr wrap="square">
            <a:spAutoFit/>
          </a:bodyPr>
          <a:lstStyle/>
          <a:p>
            <a:pPr marL="285750" indent="-285750" defTabSz="685165" fontAlgn="base">
              <a:spcBef>
                <a:spcPct val="0"/>
              </a:spcBef>
              <a:spcAft>
                <a:spcPct val="0"/>
              </a:spcAft>
              <a:buFont typeface="Wingdings" panose="05000000000000000000" charset="0"/>
              <a:buChar char=""/>
            </a:pPr>
            <a:r>
              <a:rPr lang="zh-CN" altLang="en-US" sz="1600" dirty="0">
                <a:solidFill>
                  <a:schemeClr val="tx1"/>
                </a:solidFill>
                <a:cs typeface="+mn-ea"/>
                <a:sym typeface="+mn-lt"/>
              </a:rPr>
              <a:t>时间：</a:t>
            </a:r>
            <a:r>
              <a:rPr lang="en-US" altLang="zh-CN" sz="1600" dirty="0">
                <a:solidFill>
                  <a:schemeClr val="tx1"/>
                </a:solidFill>
                <a:cs typeface="+mn-ea"/>
                <a:sym typeface="+mn-lt"/>
              </a:rPr>
              <a:t>XX</a:t>
            </a:r>
            <a:r>
              <a:rPr lang="zh-CN" altLang="en-US" sz="1600" dirty="0">
                <a:solidFill>
                  <a:schemeClr val="tx1"/>
                </a:solidFill>
                <a:cs typeface="+mn-ea"/>
                <a:sym typeface="+mn-lt"/>
              </a:rPr>
              <a:t>年</a:t>
            </a:r>
            <a:r>
              <a:rPr lang="en-US" altLang="zh-CN" sz="1600" dirty="0">
                <a:solidFill>
                  <a:schemeClr val="tx1"/>
                </a:solidFill>
                <a:cs typeface="+mn-ea"/>
                <a:sym typeface="+mn-lt"/>
              </a:rPr>
              <a:t>XX</a:t>
            </a:r>
            <a:r>
              <a:rPr lang="zh-CN" altLang="en-US" sz="1600" dirty="0">
                <a:solidFill>
                  <a:schemeClr val="tx1"/>
                </a:solidFill>
                <a:cs typeface="+mn-ea"/>
                <a:sym typeface="+mn-lt"/>
              </a:rPr>
              <a:t>月</a:t>
            </a:r>
            <a:endParaRPr lang="en-US" altLang="zh-CN" sz="1600" dirty="0">
              <a:solidFill>
                <a:schemeClr val="tx1"/>
              </a:solidFill>
              <a:cs typeface="+mn-ea"/>
              <a:sym typeface="+mn-lt"/>
            </a:endParaRPr>
          </a:p>
        </p:txBody>
      </p:sp>
    </p:spTree>
    <p:extLst>
      <p:ext uri="{BB962C8B-B14F-4D97-AF65-F5344CB8AC3E}">
        <p14:creationId xmlns:p14="http://schemas.microsoft.com/office/powerpoint/2010/main" val="220806362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childTnLst>
                          </p:cTn>
                        </p:par>
                        <p:par>
                          <p:cTn id="11" fill="hold">
                            <p:stCondLst>
                              <p:cond delay="1600"/>
                            </p:stCondLst>
                            <p:childTnLst>
                              <p:par>
                                <p:cTn id="12" presetID="16" presetClass="entr" presetSubtype="2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par>
                          <p:cTn id="15" fill="hold">
                            <p:stCondLst>
                              <p:cond delay="21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bldLvl="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7"/>
          <a:stretch>
            <a:fillRect/>
          </a:stretch>
        </p:blipFill>
        <p:spPr>
          <a:xfrm>
            <a:off x="-123190" y="-48895"/>
            <a:ext cx="12419965" cy="6955790"/>
          </a:xfrm>
          <a:prstGeom prst="rect">
            <a:avLst/>
          </a:prstGeom>
        </p:spPr>
      </p:pic>
      <p:pic>
        <p:nvPicPr>
          <p:cNvPr id="38" name="图片 37" descr="资源 3711"/>
          <p:cNvPicPr>
            <a:picLocks noChangeAspect="1"/>
          </p:cNvPicPr>
          <p:nvPr/>
        </p:nvPicPr>
        <p:blipFill>
          <a:blip r:embed="rId8"/>
          <a:stretch>
            <a:fillRect/>
          </a:stretch>
        </p:blipFill>
        <p:spPr>
          <a:xfrm>
            <a:off x="1337945" y="2336800"/>
            <a:ext cx="2962275" cy="2686050"/>
          </a:xfrm>
          <a:prstGeom prst="rect">
            <a:avLst/>
          </a:prstGeom>
        </p:spPr>
      </p:pic>
      <p:pic>
        <p:nvPicPr>
          <p:cNvPr id="12" name="图片 11" descr="资源 811"/>
          <p:cNvPicPr>
            <a:picLocks noChangeAspect="1"/>
          </p:cNvPicPr>
          <p:nvPr/>
        </p:nvPicPr>
        <p:blipFill>
          <a:blip r:embed="rId9"/>
          <a:stretch>
            <a:fillRect/>
          </a:stretch>
        </p:blipFill>
        <p:spPr>
          <a:xfrm>
            <a:off x="4465320" y="3714750"/>
            <a:ext cx="320675" cy="1308100"/>
          </a:xfrm>
          <a:prstGeom prst="rect">
            <a:avLst/>
          </a:prstGeom>
        </p:spPr>
      </p:pic>
      <p:pic>
        <p:nvPicPr>
          <p:cNvPr id="23" name="图片 22" descr="资源 1611"/>
          <p:cNvPicPr>
            <a:picLocks noChangeAspect="1"/>
          </p:cNvPicPr>
          <p:nvPr/>
        </p:nvPicPr>
        <p:blipFill>
          <a:blip r:embed="rId10"/>
          <a:stretch>
            <a:fillRect/>
          </a:stretch>
        </p:blipFill>
        <p:spPr>
          <a:xfrm>
            <a:off x="3173095" y="1620520"/>
            <a:ext cx="1771650" cy="869950"/>
          </a:xfrm>
          <a:prstGeom prst="rect">
            <a:avLst/>
          </a:prstGeom>
        </p:spPr>
      </p:pic>
      <p:sp>
        <p:nvSpPr>
          <p:cNvPr id="7" name="矩形 6"/>
          <p:cNvSpPr/>
          <p:nvPr/>
        </p:nvSpPr>
        <p:spPr>
          <a:xfrm>
            <a:off x="5782945" y="3714750"/>
            <a:ext cx="4997450" cy="768350"/>
          </a:xfrm>
          <a:prstGeom prst="rect">
            <a:avLst/>
          </a:prstGeom>
        </p:spPr>
        <p:txBody>
          <a:bodyPr wrap="square">
            <a:spAutoFit/>
          </a:bodyPr>
          <a:lstStyle/>
          <a:p>
            <a:pPr algn="ctr"/>
            <a:r>
              <a:rPr lang="zh-CN" altLang="en-US" sz="4400" b="1" dirty="0">
                <a:solidFill>
                  <a:schemeClr val="tx1"/>
                </a:solidFill>
                <a:cs typeface="+mn-ea"/>
                <a:sym typeface="+mn-lt"/>
              </a:rPr>
              <a:t>点击此处添加标题</a:t>
            </a:r>
          </a:p>
        </p:txBody>
      </p:sp>
      <p:sp>
        <p:nvSpPr>
          <p:cNvPr id="3" name="矩形 2"/>
          <p:cNvSpPr/>
          <p:nvPr/>
        </p:nvSpPr>
        <p:spPr>
          <a:xfrm>
            <a:off x="6568942" y="1776641"/>
            <a:ext cx="3425939" cy="1862048"/>
          </a:xfrm>
          <a:prstGeom prst="rect">
            <a:avLst/>
          </a:prstGeom>
        </p:spPr>
        <p:txBody>
          <a:bodyPr wrap="none">
            <a:spAutoFit/>
          </a:bodyPr>
          <a:lstStyle/>
          <a:p>
            <a:pPr algn="ctr"/>
            <a:r>
              <a:rPr lang="en-US" altLang="zh-CN" sz="6600" b="1" dirty="0">
                <a:solidFill>
                  <a:schemeClr val="tx1"/>
                </a:solidFill>
                <a:cs typeface="+mn-ea"/>
                <a:sym typeface="+mn-lt"/>
              </a:rPr>
              <a:t>part</a:t>
            </a:r>
            <a:r>
              <a:rPr lang="en-US" altLang="zh-CN" sz="11500" b="1" dirty="0">
                <a:solidFill>
                  <a:schemeClr val="tx1"/>
                </a:solidFill>
                <a:cs typeface="+mn-ea"/>
                <a:sym typeface="+mn-lt"/>
              </a:rPr>
              <a:t>01</a:t>
            </a:r>
          </a:p>
        </p:txBody>
      </p:sp>
      <p:sp>
        <p:nvSpPr>
          <p:cNvPr id="4" name="矩形 3"/>
          <p:cNvSpPr/>
          <p:nvPr/>
        </p:nvSpPr>
        <p:spPr>
          <a:xfrm>
            <a:off x="6262370" y="4624070"/>
            <a:ext cx="4369435" cy="398780"/>
          </a:xfrm>
          <a:prstGeom prst="rect">
            <a:avLst/>
          </a:prstGeom>
        </p:spPr>
        <p:txBody>
          <a:bodyPr wrap="square">
            <a:spAutoFit/>
          </a:bodyPr>
          <a:lstStyle/>
          <a:p>
            <a:pPr algn="ctr"/>
            <a:r>
              <a:rPr lang="en-US" altLang="zh-CN" sz="2000" dirty="0">
                <a:solidFill>
                  <a:schemeClr val="tx1"/>
                </a:solidFill>
                <a:cs typeface="+mn-ea"/>
                <a:sym typeface="+mn-lt"/>
              </a:rPr>
              <a:t>ADD YOUR TITLE HERE</a:t>
            </a:r>
            <a:endParaRPr lang="en-US" altLang="zh-CN" sz="2000" b="1" dirty="0">
              <a:solidFill>
                <a:schemeClr val="tx1"/>
              </a:solidFill>
              <a:cs typeface="+mn-ea"/>
              <a:sym typeface="+mn-lt"/>
            </a:endParaRPr>
          </a:p>
        </p:txBody>
      </p:sp>
      <p:cxnSp>
        <p:nvCxnSpPr>
          <p:cNvPr id="5" name="PA_直接连接符 14"/>
          <p:cNvCxnSpPr/>
          <p:nvPr>
            <p:custDataLst>
              <p:tags r:id="rId2"/>
            </p:custDataLst>
          </p:nvPr>
        </p:nvCxnSpPr>
        <p:spPr>
          <a:xfrm>
            <a:off x="7006227" y="3672595"/>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PA_直接连接符 14"/>
          <p:cNvCxnSpPr/>
          <p:nvPr>
            <p:custDataLst>
              <p:tags r:id="rId3"/>
            </p:custDataLst>
          </p:nvPr>
        </p:nvCxnSpPr>
        <p:spPr>
          <a:xfrm>
            <a:off x="8433230" y="3676559"/>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PA_椭圆 16"/>
          <p:cNvSpPr/>
          <p:nvPr>
            <p:custDataLst>
              <p:tags r:id="rId4"/>
            </p:custDataLst>
          </p:nvPr>
        </p:nvSpPr>
        <p:spPr>
          <a:xfrm>
            <a:off x="8240709" y="3637865"/>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227" fill="hold">
                                          <p:stCondLst>
                                            <p:cond delay="0"/>
                                          </p:stCondLst>
                                        </p:cTn>
                                        <p:tgtEl>
                                          <p:spTgt spid="3"/>
                                        </p:tgtEl>
                                        <p:attrNameLst>
                                          <p:attrName>style.rotation</p:attrName>
                                        </p:attrNameLst>
                                      </p:cBhvr>
                                      <p:to>
                                        <p:strVal val="-45.0"/>
                                      </p:to>
                                    </p:set>
                                    <p:anim calcmode="lin" valueType="num">
                                      <p:cBhvr>
                                        <p:cTn id="8"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75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53"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275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750"/>
                                        <p:tgtEl>
                                          <p:spTgt spid="4"/>
                                        </p:tgtEl>
                                      </p:cBhvr>
                                    </p:animEffect>
                                    <p:anim calcmode="lin" valueType="num">
                                      <p:cBhvr>
                                        <p:cTn id="36" dur="750" fill="hold"/>
                                        <p:tgtEl>
                                          <p:spTgt spid="4"/>
                                        </p:tgtEl>
                                        <p:attrNameLst>
                                          <p:attrName>ppt_x</p:attrName>
                                        </p:attrNameLst>
                                      </p:cBhvr>
                                      <p:tavLst>
                                        <p:tav tm="0">
                                          <p:val>
                                            <p:strVal val="#ppt_x"/>
                                          </p:val>
                                        </p:tav>
                                        <p:tav tm="100000">
                                          <p:val>
                                            <p:strVal val="#ppt_x"/>
                                          </p:val>
                                        </p:tav>
                                      </p:tavLst>
                                    </p:anim>
                                    <p:anim calcmode="lin" valueType="num">
                                      <p:cBhvr>
                                        <p:cTn id="37"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MH_Other_1"/>
          <p:cNvCxnSpPr/>
          <p:nvPr>
            <p:custDataLst>
              <p:tags r:id="rId3"/>
            </p:custDataLst>
          </p:nvPr>
        </p:nvCxnSpPr>
        <p:spPr>
          <a:xfrm>
            <a:off x="2242771" y="3390816"/>
            <a:ext cx="770645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MH_Other_2"/>
          <p:cNvSpPr/>
          <p:nvPr>
            <p:custDataLst>
              <p:tags r:id="rId4"/>
            </p:custDataLst>
          </p:nvPr>
        </p:nvSpPr>
        <p:spPr>
          <a:xfrm rot="2871886">
            <a:off x="2804408" y="2697195"/>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01</a:t>
            </a:r>
            <a:endParaRPr lang="zh-CN" altLang="en-US" sz="2400" dirty="0">
              <a:solidFill>
                <a:srgbClr val="FEFFFF"/>
              </a:solidFill>
              <a:cs typeface="+mn-ea"/>
              <a:sym typeface="+mn-lt"/>
            </a:endParaRPr>
          </a:p>
        </p:txBody>
      </p:sp>
      <p:sp>
        <p:nvSpPr>
          <p:cNvPr id="59" name="MH_Other_3"/>
          <p:cNvSpPr/>
          <p:nvPr>
            <p:custDataLst>
              <p:tags r:id="rId5"/>
            </p:custDataLst>
          </p:nvPr>
        </p:nvSpPr>
        <p:spPr>
          <a:xfrm>
            <a:off x="2512177" y="3452363"/>
            <a:ext cx="36000" cy="19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MH_SubTitle_1"/>
          <p:cNvSpPr txBox="1"/>
          <p:nvPr>
            <p:custDataLst>
              <p:tags r:id="rId6"/>
            </p:custDataLst>
          </p:nvPr>
        </p:nvSpPr>
        <p:spPr>
          <a:xfrm>
            <a:off x="2568718" y="3452363"/>
            <a:ext cx="1264375" cy="1944000"/>
          </a:xfrm>
          <a:prstGeom prst="rect">
            <a:avLst/>
          </a:prstGeom>
          <a:noFill/>
        </p:spPr>
        <p:txBody>
          <a:bodyPr wrap="square" rtlCol="0" anchor="ctr">
            <a:normAutofit/>
          </a:bodyPr>
          <a:lstStyle/>
          <a:p>
            <a:pPr>
              <a:lnSpc>
                <a:spcPct val="150000"/>
              </a:lnSpc>
            </a:pPr>
            <a:r>
              <a:rPr lang="zh-CN" altLang="en-US" sz="1600" dirty="0">
                <a:cs typeface="+mn-ea"/>
                <a:sym typeface="+mn-lt"/>
              </a:rPr>
              <a:t> 单击此处可编辑内容</a:t>
            </a:r>
          </a:p>
        </p:txBody>
      </p:sp>
      <p:sp>
        <p:nvSpPr>
          <p:cNvPr id="22" name="MH_Other_4"/>
          <p:cNvSpPr/>
          <p:nvPr>
            <p:custDataLst>
              <p:tags r:id="rId7"/>
            </p:custDataLst>
          </p:nvPr>
        </p:nvSpPr>
        <p:spPr>
          <a:xfrm rot="2871886">
            <a:off x="4354053" y="2697195"/>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02</a:t>
            </a:r>
            <a:endParaRPr lang="zh-CN" altLang="en-US" sz="2400" dirty="0">
              <a:solidFill>
                <a:srgbClr val="FEFFFF"/>
              </a:solidFill>
              <a:cs typeface="+mn-ea"/>
              <a:sym typeface="+mn-lt"/>
            </a:endParaRPr>
          </a:p>
        </p:txBody>
      </p:sp>
      <p:sp>
        <p:nvSpPr>
          <p:cNvPr id="23" name="MH_Other_5"/>
          <p:cNvSpPr/>
          <p:nvPr>
            <p:custDataLst>
              <p:tags r:id="rId8"/>
            </p:custDataLst>
          </p:nvPr>
        </p:nvSpPr>
        <p:spPr>
          <a:xfrm>
            <a:off x="4061823" y="3452363"/>
            <a:ext cx="36000" cy="19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MH_SubTitle_2"/>
          <p:cNvSpPr txBox="1"/>
          <p:nvPr>
            <p:custDataLst>
              <p:tags r:id="rId9"/>
            </p:custDataLst>
          </p:nvPr>
        </p:nvSpPr>
        <p:spPr>
          <a:xfrm>
            <a:off x="4118362" y="3452363"/>
            <a:ext cx="1264375" cy="1944000"/>
          </a:xfrm>
          <a:prstGeom prst="rect">
            <a:avLst/>
          </a:prstGeom>
          <a:noFill/>
        </p:spPr>
        <p:txBody>
          <a:bodyPr wrap="square" rtlCol="0" anchor="ctr">
            <a:normAutofit/>
          </a:bodyPr>
          <a:lstStyle/>
          <a:p>
            <a:pPr>
              <a:lnSpc>
                <a:spcPct val="150000"/>
              </a:lnSpc>
            </a:pPr>
            <a:r>
              <a:rPr lang="zh-CN" altLang="en-US" sz="1600" dirty="0">
                <a:cs typeface="+mn-ea"/>
                <a:sym typeface="+mn-lt"/>
              </a:rPr>
              <a:t> 单击此处可编辑内容</a:t>
            </a:r>
          </a:p>
        </p:txBody>
      </p:sp>
      <p:sp>
        <p:nvSpPr>
          <p:cNvPr id="26" name="MH_Other_6"/>
          <p:cNvSpPr/>
          <p:nvPr>
            <p:custDataLst>
              <p:tags r:id="rId10"/>
            </p:custDataLst>
          </p:nvPr>
        </p:nvSpPr>
        <p:spPr>
          <a:xfrm rot="2871886">
            <a:off x="5903699" y="2697195"/>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03</a:t>
            </a:r>
            <a:endParaRPr lang="zh-CN" altLang="en-US" sz="2400" dirty="0">
              <a:solidFill>
                <a:srgbClr val="FEFFFF"/>
              </a:solidFill>
              <a:cs typeface="+mn-ea"/>
              <a:sym typeface="+mn-lt"/>
            </a:endParaRPr>
          </a:p>
        </p:txBody>
      </p:sp>
      <p:sp>
        <p:nvSpPr>
          <p:cNvPr id="27" name="MH_Other_7"/>
          <p:cNvSpPr/>
          <p:nvPr>
            <p:custDataLst>
              <p:tags r:id="rId11"/>
            </p:custDataLst>
          </p:nvPr>
        </p:nvSpPr>
        <p:spPr>
          <a:xfrm>
            <a:off x="5611467" y="3452363"/>
            <a:ext cx="36000" cy="19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MH_SubTitle_3"/>
          <p:cNvSpPr txBox="1"/>
          <p:nvPr>
            <p:custDataLst>
              <p:tags r:id="rId12"/>
            </p:custDataLst>
          </p:nvPr>
        </p:nvSpPr>
        <p:spPr>
          <a:xfrm>
            <a:off x="5668007" y="3452363"/>
            <a:ext cx="1264375" cy="1944000"/>
          </a:xfrm>
          <a:prstGeom prst="rect">
            <a:avLst/>
          </a:prstGeom>
          <a:noFill/>
        </p:spPr>
        <p:txBody>
          <a:bodyPr wrap="square" rtlCol="0" anchor="ctr">
            <a:normAutofit/>
          </a:bodyPr>
          <a:lstStyle/>
          <a:p>
            <a:pPr>
              <a:lnSpc>
                <a:spcPct val="150000"/>
              </a:lnSpc>
            </a:pPr>
            <a:r>
              <a:rPr lang="zh-CN" altLang="en-US" sz="1600" dirty="0">
                <a:cs typeface="+mn-ea"/>
                <a:sym typeface="+mn-lt"/>
              </a:rPr>
              <a:t> 单击此处可编辑内容</a:t>
            </a:r>
          </a:p>
        </p:txBody>
      </p:sp>
      <p:sp>
        <p:nvSpPr>
          <p:cNvPr id="30" name="MH_Other_8"/>
          <p:cNvSpPr/>
          <p:nvPr>
            <p:custDataLst>
              <p:tags r:id="rId13"/>
            </p:custDataLst>
          </p:nvPr>
        </p:nvSpPr>
        <p:spPr>
          <a:xfrm rot="2871886">
            <a:off x="7453343" y="2697195"/>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04</a:t>
            </a:r>
            <a:endParaRPr lang="zh-CN" altLang="en-US" sz="2400" dirty="0">
              <a:solidFill>
                <a:srgbClr val="FEFFFF"/>
              </a:solidFill>
              <a:cs typeface="+mn-ea"/>
              <a:sym typeface="+mn-lt"/>
            </a:endParaRPr>
          </a:p>
        </p:txBody>
      </p:sp>
      <p:sp>
        <p:nvSpPr>
          <p:cNvPr id="31" name="MH_Other_9"/>
          <p:cNvSpPr/>
          <p:nvPr>
            <p:custDataLst>
              <p:tags r:id="rId14"/>
            </p:custDataLst>
          </p:nvPr>
        </p:nvSpPr>
        <p:spPr>
          <a:xfrm>
            <a:off x="7161112" y="3452363"/>
            <a:ext cx="36000" cy="19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MH_SubTitle_4"/>
          <p:cNvSpPr txBox="1"/>
          <p:nvPr>
            <p:custDataLst>
              <p:tags r:id="rId15"/>
            </p:custDataLst>
          </p:nvPr>
        </p:nvSpPr>
        <p:spPr>
          <a:xfrm>
            <a:off x="7217653" y="3452363"/>
            <a:ext cx="1264375" cy="1944000"/>
          </a:xfrm>
          <a:prstGeom prst="rect">
            <a:avLst/>
          </a:prstGeom>
          <a:noFill/>
        </p:spPr>
        <p:txBody>
          <a:bodyPr wrap="square" rtlCol="0" anchor="ctr">
            <a:normAutofit/>
          </a:bodyPr>
          <a:lstStyle/>
          <a:p>
            <a:pPr>
              <a:lnSpc>
                <a:spcPct val="150000"/>
              </a:lnSpc>
            </a:pPr>
            <a:r>
              <a:rPr lang="zh-CN" altLang="en-US" sz="1600" dirty="0">
                <a:cs typeface="+mn-ea"/>
                <a:sym typeface="+mn-lt"/>
              </a:rPr>
              <a:t> 单击此处可编辑内容</a:t>
            </a:r>
          </a:p>
        </p:txBody>
      </p:sp>
      <p:sp>
        <p:nvSpPr>
          <p:cNvPr id="38" name="MH_Other_10"/>
          <p:cNvSpPr/>
          <p:nvPr>
            <p:custDataLst>
              <p:tags r:id="rId16"/>
            </p:custDataLst>
          </p:nvPr>
        </p:nvSpPr>
        <p:spPr>
          <a:xfrm rot="2871886">
            <a:off x="9002988" y="2697195"/>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05</a:t>
            </a:r>
            <a:endParaRPr lang="zh-CN" altLang="en-US" sz="2400" dirty="0">
              <a:solidFill>
                <a:srgbClr val="FEFFFF"/>
              </a:solidFill>
              <a:cs typeface="+mn-ea"/>
              <a:sym typeface="+mn-lt"/>
            </a:endParaRPr>
          </a:p>
        </p:txBody>
      </p:sp>
      <p:sp>
        <p:nvSpPr>
          <p:cNvPr id="39" name="MH_Other_11"/>
          <p:cNvSpPr/>
          <p:nvPr>
            <p:custDataLst>
              <p:tags r:id="rId17"/>
            </p:custDataLst>
          </p:nvPr>
        </p:nvSpPr>
        <p:spPr>
          <a:xfrm>
            <a:off x="8710757" y="3452363"/>
            <a:ext cx="36000" cy="19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MH_SubTitle_5"/>
          <p:cNvSpPr txBox="1"/>
          <p:nvPr>
            <p:custDataLst>
              <p:tags r:id="rId18"/>
            </p:custDataLst>
          </p:nvPr>
        </p:nvSpPr>
        <p:spPr>
          <a:xfrm>
            <a:off x="8767298" y="3452363"/>
            <a:ext cx="1264375" cy="1944000"/>
          </a:xfrm>
          <a:prstGeom prst="rect">
            <a:avLst/>
          </a:prstGeom>
          <a:noFill/>
        </p:spPr>
        <p:txBody>
          <a:bodyPr wrap="square" rtlCol="0" anchor="ctr">
            <a:normAutofit/>
          </a:bodyPr>
          <a:lstStyle/>
          <a:p>
            <a:pPr>
              <a:lnSpc>
                <a:spcPct val="150000"/>
              </a:lnSpc>
            </a:pPr>
            <a:r>
              <a:rPr lang="zh-CN" altLang="en-US" sz="1600" dirty="0">
                <a:cs typeface="+mn-ea"/>
                <a:sym typeface="+mn-lt"/>
              </a:rPr>
              <a:t> 单击此处可编辑内容</a:t>
            </a:r>
          </a:p>
        </p:txBody>
      </p:sp>
    </p:spTree>
    <p:custDataLst>
      <p:tags r:id="rId2"/>
    </p:custDataLst>
    <p:extLst>
      <p:ext uri="{BB962C8B-B14F-4D97-AF65-F5344CB8AC3E}">
        <p14:creationId xmlns:p14="http://schemas.microsoft.com/office/powerpoint/2010/main" val="398586641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p:cTn id="17" dur="500" fill="hold"/>
                                        <p:tgtEl>
                                          <p:spTgt spid="59"/>
                                        </p:tgtEl>
                                        <p:attrNameLst>
                                          <p:attrName>ppt_w</p:attrName>
                                        </p:attrNameLst>
                                      </p:cBhvr>
                                      <p:tavLst>
                                        <p:tav tm="0">
                                          <p:val>
                                            <p:fltVal val="0"/>
                                          </p:val>
                                        </p:tav>
                                        <p:tav tm="100000">
                                          <p:val>
                                            <p:strVal val="#ppt_w"/>
                                          </p:val>
                                        </p:tav>
                                      </p:tavLst>
                                    </p:anim>
                                    <p:anim calcmode="lin" valueType="num">
                                      <p:cBhvr>
                                        <p:cTn id="18" dur="500" fill="hold"/>
                                        <p:tgtEl>
                                          <p:spTgt spid="59"/>
                                        </p:tgtEl>
                                        <p:attrNameLst>
                                          <p:attrName>ppt_h</p:attrName>
                                        </p:attrNameLst>
                                      </p:cBhvr>
                                      <p:tavLst>
                                        <p:tav tm="0">
                                          <p:val>
                                            <p:fltVal val="0"/>
                                          </p:val>
                                        </p:tav>
                                        <p:tav tm="100000">
                                          <p:val>
                                            <p:strVal val="#ppt_h"/>
                                          </p:val>
                                        </p:tav>
                                      </p:tavLst>
                                    </p:anim>
                                    <p:animEffect transition="in" filter="fade">
                                      <p:cBhvr>
                                        <p:cTn id="19" dur="500"/>
                                        <p:tgtEl>
                                          <p:spTgt spid="5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500" fill="hold"/>
                                        <p:tgtEl>
                                          <p:spTgt spid="60"/>
                                        </p:tgtEl>
                                        <p:attrNameLst>
                                          <p:attrName>ppt_w</p:attrName>
                                        </p:attrNameLst>
                                      </p:cBhvr>
                                      <p:tavLst>
                                        <p:tav tm="0">
                                          <p:val>
                                            <p:fltVal val="0"/>
                                          </p:val>
                                        </p:tav>
                                        <p:tav tm="100000">
                                          <p:val>
                                            <p:strVal val="#ppt_w"/>
                                          </p:val>
                                        </p:tav>
                                      </p:tavLst>
                                    </p:anim>
                                    <p:anim calcmode="lin" valueType="num">
                                      <p:cBhvr>
                                        <p:cTn id="23" dur="500" fill="hold"/>
                                        <p:tgtEl>
                                          <p:spTgt spid="60"/>
                                        </p:tgtEl>
                                        <p:attrNameLst>
                                          <p:attrName>ppt_h</p:attrName>
                                        </p:attrNameLst>
                                      </p:cBhvr>
                                      <p:tavLst>
                                        <p:tav tm="0">
                                          <p:val>
                                            <p:fltVal val="0"/>
                                          </p:val>
                                        </p:tav>
                                        <p:tav tm="100000">
                                          <p:val>
                                            <p:strVal val="#ppt_h"/>
                                          </p:val>
                                        </p:tav>
                                      </p:tavLst>
                                    </p:anim>
                                    <p:animEffect transition="in" filter="fade">
                                      <p:cBhvr>
                                        <p:cTn id="24" dur="500"/>
                                        <p:tgtEl>
                                          <p:spTgt spid="6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transition="in" filter="fade">
                                      <p:cBhvr>
                                        <p:cTn id="34" dur="500"/>
                                        <p:tgtEl>
                                          <p:spTgt spid="2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Effect transition="in" filter="fade">
                                      <p:cBhvr>
                                        <p:cTn id="64" dur="500"/>
                                        <p:tgtEl>
                                          <p:spTgt spid="3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Effect transition="in" filter="fade">
                                      <p:cBhvr>
                                        <p:cTn id="74" dur="500"/>
                                        <p:tgtEl>
                                          <p:spTgt spid="38"/>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p:cTn id="77" dur="500" fill="hold"/>
                                        <p:tgtEl>
                                          <p:spTgt spid="39"/>
                                        </p:tgtEl>
                                        <p:attrNameLst>
                                          <p:attrName>ppt_w</p:attrName>
                                        </p:attrNameLst>
                                      </p:cBhvr>
                                      <p:tavLst>
                                        <p:tav tm="0">
                                          <p:val>
                                            <p:fltVal val="0"/>
                                          </p:val>
                                        </p:tav>
                                        <p:tav tm="100000">
                                          <p:val>
                                            <p:strVal val="#ppt_w"/>
                                          </p:val>
                                        </p:tav>
                                      </p:tavLst>
                                    </p:anim>
                                    <p:anim calcmode="lin" valueType="num">
                                      <p:cBhvr>
                                        <p:cTn id="78" dur="500" fill="hold"/>
                                        <p:tgtEl>
                                          <p:spTgt spid="39"/>
                                        </p:tgtEl>
                                        <p:attrNameLst>
                                          <p:attrName>ppt_h</p:attrName>
                                        </p:attrNameLst>
                                      </p:cBhvr>
                                      <p:tavLst>
                                        <p:tav tm="0">
                                          <p:val>
                                            <p:fltVal val="0"/>
                                          </p:val>
                                        </p:tav>
                                        <p:tav tm="100000">
                                          <p:val>
                                            <p:strVal val="#ppt_h"/>
                                          </p:val>
                                        </p:tav>
                                      </p:tavLst>
                                    </p:anim>
                                    <p:animEffect transition="in" filter="fade">
                                      <p:cBhvr>
                                        <p:cTn id="79" dur="500"/>
                                        <p:tgtEl>
                                          <p:spTgt spid="3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p:cTn id="82" dur="500" fill="hold"/>
                                        <p:tgtEl>
                                          <p:spTgt spid="40"/>
                                        </p:tgtEl>
                                        <p:attrNameLst>
                                          <p:attrName>ppt_w</p:attrName>
                                        </p:attrNameLst>
                                      </p:cBhvr>
                                      <p:tavLst>
                                        <p:tav tm="0">
                                          <p:val>
                                            <p:fltVal val="0"/>
                                          </p:val>
                                        </p:tav>
                                        <p:tav tm="100000">
                                          <p:val>
                                            <p:strVal val="#ppt_w"/>
                                          </p:val>
                                        </p:tav>
                                      </p:tavLst>
                                    </p:anim>
                                    <p:anim calcmode="lin" valueType="num">
                                      <p:cBhvr>
                                        <p:cTn id="83" dur="500" fill="hold"/>
                                        <p:tgtEl>
                                          <p:spTgt spid="40"/>
                                        </p:tgtEl>
                                        <p:attrNameLst>
                                          <p:attrName>ppt_h</p:attrName>
                                        </p:attrNameLst>
                                      </p:cBhvr>
                                      <p:tavLst>
                                        <p:tav tm="0">
                                          <p:val>
                                            <p:fltVal val="0"/>
                                          </p:val>
                                        </p:tav>
                                        <p:tav tm="100000">
                                          <p:val>
                                            <p:strVal val="#ppt_h"/>
                                          </p:val>
                                        </p:tav>
                                      </p:tavLst>
                                    </p:anim>
                                    <p:animEffect transition="in" filter="fade">
                                      <p:cBhvr>
                                        <p:cTn id="8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9" grpId="0" animBg="1"/>
      <p:bldP spid="60" grpId="0"/>
      <p:bldP spid="22" grpId="0" animBg="1"/>
      <p:bldP spid="23" grpId="0" animBg="1"/>
      <p:bldP spid="24" grpId="0"/>
      <p:bldP spid="26" grpId="0" animBg="1"/>
      <p:bldP spid="27" grpId="0" animBg="1"/>
      <p:bldP spid="28" grpId="0"/>
      <p:bldP spid="30" grpId="0" animBg="1"/>
      <p:bldP spid="31" grpId="0" animBg="1"/>
      <p:bldP spid="32" grpId="0"/>
      <p:bldP spid="38" grpId="0" animBg="1"/>
      <p:bldP spid="39"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1"/>
          <p:cNvSpPr>
            <a:spLocks noChangeArrowheads="1"/>
          </p:cNvSpPr>
          <p:nvPr/>
        </p:nvSpPr>
        <p:spPr bwMode="auto">
          <a:xfrm>
            <a:off x="5056191" y="2722052"/>
            <a:ext cx="2095500" cy="209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a:r>
              <a:rPr lang="zh-CN" altLang="en-US" sz="1600" b="1" dirty="0">
                <a:solidFill>
                  <a:schemeClr val="tx1">
                    <a:lumMod val="65000"/>
                    <a:lumOff val="35000"/>
                  </a:schemeClr>
                </a:solidFill>
                <a:cs typeface="+mn-ea"/>
                <a:sym typeface="+mn-lt"/>
              </a:rPr>
              <a:t>单击编辑标题</a:t>
            </a:r>
          </a:p>
        </p:txBody>
      </p:sp>
      <p:sp>
        <p:nvSpPr>
          <p:cNvPr id="5" name="Shape 1302"/>
          <p:cNvSpPr>
            <a:spLocks/>
          </p:cNvSpPr>
          <p:nvPr/>
        </p:nvSpPr>
        <p:spPr bwMode="auto">
          <a:xfrm>
            <a:off x="6580193" y="1622741"/>
            <a:ext cx="952500" cy="95233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a:noFill/>
          </a:ln>
        </p:spPr>
        <p:txBody>
          <a:bodyPr lIns="0" tIns="0" rIns="0" bIns="0" anchor="ctr"/>
          <a:lstStyle/>
          <a:p>
            <a:pPr algn="ctr" defTabSz="584185"/>
            <a:r>
              <a:rPr lang="en-US" altLang="zh-CN" sz="2400" b="1" dirty="0">
                <a:solidFill>
                  <a:schemeClr val="bg1"/>
                </a:solidFill>
                <a:cs typeface="+mn-ea"/>
                <a:sym typeface="+mn-lt"/>
              </a:rPr>
              <a:t>0</a:t>
            </a:r>
            <a:r>
              <a:rPr lang="zh-CN" altLang="zh-CN" sz="2400" b="1" dirty="0">
                <a:solidFill>
                  <a:schemeClr val="bg1"/>
                </a:solidFill>
                <a:cs typeface="+mn-ea"/>
                <a:sym typeface="+mn-lt"/>
              </a:rPr>
              <a:t>2</a:t>
            </a:r>
          </a:p>
        </p:txBody>
      </p:sp>
      <p:sp>
        <p:nvSpPr>
          <p:cNvPr id="6" name="Shape 1305"/>
          <p:cNvSpPr/>
          <p:nvPr/>
        </p:nvSpPr>
        <p:spPr bwMode="auto">
          <a:xfrm>
            <a:off x="5772152" y="1824319"/>
            <a:ext cx="671512" cy="30157"/>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solidFill>
            <a:srgbClr val="9C9088"/>
          </a:solidFill>
          <a:ln w="38100" cap="flat">
            <a:solidFill>
              <a:srgbClr val="9C9088"/>
            </a:solidFill>
            <a:prstDash val="solid"/>
            <a:miter lim="400000"/>
            <a:tailEnd type="triangle" w="med" len="med"/>
          </a:ln>
          <a:effectLst/>
        </p:spPr>
        <p:txBody>
          <a:bodyPr lIns="0" tIns="0" rIns="0" bIns="0" anchor="ctr"/>
          <a:lstStyle/>
          <a:p>
            <a:pPr algn="ctr" defTabSz="292093">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667" dirty="0">
              <a:solidFill>
                <a:schemeClr val="tx2"/>
              </a:solidFill>
              <a:cs typeface="+mn-ea"/>
              <a:sym typeface="+mn-lt"/>
            </a:endParaRPr>
          </a:p>
        </p:txBody>
      </p:sp>
      <p:sp>
        <p:nvSpPr>
          <p:cNvPr id="7" name="Shape 1306"/>
          <p:cNvSpPr/>
          <p:nvPr/>
        </p:nvSpPr>
        <p:spPr bwMode="auto">
          <a:xfrm rot="7172730">
            <a:off x="7432737" y="4687667"/>
            <a:ext cx="671395" cy="30163"/>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solidFill>
            <a:srgbClr val="9C9088"/>
          </a:solidFill>
          <a:ln w="38100" cap="flat">
            <a:solidFill>
              <a:srgbClr val="9C9088"/>
            </a:solidFill>
            <a:prstDash val="solid"/>
            <a:miter lim="400000"/>
            <a:tailEnd type="triangle" w="med" len="med"/>
          </a:ln>
          <a:effectLst/>
        </p:spPr>
        <p:txBody>
          <a:bodyPr lIns="0" tIns="0" rIns="0" bIns="0" anchor="ctr"/>
          <a:lstStyle/>
          <a:p>
            <a:pPr algn="ctr" defTabSz="292093">
              <a:lnSpc>
                <a:spcPct val="110000"/>
              </a:lnSpc>
              <a:spcBef>
                <a:spcPts val="1500"/>
              </a:spcBef>
            </a:pPr>
            <a:endParaRPr sz="2400" dirty="0">
              <a:solidFill>
                <a:schemeClr val="tx2"/>
              </a:solidFill>
              <a:cs typeface="+mn-ea"/>
              <a:sym typeface="+mn-lt"/>
            </a:endParaRPr>
          </a:p>
        </p:txBody>
      </p:sp>
      <p:sp>
        <p:nvSpPr>
          <p:cNvPr id="8" name="Shape 1307"/>
          <p:cNvSpPr/>
          <p:nvPr/>
        </p:nvSpPr>
        <p:spPr bwMode="auto">
          <a:xfrm rot="3600000">
            <a:off x="7429564" y="2786173"/>
            <a:ext cx="671395" cy="30163"/>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solidFill>
            <a:srgbClr val="9C9088"/>
          </a:solidFill>
          <a:ln w="38100" cap="flat">
            <a:solidFill>
              <a:srgbClr val="9C9088"/>
            </a:solidFill>
            <a:prstDash val="solid"/>
            <a:miter lim="400000"/>
            <a:tailEnd type="triangle" w="med" len="med"/>
          </a:ln>
          <a:effectLst/>
        </p:spPr>
        <p:txBody>
          <a:bodyPr lIns="0" tIns="0" rIns="0" bIns="0" anchor="ctr"/>
          <a:lstStyle/>
          <a:p>
            <a:pPr algn="ctr" defTabSz="292093">
              <a:lnSpc>
                <a:spcPct val="110000"/>
              </a:lnSpc>
              <a:spcBef>
                <a:spcPts val="1500"/>
              </a:spcBef>
            </a:pPr>
            <a:endParaRPr sz="2400" dirty="0">
              <a:solidFill>
                <a:schemeClr val="tx2"/>
              </a:solidFill>
              <a:cs typeface="+mn-ea"/>
              <a:sym typeface="+mn-lt"/>
            </a:endParaRPr>
          </a:p>
        </p:txBody>
      </p:sp>
      <p:sp>
        <p:nvSpPr>
          <p:cNvPr id="9" name="Shape 1308"/>
          <p:cNvSpPr/>
          <p:nvPr/>
        </p:nvSpPr>
        <p:spPr bwMode="auto">
          <a:xfrm rot="10800000">
            <a:off x="5762631" y="5654292"/>
            <a:ext cx="673100" cy="30157"/>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solidFill>
            <a:srgbClr val="9C9088"/>
          </a:solidFill>
          <a:ln w="38100" cap="flat">
            <a:solidFill>
              <a:srgbClr val="9C9088"/>
            </a:solidFill>
            <a:prstDash val="solid"/>
            <a:miter lim="400000"/>
            <a:tailEnd type="triangle" w="med" len="med"/>
          </a:ln>
          <a:effectLst/>
        </p:spPr>
        <p:txBody>
          <a:bodyPr lIns="0" tIns="0" rIns="0" bIns="0" anchor="ctr"/>
          <a:lstStyle/>
          <a:p>
            <a:pPr algn="ctr" defTabSz="292093">
              <a:lnSpc>
                <a:spcPct val="110000"/>
              </a:lnSpc>
              <a:spcBef>
                <a:spcPts val="1500"/>
              </a:spcBef>
            </a:pPr>
            <a:endParaRPr sz="2400" dirty="0">
              <a:solidFill>
                <a:schemeClr val="tx2"/>
              </a:solidFill>
              <a:cs typeface="+mn-ea"/>
              <a:sym typeface="+mn-lt"/>
            </a:endParaRPr>
          </a:p>
        </p:txBody>
      </p:sp>
      <p:sp>
        <p:nvSpPr>
          <p:cNvPr id="10" name="Shape 1309"/>
          <p:cNvSpPr/>
          <p:nvPr/>
        </p:nvSpPr>
        <p:spPr bwMode="auto">
          <a:xfrm rot="18000000">
            <a:off x="4110103" y="2778238"/>
            <a:ext cx="672983" cy="28575"/>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solidFill>
            <a:srgbClr val="9C9088"/>
          </a:solidFill>
          <a:ln w="38100" cap="flat">
            <a:solidFill>
              <a:srgbClr val="9C9088"/>
            </a:solidFill>
            <a:prstDash val="solid"/>
            <a:miter lim="400000"/>
            <a:tailEnd type="triangle" w="med" len="med"/>
          </a:ln>
          <a:effectLst/>
        </p:spPr>
        <p:txBody>
          <a:bodyPr lIns="0" tIns="0" rIns="0" bIns="0" anchor="ctr"/>
          <a:lstStyle/>
          <a:p>
            <a:pPr algn="ctr" defTabSz="292093">
              <a:lnSpc>
                <a:spcPct val="110000"/>
              </a:lnSpc>
              <a:spcBef>
                <a:spcPts val="1500"/>
              </a:spcBef>
            </a:pPr>
            <a:endParaRPr sz="2400" dirty="0">
              <a:solidFill>
                <a:schemeClr val="bg1"/>
              </a:solidFill>
              <a:cs typeface="+mn-ea"/>
              <a:sym typeface="+mn-lt"/>
            </a:endParaRPr>
          </a:p>
        </p:txBody>
      </p:sp>
      <p:sp>
        <p:nvSpPr>
          <p:cNvPr id="11" name="Shape 1310"/>
          <p:cNvSpPr/>
          <p:nvPr/>
        </p:nvSpPr>
        <p:spPr bwMode="auto">
          <a:xfrm rot="14400000">
            <a:off x="4106926" y="4692428"/>
            <a:ext cx="671397" cy="30163"/>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solidFill>
            <a:srgbClr val="9C9088"/>
          </a:solidFill>
          <a:ln w="38100" cap="flat">
            <a:solidFill>
              <a:srgbClr val="9C9088"/>
            </a:solidFill>
            <a:prstDash val="solid"/>
            <a:miter lim="400000"/>
            <a:tailEnd type="triangle" w="med" len="med"/>
          </a:ln>
          <a:effectLst/>
        </p:spPr>
        <p:txBody>
          <a:bodyPr lIns="0" tIns="0" rIns="0" bIns="0" anchor="ctr"/>
          <a:lstStyle/>
          <a:p>
            <a:pPr algn="ctr" defTabSz="292093">
              <a:lnSpc>
                <a:spcPct val="110000"/>
              </a:lnSpc>
              <a:spcBef>
                <a:spcPts val="1500"/>
              </a:spcBef>
            </a:pPr>
            <a:endParaRPr sz="2400" dirty="0">
              <a:solidFill>
                <a:schemeClr val="bg1"/>
              </a:solidFill>
              <a:cs typeface="+mn-ea"/>
              <a:sym typeface="+mn-lt"/>
            </a:endParaRPr>
          </a:p>
        </p:txBody>
      </p:sp>
      <p:sp>
        <p:nvSpPr>
          <p:cNvPr id="12" name="Shape 1312"/>
          <p:cNvSpPr>
            <a:spLocks/>
          </p:cNvSpPr>
          <p:nvPr/>
        </p:nvSpPr>
        <p:spPr bwMode="auto">
          <a:xfrm>
            <a:off x="7535867" y="3267107"/>
            <a:ext cx="952500" cy="950748"/>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a:noFill/>
          </a:ln>
        </p:spPr>
        <p:txBody>
          <a:bodyPr lIns="0" tIns="0" rIns="0" bIns="0" anchor="ctr"/>
          <a:lstStyle/>
          <a:p>
            <a:pPr algn="ctr" defTabSz="584185"/>
            <a:r>
              <a:rPr lang="en-US" altLang="zh-CN" sz="2400" b="1" dirty="0">
                <a:solidFill>
                  <a:schemeClr val="bg1"/>
                </a:solidFill>
                <a:cs typeface="+mn-ea"/>
                <a:sym typeface="+mn-lt"/>
              </a:rPr>
              <a:t>0</a:t>
            </a:r>
            <a:r>
              <a:rPr lang="zh-CN" altLang="zh-CN" sz="2400" b="1" dirty="0">
                <a:solidFill>
                  <a:schemeClr val="bg1"/>
                </a:solidFill>
                <a:cs typeface="+mn-ea"/>
                <a:sym typeface="+mn-lt"/>
              </a:rPr>
              <a:t>3</a:t>
            </a:r>
          </a:p>
        </p:txBody>
      </p:sp>
      <p:sp>
        <p:nvSpPr>
          <p:cNvPr id="13" name="Shape 1315"/>
          <p:cNvSpPr>
            <a:spLocks/>
          </p:cNvSpPr>
          <p:nvPr/>
        </p:nvSpPr>
        <p:spPr bwMode="auto">
          <a:xfrm>
            <a:off x="3721101" y="3267107"/>
            <a:ext cx="950912" cy="950748"/>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a:noFill/>
          </a:ln>
        </p:spPr>
        <p:txBody>
          <a:bodyPr lIns="0" tIns="0" rIns="0" bIns="0" anchor="ctr"/>
          <a:lstStyle/>
          <a:p>
            <a:pPr algn="ctr" defTabSz="584185"/>
            <a:r>
              <a:rPr lang="en-US" altLang="zh-CN" sz="2400" b="1" dirty="0">
                <a:solidFill>
                  <a:schemeClr val="bg1"/>
                </a:solidFill>
                <a:cs typeface="+mn-ea"/>
                <a:sym typeface="+mn-lt"/>
              </a:rPr>
              <a:t>0</a:t>
            </a:r>
            <a:r>
              <a:rPr lang="zh-CN" altLang="zh-CN" sz="2400" b="1" dirty="0">
                <a:solidFill>
                  <a:schemeClr val="bg1"/>
                </a:solidFill>
                <a:cs typeface="+mn-ea"/>
                <a:sym typeface="+mn-lt"/>
              </a:rPr>
              <a:t>6</a:t>
            </a:r>
          </a:p>
        </p:txBody>
      </p:sp>
      <p:sp>
        <p:nvSpPr>
          <p:cNvPr id="14" name="Shape 1318"/>
          <p:cNvSpPr>
            <a:spLocks/>
          </p:cNvSpPr>
          <p:nvPr/>
        </p:nvSpPr>
        <p:spPr bwMode="auto">
          <a:xfrm>
            <a:off x="4673606" y="1622741"/>
            <a:ext cx="952500" cy="95233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a:noFill/>
          </a:ln>
        </p:spPr>
        <p:txBody>
          <a:bodyPr lIns="0" tIns="0" rIns="0" bIns="0" anchor="ctr"/>
          <a:lstStyle>
            <a:lvl1pPr defTabSz="584200">
              <a:defRPr>
                <a:solidFill>
                  <a:schemeClr val="tx1"/>
                </a:solidFill>
                <a:latin typeface="Lato Light"/>
                <a:ea typeface="MS PGothic" panose="020B0600070205080204" pitchFamily="34" charset="-128"/>
              </a:defRPr>
            </a:lvl1pPr>
            <a:lvl2pPr defTabSz="584200">
              <a:defRPr>
                <a:solidFill>
                  <a:schemeClr val="tx1"/>
                </a:solidFill>
                <a:latin typeface="Lato Light"/>
                <a:ea typeface="MS PGothic" panose="020B0600070205080204" pitchFamily="34" charset="-128"/>
              </a:defRPr>
            </a:lvl2pPr>
            <a:lvl3pPr defTabSz="584200">
              <a:defRPr>
                <a:solidFill>
                  <a:schemeClr val="tx1"/>
                </a:solidFill>
                <a:latin typeface="Lato Light"/>
                <a:ea typeface="MS PGothic" panose="020B0600070205080204" pitchFamily="34" charset="-128"/>
              </a:defRPr>
            </a:lvl3pPr>
            <a:lvl4pPr defTabSz="584200">
              <a:defRPr>
                <a:solidFill>
                  <a:schemeClr val="tx1"/>
                </a:solidFill>
                <a:latin typeface="Lato Light"/>
                <a:ea typeface="MS PGothic" panose="020B0600070205080204" pitchFamily="34" charset="-128"/>
              </a:defRPr>
            </a:lvl4pPr>
            <a:lvl5pPr defTabSz="584200">
              <a:defRPr>
                <a:solidFill>
                  <a:schemeClr val="tx1"/>
                </a:solidFill>
                <a:latin typeface="Lato Light"/>
                <a:ea typeface="MS PGothic" panose="020B0600070205080204" pitchFamily="34" charset="-128"/>
              </a:defRPr>
            </a:lvl5pPr>
            <a:lvl6pPr marL="22844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7416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1988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6560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en-US" altLang="zh-CN" sz="2400" b="1" dirty="0">
                <a:solidFill>
                  <a:schemeClr val="bg1"/>
                </a:solidFill>
                <a:latin typeface="+mn-lt"/>
                <a:ea typeface="+mn-ea"/>
                <a:cs typeface="+mn-ea"/>
                <a:sym typeface="+mn-lt"/>
              </a:rPr>
              <a:t>01</a:t>
            </a:r>
            <a:endParaRPr lang="zh-CN" altLang="zh-CN" sz="2400" b="1" dirty="0">
              <a:solidFill>
                <a:schemeClr val="bg1"/>
              </a:solidFill>
              <a:latin typeface="+mn-lt"/>
              <a:ea typeface="+mn-ea"/>
              <a:cs typeface="+mn-ea"/>
              <a:sym typeface="+mn-lt"/>
            </a:endParaRPr>
          </a:p>
        </p:txBody>
      </p:sp>
      <p:sp>
        <p:nvSpPr>
          <p:cNvPr id="15" name="Shape 1321"/>
          <p:cNvSpPr>
            <a:spLocks/>
          </p:cNvSpPr>
          <p:nvPr/>
        </p:nvSpPr>
        <p:spPr bwMode="auto">
          <a:xfrm>
            <a:off x="4673606" y="4919406"/>
            <a:ext cx="952500" cy="95233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5"/>
          </a:solidFill>
          <a:ln>
            <a:noFill/>
          </a:ln>
        </p:spPr>
        <p:txBody>
          <a:bodyPr lIns="0" tIns="0" rIns="0" bIns="0" anchor="ctr"/>
          <a:lstStyle/>
          <a:p>
            <a:pPr algn="ctr" defTabSz="584185"/>
            <a:r>
              <a:rPr lang="en-US" altLang="zh-CN" sz="2400" b="1" dirty="0">
                <a:solidFill>
                  <a:schemeClr val="bg1"/>
                </a:solidFill>
                <a:cs typeface="+mn-ea"/>
                <a:sym typeface="+mn-lt"/>
              </a:rPr>
              <a:t>0</a:t>
            </a:r>
            <a:r>
              <a:rPr lang="zh-CN" altLang="zh-CN" sz="2400" b="1" dirty="0">
                <a:solidFill>
                  <a:schemeClr val="bg1"/>
                </a:solidFill>
                <a:cs typeface="+mn-ea"/>
                <a:sym typeface="+mn-lt"/>
              </a:rPr>
              <a:t>5</a:t>
            </a:r>
          </a:p>
        </p:txBody>
      </p:sp>
      <p:sp>
        <p:nvSpPr>
          <p:cNvPr id="16" name="Shape 1324"/>
          <p:cNvSpPr>
            <a:spLocks/>
          </p:cNvSpPr>
          <p:nvPr/>
        </p:nvSpPr>
        <p:spPr bwMode="auto">
          <a:xfrm>
            <a:off x="6581781" y="4919406"/>
            <a:ext cx="952500" cy="95233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a:noFill/>
          </a:ln>
        </p:spPr>
        <p:txBody>
          <a:bodyPr lIns="0" tIns="0" rIns="0" bIns="0" anchor="ctr"/>
          <a:lstStyle/>
          <a:p>
            <a:pPr algn="ctr" defTabSz="584185"/>
            <a:r>
              <a:rPr lang="en-US" altLang="zh-CN" sz="2400" b="1" dirty="0">
                <a:solidFill>
                  <a:schemeClr val="bg1"/>
                </a:solidFill>
                <a:cs typeface="+mn-ea"/>
                <a:sym typeface="+mn-lt"/>
              </a:rPr>
              <a:t>0</a:t>
            </a:r>
            <a:r>
              <a:rPr lang="zh-CN" altLang="zh-CN" sz="2400" b="1" dirty="0">
                <a:solidFill>
                  <a:schemeClr val="bg1"/>
                </a:solidFill>
                <a:cs typeface="+mn-ea"/>
                <a:sym typeface="+mn-lt"/>
              </a:rPr>
              <a:t>4</a:t>
            </a:r>
          </a:p>
        </p:txBody>
      </p:sp>
      <p:sp>
        <p:nvSpPr>
          <p:cNvPr id="17" name="Subtitle 2"/>
          <p:cNvSpPr txBox="1">
            <a:spLocks/>
          </p:cNvSpPr>
          <p:nvPr/>
        </p:nvSpPr>
        <p:spPr bwMode="auto">
          <a:xfrm>
            <a:off x="7708907" y="1963995"/>
            <a:ext cx="3127375" cy="50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1216787">
              <a:spcBef>
                <a:spcPct val="20000"/>
              </a:spcBef>
              <a:defRPr/>
            </a:pPr>
            <a:r>
              <a:rPr lang="zh-CN" altLang="en-US" sz="1333" dirty="0">
                <a:solidFill>
                  <a:schemeClr val="tx1">
                    <a:lumMod val="65000"/>
                    <a:lumOff val="35000"/>
                  </a:schemeClr>
                </a:solidFill>
                <a:latin typeface="+mn-lt"/>
                <a:ea typeface="+mn-ea"/>
                <a:cs typeface="+mn-ea"/>
                <a:sym typeface="+mn-lt"/>
              </a:rPr>
              <a:t>单击此处可编辑内容，根据您的需要自由拉伸文本框大小</a:t>
            </a:r>
            <a:endParaRPr lang="en-US" altLang="zh-CN" sz="1333" dirty="0">
              <a:solidFill>
                <a:schemeClr val="tx1">
                  <a:lumMod val="65000"/>
                  <a:lumOff val="35000"/>
                </a:schemeClr>
              </a:solidFill>
              <a:latin typeface="+mn-lt"/>
              <a:ea typeface="+mn-ea"/>
              <a:cs typeface="+mn-ea"/>
              <a:sym typeface="+mn-lt"/>
            </a:endParaRPr>
          </a:p>
        </p:txBody>
      </p:sp>
      <p:sp>
        <p:nvSpPr>
          <p:cNvPr id="18" name="TextBox 46"/>
          <p:cNvSpPr txBox="1">
            <a:spLocks noChangeArrowheads="1"/>
          </p:cNvSpPr>
          <p:nvPr/>
        </p:nvSpPr>
        <p:spPr bwMode="auto">
          <a:xfrm>
            <a:off x="7713665" y="1627503"/>
            <a:ext cx="2330452"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600" b="1" dirty="0">
                <a:solidFill>
                  <a:schemeClr val="tx1">
                    <a:lumMod val="65000"/>
                    <a:lumOff val="35000"/>
                  </a:schemeClr>
                </a:solidFill>
                <a:latin typeface="+mn-lt"/>
                <a:ea typeface="+mn-ea"/>
                <a:cs typeface="+mn-ea"/>
                <a:sym typeface="+mn-lt"/>
              </a:rPr>
              <a:t>单击编辑标题</a:t>
            </a:r>
          </a:p>
        </p:txBody>
      </p:sp>
      <p:sp>
        <p:nvSpPr>
          <p:cNvPr id="19" name="Subtitle 2"/>
          <p:cNvSpPr txBox="1">
            <a:spLocks/>
          </p:cNvSpPr>
          <p:nvPr/>
        </p:nvSpPr>
        <p:spPr bwMode="auto">
          <a:xfrm>
            <a:off x="8599494" y="3633753"/>
            <a:ext cx="3127375" cy="50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1216787">
              <a:spcBef>
                <a:spcPct val="20000"/>
              </a:spcBef>
              <a:defRPr/>
            </a:pPr>
            <a:r>
              <a:rPr lang="zh-CN" altLang="en-US" sz="1333" dirty="0">
                <a:solidFill>
                  <a:schemeClr val="tx1">
                    <a:lumMod val="65000"/>
                    <a:lumOff val="35000"/>
                  </a:schemeClr>
                </a:solidFill>
                <a:latin typeface="+mn-lt"/>
                <a:ea typeface="+mn-ea"/>
                <a:cs typeface="+mn-ea"/>
                <a:sym typeface="+mn-lt"/>
              </a:rPr>
              <a:t>单击此处可编辑内容，根据您的需要自由拉伸文本框大小</a:t>
            </a:r>
            <a:endParaRPr lang="en-US" altLang="zh-CN" sz="1333" dirty="0">
              <a:solidFill>
                <a:schemeClr val="tx1">
                  <a:lumMod val="65000"/>
                  <a:lumOff val="35000"/>
                </a:schemeClr>
              </a:solidFill>
              <a:latin typeface="+mn-lt"/>
              <a:ea typeface="+mn-ea"/>
              <a:cs typeface="+mn-ea"/>
              <a:sym typeface="+mn-lt"/>
            </a:endParaRPr>
          </a:p>
        </p:txBody>
      </p:sp>
      <p:sp>
        <p:nvSpPr>
          <p:cNvPr id="20" name="TextBox 46"/>
          <p:cNvSpPr txBox="1">
            <a:spLocks noChangeArrowheads="1"/>
          </p:cNvSpPr>
          <p:nvPr/>
        </p:nvSpPr>
        <p:spPr bwMode="auto">
          <a:xfrm>
            <a:off x="8604253" y="3297264"/>
            <a:ext cx="2330452"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600" b="1" dirty="0">
                <a:solidFill>
                  <a:schemeClr val="tx1">
                    <a:lumMod val="65000"/>
                    <a:lumOff val="35000"/>
                  </a:schemeClr>
                </a:solidFill>
                <a:latin typeface="+mn-lt"/>
                <a:ea typeface="+mn-ea"/>
                <a:cs typeface="+mn-ea"/>
                <a:sym typeface="+mn-lt"/>
              </a:rPr>
              <a:t>单击编辑标题</a:t>
            </a:r>
          </a:p>
        </p:txBody>
      </p:sp>
      <p:sp>
        <p:nvSpPr>
          <p:cNvPr id="21" name="Subtitle 2"/>
          <p:cNvSpPr txBox="1">
            <a:spLocks/>
          </p:cNvSpPr>
          <p:nvPr/>
        </p:nvSpPr>
        <p:spPr bwMode="auto">
          <a:xfrm>
            <a:off x="7680333" y="5389223"/>
            <a:ext cx="3127375" cy="50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1216787">
              <a:spcBef>
                <a:spcPct val="20000"/>
              </a:spcBef>
              <a:defRPr/>
            </a:pPr>
            <a:r>
              <a:rPr lang="zh-CN" altLang="en-US" sz="1333" dirty="0">
                <a:solidFill>
                  <a:schemeClr val="tx1">
                    <a:lumMod val="65000"/>
                    <a:lumOff val="35000"/>
                  </a:schemeClr>
                </a:solidFill>
                <a:latin typeface="+mn-lt"/>
                <a:ea typeface="+mn-ea"/>
                <a:cs typeface="+mn-ea"/>
                <a:sym typeface="+mn-lt"/>
              </a:rPr>
              <a:t>单击此处可编辑内容，根据您的需要自由拉伸文本框大小</a:t>
            </a:r>
            <a:endParaRPr lang="en-US" altLang="zh-CN" sz="1333" dirty="0">
              <a:solidFill>
                <a:schemeClr val="tx1">
                  <a:lumMod val="65000"/>
                  <a:lumOff val="35000"/>
                </a:schemeClr>
              </a:solidFill>
              <a:latin typeface="+mn-lt"/>
              <a:ea typeface="+mn-ea"/>
              <a:cs typeface="+mn-ea"/>
              <a:sym typeface="+mn-lt"/>
            </a:endParaRPr>
          </a:p>
        </p:txBody>
      </p:sp>
      <p:sp>
        <p:nvSpPr>
          <p:cNvPr id="22" name="TextBox 46"/>
          <p:cNvSpPr txBox="1">
            <a:spLocks noChangeArrowheads="1"/>
          </p:cNvSpPr>
          <p:nvPr/>
        </p:nvSpPr>
        <p:spPr bwMode="auto">
          <a:xfrm>
            <a:off x="7685091" y="5052733"/>
            <a:ext cx="2330452"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600" b="1" dirty="0">
                <a:solidFill>
                  <a:schemeClr val="tx1">
                    <a:lumMod val="65000"/>
                    <a:lumOff val="35000"/>
                  </a:schemeClr>
                </a:solidFill>
                <a:latin typeface="+mn-lt"/>
                <a:ea typeface="+mn-ea"/>
                <a:cs typeface="+mn-ea"/>
                <a:sym typeface="+mn-lt"/>
              </a:rPr>
              <a:t>单击编辑标题</a:t>
            </a:r>
          </a:p>
        </p:txBody>
      </p:sp>
      <p:sp>
        <p:nvSpPr>
          <p:cNvPr id="23" name="Subtitle 2"/>
          <p:cNvSpPr txBox="1">
            <a:spLocks/>
          </p:cNvSpPr>
          <p:nvPr/>
        </p:nvSpPr>
        <p:spPr bwMode="auto">
          <a:xfrm>
            <a:off x="1104315" y="1854473"/>
            <a:ext cx="3127375" cy="50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defTabSz="1216787">
              <a:spcBef>
                <a:spcPct val="20000"/>
              </a:spcBef>
              <a:defRPr/>
            </a:pPr>
            <a:r>
              <a:rPr lang="zh-CN" altLang="en-US" sz="1333" dirty="0">
                <a:solidFill>
                  <a:schemeClr val="tx1">
                    <a:lumMod val="65000"/>
                    <a:lumOff val="35000"/>
                  </a:schemeClr>
                </a:solidFill>
                <a:latin typeface="+mn-lt"/>
                <a:ea typeface="+mn-ea"/>
                <a:cs typeface="+mn-ea"/>
                <a:sym typeface="+mn-lt"/>
              </a:rPr>
              <a:t>单击此处可编辑内容，根据您的需要自由拉伸文本框大小</a:t>
            </a:r>
            <a:endParaRPr lang="en-US" altLang="zh-CN" sz="1333" dirty="0">
              <a:solidFill>
                <a:schemeClr val="tx1">
                  <a:lumMod val="65000"/>
                  <a:lumOff val="35000"/>
                </a:schemeClr>
              </a:solidFill>
              <a:latin typeface="+mn-lt"/>
              <a:ea typeface="+mn-ea"/>
              <a:cs typeface="+mn-ea"/>
              <a:sym typeface="+mn-lt"/>
            </a:endParaRPr>
          </a:p>
        </p:txBody>
      </p:sp>
      <p:sp>
        <p:nvSpPr>
          <p:cNvPr id="24" name="TextBox 46"/>
          <p:cNvSpPr txBox="1">
            <a:spLocks noChangeArrowheads="1"/>
          </p:cNvSpPr>
          <p:nvPr/>
        </p:nvSpPr>
        <p:spPr bwMode="auto">
          <a:xfrm>
            <a:off x="2805611" y="1517984"/>
            <a:ext cx="2330452"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600" b="1" dirty="0">
                <a:solidFill>
                  <a:schemeClr val="tx1">
                    <a:lumMod val="65000"/>
                    <a:lumOff val="35000"/>
                  </a:schemeClr>
                </a:solidFill>
                <a:latin typeface="+mn-lt"/>
                <a:ea typeface="+mn-ea"/>
                <a:cs typeface="+mn-ea"/>
                <a:sym typeface="+mn-lt"/>
              </a:rPr>
              <a:t>单击编辑标题</a:t>
            </a:r>
          </a:p>
        </p:txBody>
      </p:sp>
      <p:sp>
        <p:nvSpPr>
          <p:cNvPr id="25" name="Subtitle 2"/>
          <p:cNvSpPr txBox="1">
            <a:spLocks/>
          </p:cNvSpPr>
          <p:nvPr/>
        </p:nvSpPr>
        <p:spPr bwMode="auto">
          <a:xfrm>
            <a:off x="463555" y="3694068"/>
            <a:ext cx="3127375" cy="50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defTabSz="1216787">
              <a:spcBef>
                <a:spcPct val="20000"/>
              </a:spcBef>
              <a:defRPr/>
            </a:pPr>
            <a:r>
              <a:rPr lang="zh-CN" altLang="en-US" sz="1333" dirty="0">
                <a:solidFill>
                  <a:schemeClr val="tx1">
                    <a:lumMod val="65000"/>
                    <a:lumOff val="35000"/>
                  </a:schemeClr>
                </a:solidFill>
                <a:latin typeface="+mn-lt"/>
                <a:ea typeface="+mn-ea"/>
                <a:cs typeface="+mn-ea"/>
                <a:sym typeface="+mn-lt"/>
              </a:rPr>
              <a:t>单击此处可编辑内容，根据您的需要自由拉伸文本框大小</a:t>
            </a:r>
            <a:endParaRPr lang="en-US" altLang="zh-CN" sz="1333" dirty="0">
              <a:solidFill>
                <a:schemeClr val="tx1">
                  <a:lumMod val="65000"/>
                  <a:lumOff val="35000"/>
                </a:schemeClr>
              </a:solidFill>
              <a:latin typeface="+mn-lt"/>
              <a:ea typeface="+mn-ea"/>
              <a:cs typeface="+mn-ea"/>
              <a:sym typeface="+mn-lt"/>
            </a:endParaRPr>
          </a:p>
        </p:txBody>
      </p:sp>
      <p:sp>
        <p:nvSpPr>
          <p:cNvPr id="26" name="TextBox 46"/>
          <p:cNvSpPr txBox="1">
            <a:spLocks noChangeArrowheads="1"/>
          </p:cNvSpPr>
          <p:nvPr/>
        </p:nvSpPr>
        <p:spPr bwMode="auto">
          <a:xfrm>
            <a:off x="2133654" y="3357577"/>
            <a:ext cx="2330452" cy="369334"/>
          </a:xfrm>
          <a:prstGeom prst="rect">
            <a:avLst/>
          </a:prstGeom>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600" b="1" dirty="0">
                <a:solidFill>
                  <a:schemeClr val="tx1">
                    <a:lumMod val="65000"/>
                    <a:lumOff val="35000"/>
                  </a:schemeClr>
                </a:solidFill>
                <a:latin typeface="+mn-lt"/>
                <a:ea typeface="+mn-ea"/>
                <a:cs typeface="+mn-ea"/>
                <a:sym typeface="+mn-lt"/>
              </a:rPr>
              <a:t>单击编辑标题</a:t>
            </a:r>
          </a:p>
        </p:txBody>
      </p:sp>
      <p:sp>
        <p:nvSpPr>
          <p:cNvPr id="27" name="Subtitle 2"/>
          <p:cNvSpPr txBox="1">
            <a:spLocks/>
          </p:cNvSpPr>
          <p:nvPr/>
        </p:nvSpPr>
        <p:spPr bwMode="auto">
          <a:xfrm>
            <a:off x="1104315" y="5389223"/>
            <a:ext cx="3127375" cy="50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defTabSz="1216787">
              <a:spcBef>
                <a:spcPct val="20000"/>
              </a:spcBef>
              <a:defRPr/>
            </a:pPr>
            <a:r>
              <a:rPr lang="zh-CN" altLang="en-US" sz="1333" dirty="0">
                <a:solidFill>
                  <a:schemeClr val="tx1">
                    <a:lumMod val="65000"/>
                    <a:lumOff val="35000"/>
                  </a:schemeClr>
                </a:solidFill>
                <a:latin typeface="+mn-lt"/>
                <a:ea typeface="+mn-ea"/>
                <a:cs typeface="+mn-ea"/>
                <a:sym typeface="+mn-lt"/>
              </a:rPr>
              <a:t>单击此处可编辑内容，根据您的需要自由拉伸文本框大小</a:t>
            </a:r>
            <a:endParaRPr lang="en-US" altLang="zh-CN" sz="1333" dirty="0">
              <a:solidFill>
                <a:schemeClr val="tx1">
                  <a:lumMod val="65000"/>
                  <a:lumOff val="35000"/>
                </a:schemeClr>
              </a:solidFill>
              <a:latin typeface="+mn-lt"/>
              <a:ea typeface="+mn-ea"/>
              <a:cs typeface="+mn-ea"/>
              <a:sym typeface="+mn-lt"/>
            </a:endParaRPr>
          </a:p>
        </p:txBody>
      </p:sp>
      <p:sp>
        <p:nvSpPr>
          <p:cNvPr id="28" name="TextBox 46"/>
          <p:cNvSpPr txBox="1">
            <a:spLocks noChangeArrowheads="1"/>
          </p:cNvSpPr>
          <p:nvPr/>
        </p:nvSpPr>
        <p:spPr bwMode="auto">
          <a:xfrm>
            <a:off x="2805611" y="5052733"/>
            <a:ext cx="2330452" cy="369334"/>
          </a:xfrm>
          <a:prstGeom prst="rect">
            <a:avLst/>
          </a:prstGeom>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sz="1600" b="1" dirty="0">
                <a:solidFill>
                  <a:schemeClr val="tx1">
                    <a:lumMod val="65000"/>
                    <a:lumOff val="35000"/>
                  </a:schemeClr>
                </a:solidFill>
                <a:latin typeface="+mn-lt"/>
                <a:ea typeface="+mn-ea"/>
                <a:cs typeface="+mn-ea"/>
                <a:sym typeface="+mn-lt"/>
              </a:rPr>
              <a:t>单击编辑标题</a:t>
            </a:r>
          </a:p>
        </p:txBody>
      </p:sp>
    </p:spTree>
    <p:extLst>
      <p:ext uri="{BB962C8B-B14F-4D97-AF65-F5344CB8AC3E}">
        <p14:creationId xmlns:p14="http://schemas.microsoft.com/office/powerpoint/2010/main" val="103008614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par>
                          <p:cTn id="70" fill="hold">
                            <p:stCondLst>
                              <p:cond delay="500"/>
                            </p:stCondLst>
                            <p:childTnLst>
                              <p:par>
                                <p:cTn id="71" presetID="42"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1000"/>
                                        <p:tgtEl>
                                          <p:spTgt spid="24"/>
                                        </p:tgtEl>
                                      </p:cBhvr>
                                    </p:animEffect>
                                    <p:anim calcmode="lin" valueType="num">
                                      <p:cBhvr>
                                        <p:cTn id="74" dur="1000" fill="hold"/>
                                        <p:tgtEl>
                                          <p:spTgt spid="24"/>
                                        </p:tgtEl>
                                        <p:attrNameLst>
                                          <p:attrName>ppt_x</p:attrName>
                                        </p:attrNameLst>
                                      </p:cBhvr>
                                      <p:tavLst>
                                        <p:tav tm="0">
                                          <p:val>
                                            <p:strVal val="#ppt_x"/>
                                          </p:val>
                                        </p:tav>
                                        <p:tav tm="100000">
                                          <p:val>
                                            <p:strVal val="#ppt_x"/>
                                          </p:val>
                                        </p:tav>
                                      </p:tavLst>
                                    </p:anim>
                                    <p:anim calcmode="lin" valueType="num">
                                      <p:cBhvr>
                                        <p:cTn id="75" dur="1000" fill="hold"/>
                                        <p:tgtEl>
                                          <p:spTgt spid="24"/>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1000"/>
                                        <p:tgtEl>
                                          <p:spTgt spid="23"/>
                                        </p:tgtEl>
                                      </p:cBhvr>
                                    </p:animEffect>
                                    <p:anim calcmode="lin" valueType="num">
                                      <p:cBhvr>
                                        <p:cTn id="79" dur="1000" fill="hold"/>
                                        <p:tgtEl>
                                          <p:spTgt spid="23"/>
                                        </p:tgtEl>
                                        <p:attrNameLst>
                                          <p:attrName>ppt_x</p:attrName>
                                        </p:attrNameLst>
                                      </p:cBhvr>
                                      <p:tavLst>
                                        <p:tav tm="0">
                                          <p:val>
                                            <p:strVal val="#ppt_x"/>
                                          </p:val>
                                        </p:tav>
                                        <p:tav tm="100000">
                                          <p:val>
                                            <p:strVal val="#ppt_x"/>
                                          </p:val>
                                        </p:tav>
                                      </p:tavLst>
                                    </p:anim>
                                    <p:anim calcmode="lin" valueType="num">
                                      <p:cBhvr>
                                        <p:cTn id="80" dur="1000" fill="hold"/>
                                        <p:tgtEl>
                                          <p:spTgt spid="23"/>
                                        </p:tgtEl>
                                        <p:attrNameLst>
                                          <p:attrName>ppt_y</p:attrName>
                                        </p:attrNameLst>
                                      </p:cBhvr>
                                      <p:tavLst>
                                        <p:tav tm="0">
                                          <p:val>
                                            <p:strVal val="#ppt_y+.1"/>
                                          </p:val>
                                        </p:tav>
                                        <p:tav tm="100000">
                                          <p:val>
                                            <p:strVal val="#ppt_y"/>
                                          </p:val>
                                        </p:tav>
                                      </p:tavLst>
                                    </p:anim>
                                  </p:childTnLst>
                                </p:cTn>
                              </p:par>
                            </p:childTnLst>
                          </p:cTn>
                        </p:par>
                        <p:par>
                          <p:cTn id="81" fill="hold">
                            <p:stCondLst>
                              <p:cond delay="1500"/>
                            </p:stCondLst>
                            <p:childTnLst>
                              <p:par>
                                <p:cTn id="82" presetID="42" presetClass="entr" presetSubtype="0" fill="hold" grpId="0"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1000"/>
                                        <p:tgtEl>
                                          <p:spTgt spid="25"/>
                                        </p:tgtEl>
                                      </p:cBhvr>
                                    </p:animEffect>
                                    <p:anim calcmode="lin" valueType="num">
                                      <p:cBhvr>
                                        <p:cTn id="90" dur="1000" fill="hold"/>
                                        <p:tgtEl>
                                          <p:spTgt spid="25"/>
                                        </p:tgtEl>
                                        <p:attrNameLst>
                                          <p:attrName>ppt_x</p:attrName>
                                        </p:attrNameLst>
                                      </p:cBhvr>
                                      <p:tavLst>
                                        <p:tav tm="0">
                                          <p:val>
                                            <p:strVal val="#ppt_x"/>
                                          </p:val>
                                        </p:tav>
                                        <p:tav tm="100000">
                                          <p:val>
                                            <p:strVal val="#ppt_x"/>
                                          </p:val>
                                        </p:tav>
                                      </p:tavLst>
                                    </p:anim>
                                    <p:anim calcmode="lin" valueType="num">
                                      <p:cBhvr>
                                        <p:cTn id="91" dur="1000" fill="hold"/>
                                        <p:tgtEl>
                                          <p:spTgt spid="25"/>
                                        </p:tgtEl>
                                        <p:attrNameLst>
                                          <p:attrName>ppt_y</p:attrName>
                                        </p:attrNameLst>
                                      </p:cBhvr>
                                      <p:tavLst>
                                        <p:tav tm="0">
                                          <p:val>
                                            <p:strVal val="#ppt_y+.1"/>
                                          </p:val>
                                        </p:tav>
                                        <p:tav tm="100000">
                                          <p:val>
                                            <p:strVal val="#ppt_y"/>
                                          </p:val>
                                        </p:tav>
                                      </p:tavLst>
                                    </p:anim>
                                  </p:childTnLst>
                                </p:cTn>
                              </p:par>
                            </p:childTnLst>
                          </p:cTn>
                        </p:par>
                        <p:par>
                          <p:cTn id="92" fill="hold">
                            <p:stCondLst>
                              <p:cond delay="2500"/>
                            </p:stCondLst>
                            <p:childTnLst>
                              <p:par>
                                <p:cTn id="93" presetID="42" presetClass="entr" presetSubtype="0" fill="hold" grpId="0"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1000"/>
                                        <p:tgtEl>
                                          <p:spTgt spid="28"/>
                                        </p:tgtEl>
                                      </p:cBhvr>
                                    </p:animEffect>
                                    <p:anim calcmode="lin" valueType="num">
                                      <p:cBhvr>
                                        <p:cTn id="96" dur="1000" fill="hold"/>
                                        <p:tgtEl>
                                          <p:spTgt spid="28"/>
                                        </p:tgtEl>
                                        <p:attrNameLst>
                                          <p:attrName>ppt_x</p:attrName>
                                        </p:attrNameLst>
                                      </p:cBhvr>
                                      <p:tavLst>
                                        <p:tav tm="0">
                                          <p:val>
                                            <p:strVal val="#ppt_x"/>
                                          </p:val>
                                        </p:tav>
                                        <p:tav tm="100000">
                                          <p:val>
                                            <p:strVal val="#ppt_x"/>
                                          </p:val>
                                        </p:tav>
                                      </p:tavLst>
                                    </p:anim>
                                    <p:anim calcmode="lin" valueType="num">
                                      <p:cBhvr>
                                        <p:cTn id="97" dur="1000" fill="hold"/>
                                        <p:tgtEl>
                                          <p:spTgt spid="2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1000"/>
                                        <p:tgtEl>
                                          <p:spTgt spid="27"/>
                                        </p:tgtEl>
                                      </p:cBhvr>
                                    </p:animEffect>
                                    <p:anim calcmode="lin" valueType="num">
                                      <p:cBhvr>
                                        <p:cTn id="101" dur="1000" fill="hold"/>
                                        <p:tgtEl>
                                          <p:spTgt spid="27"/>
                                        </p:tgtEl>
                                        <p:attrNameLst>
                                          <p:attrName>ppt_x</p:attrName>
                                        </p:attrNameLst>
                                      </p:cBhvr>
                                      <p:tavLst>
                                        <p:tav tm="0">
                                          <p:val>
                                            <p:strVal val="#ppt_x"/>
                                          </p:val>
                                        </p:tav>
                                        <p:tav tm="100000">
                                          <p:val>
                                            <p:strVal val="#ppt_x"/>
                                          </p:val>
                                        </p:tav>
                                      </p:tavLst>
                                    </p:anim>
                                    <p:anim calcmode="lin" valueType="num">
                                      <p:cBhvr>
                                        <p:cTn id="102" dur="1000" fill="hold"/>
                                        <p:tgtEl>
                                          <p:spTgt spid="27"/>
                                        </p:tgtEl>
                                        <p:attrNameLst>
                                          <p:attrName>ppt_y</p:attrName>
                                        </p:attrNameLst>
                                      </p:cBhvr>
                                      <p:tavLst>
                                        <p:tav tm="0">
                                          <p:val>
                                            <p:strVal val="#ppt_y+.1"/>
                                          </p:val>
                                        </p:tav>
                                        <p:tav tm="100000">
                                          <p:val>
                                            <p:strVal val="#ppt_y"/>
                                          </p:val>
                                        </p:tav>
                                      </p:tavLst>
                                    </p:anim>
                                  </p:childTnLst>
                                </p:cTn>
                              </p:par>
                            </p:childTnLst>
                          </p:cTn>
                        </p:par>
                        <p:par>
                          <p:cTn id="103" fill="hold">
                            <p:stCondLst>
                              <p:cond delay="3500"/>
                            </p:stCondLst>
                            <p:childTnLst>
                              <p:par>
                                <p:cTn id="104" presetID="42" presetClass="entr" presetSubtype="0" fill="hold" grpId="0" nodeType="after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1000"/>
                                        <p:tgtEl>
                                          <p:spTgt spid="18"/>
                                        </p:tgtEl>
                                      </p:cBhvr>
                                    </p:animEffect>
                                    <p:anim calcmode="lin" valueType="num">
                                      <p:cBhvr>
                                        <p:cTn id="107" dur="1000" fill="hold"/>
                                        <p:tgtEl>
                                          <p:spTgt spid="18"/>
                                        </p:tgtEl>
                                        <p:attrNameLst>
                                          <p:attrName>ppt_x</p:attrName>
                                        </p:attrNameLst>
                                      </p:cBhvr>
                                      <p:tavLst>
                                        <p:tav tm="0">
                                          <p:val>
                                            <p:strVal val="#ppt_x"/>
                                          </p:val>
                                        </p:tav>
                                        <p:tav tm="100000">
                                          <p:val>
                                            <p:strVal val="#ppt_x"/>
                                          </p:val>
                                        </p:tav>
                                      </p:tavLst>
                                    </p:anim>
                                    <p:anim calcmode="lin" valueType="num">
                                      <p:cBhvr>
                                        <p:cTn id="108" dur="1000" fill="hold"/>
                                        <p:tgtEl>
                                          <p:spTgt spid="18"/>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fade">
                                      <p:cBhvr>
                                        <p:cTn id="111" dur="1000"/>
                                        <p:tgtEl>
                                          <p:spTgt spid="17"/>
                                        </p:tgtEl>
                                      </p:cBhvr>
                                    </p:animEffect>
                                    <p:anim calcmode="lin" valueType="num">
                                      <p:cBhvr>
                                        <p:cTn id="112" dur="1000" fill="hold"/>
                                        <p:tgtEl>
                                          <p:spTgt spid="17"/>
                                        </p:tgtEl>
                                        <p:attrNameLst>
                                          <p:attrName>ppt_x</p:attrName>
                                        </p:attrNameLst>
                                      </p:cBhvr>
                                      <p:tavLst>
                                        <p:tav tm="0">
                                          <p:val>
                                            <p:strVal val="#ppt_x"/>
                                          </p:val>
                                        </p:tav>
                                        <p:tav tm="100000">
                                          <p:val>
                                            <p:strVal val="#ppt_x"/>
                                          </p:val>
                                        </p:tav>
                                      </p:tavLst>
                                    </p:anim>
                                    <p:anim calcmode="lin" valueType="num">
                                      <p:cBhvr>
                                        <p:cTn id="113" dur="1000" fill="hold"/>
                                        <p:tgtEl>
                                          <p:spTgt spid="17"/>
                                        </p:tgtEl>
                                        <p:attrNameLst>
                                          <p:attrName>ppt_y</p:attrName>
                                        </p:attrNameLst>
                                      </p:cBhvr>
                                      <p:tavLst>
                                        <p:tav tm="0">
                                          <p:val>
                                            <p:strVal val="#ppt_y+.1"/>
                                          </p:val>
                                        </p:tav>
                                        <p:tav tm="100000">
                                          <p:val>
                                            <p:strVal val="#ppt_y"/>
                                          </p:val>
                                        </p:tav>
                                      </p:tavLst>
                                    </p:anim>
                                  </p:childTnLst>
                                </p:cTn>
                              </p:par>
                            </p:childTnLst>
                          </p:cTn>
                        </p:par>
                        <p:par>
                          <p:cTn id="114" fill="hold">
                            <p:stCondLst>
                              <p:cond delay="4500"/>
                            </p:stCondLst>
                            <p:childTnLst>
                              <p:par>
                                <p:cTn id="115" presetID="42" presetClass="entr" presetSubtype="0" fill="hold" grpId="0" nodeType="afterEffect">
                                  <p:stCondLst>
                                    <p:cond delay="0"/>
                                  </p:stCondLst>
                                  <p:childTnLst>
                                    <p:set>
                                      <p:cBhvr>
                                        <p:cTn id="116" dur="1" fill="hold">
                                          <p:stCondLst>
                                            <p:cond delay="0"/>
                                          </p:stCondLst>
                                        </p:cTn>
                                        <p:tgtEl>
                                          <p:spTgt spid="20"/>
                                        </p:tgtEl>
                                        <p:attrNameLst>
                                          <p:attrName>style.visibility</p:attrName>
                                        </p:attrNameLst>
                                      </p:cBhvr>
                                      <p:to>
                                        <p:strVal val="visible"/>
                                      </p:to>
                                    </p:set>
                                    <p:animEffect transition="in" filter="fade">
                                      <p:cBhvr>
                                        <p:cTn id="117" dur="1000"/>
                                        <p:tgtEl>
                                          <p:spTgt spid="20"/>
                                        </p:tgtEl>
                                      </p:cBhvr>
                                    </p:animEffect>
                                    <p:anim calcmode="lin" valueType="num">
                                      <p:cBhvr>
                                        <p:cTn id="118" dur="1000" fill="hold"/>
                                        <p:tgtEl>
                                          <p:spTgt spid="20"/>
                                        </p:tgtEl>
                                        <p:attrNameLst>
                                          <p:attrName>ppt_x</p:attrName>
                                        </p:attrNameLst>
                                      </p:cBhvr>
                                      <p:tavLst>
                                        <p:tav tm="0">
                                          <p:val>
                                            <p:strVal val="#ppt_x"/>
                                          </p:val>
                                        </p:tav>
                                        <p:tav tm="100000">
                                          <p:val>
                                            <p:strVal val="#ppt_x"/>
                                          </p:val>
                                        </p:tav>
                                      </p:tavLst>
                                    </p:anim>
                                    <p:anim calcmode="lin" valueType="num">
                                      <p:cBhvr>
                                        <p:cTn id="119" dur="1000" fill="hold"/>
                                        <p:tgtEl>
                                          <p:spTgt spid="2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fade">
                                      <p:cBhvr>
                                        <p:cTn id="122" dur="1000"/>
                                        <p:tgtEl>
                                          <p:spTgt spid="19"/>
                                        </p:tgtEl>
                                      </p:cBhvr>
                                    </p:animEffect>
                                    <p:anim calcmode="lin" valueType="num">
                                      <p:cBhvr>
                                        <p:cTn id="123" dur="1000" fill="hold"/>
                                        <p:tgtEl>
                                          <p:spTgt spid="19"/>
                                        </p:tgtEl>
                                        <p:attrNameLst>
                                          <p:attrName>ppt_x</p:attrName>
                                        </p:attrNameLst>
                                      </p:cBhvr>
                                      <p:tavLst>
                                        <p:tav tm="0">
                                          <p:val>
                                            <p:strVal val="#ppt_x"/>
                                          </p:val>
                                        </p:tav>
                                        <p:tav tm="100000">
                                          <p:val>
                                            <p:strVal val="#ppt_x"/>
                                          </p:val>
                                        </p:tav>
                                      </p:tavLst>
                                    </p:anim>
                                    <p:anim calcmode="lin" valueType="num">
                                      <p:cBhvr>
                                        <p:cTn id="124" dur="1000" fill="hold"/>
                                        <p:tgtEl>
                                          <p:spTgt spid="19"/>
                                        </p:tgtEl>
                                        <p:attrNameLst>
                                          <p:attrName>ppt_y</p:attrName>
                                        </p:attrNameLst>
                                      </p:cBhvr>
                                      <p:tavLst>
                                        <p:tav tm="0">
                                          <p:val>
                                            <p:strVal val="#ppt_y+.1"/>
                                          </p:val>
                                        </p:tav>
                                        <p:tav tm="100000">
                                          <p:val>
                                            <p:strVal val="#ppt_y"/>
                                          </p:val>
                                        </p:tav>
                                      </p:tavLst>
                                    </p:anim>
                                  </p:childTnLst>
                                </p:cTn>
                              </p:par>
                            </p:childTnLst>
                          </p:cTn>
                        </p:par>
                        <p:par>
                          <p:cTn id="125" fill="hold">
                            <p:stCondLst>
                              <p:cond delay="5500"/>
                            </p:stCondLst>
                            <p:childTnLst>
                              <p:par>
                                <p:cTn id="126" presetID="42" presetClass="entr" presetSubtype="0" fill="hold" grpId="0" nodeType="after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fade">
                                      <p:cBhvr>
                                        <p:cTn id="128" dur="1000"/>
                                        <p:tgtEl>
                                          <p:spTgt spid="22"/>
                                        </p:tgtEl>
                                      </p:cBhvr>
                                    </p:animEffect>
                                    <p:anim calcmode="lin" valueType="num">
                                      <p:cBhvr>
                                        <p:cTn id="129" dur="1000" fill="hold"/>
                                        <p:tgtEl>
                                          <p:spTgt spid="22"/>
                                        </p:tgtEl>
                                        <p:attrNameLst>
                                          <p:attrName>ppt_x</p:attrName>
                                        </p:attrNameLst>
                                      </p:cBhvr>
                                      <p:tavLst>
                                        <p:tav tm="0">
                                          <p:val>
                                            <p:strVal val="#ppt_x"/>
                                          </p:val>
                                        </p:tav>
                                        <p:tav tm="100000">
                                          <p:val>
                                            <p:strVal val="#ppt_x"/>
                                          </p:val>
                                        </p:tav>
                                      </p:tavLst>
                                    </p:anim>
                                    <p:anim calcmode="lin" valueType="num">
                                      <p:cBhvr>
                                        <p:cTn id="130" dur="1000" fill="hold"/>
                                        <p:tgtEl>
                                          <p:spTgt spid="22"/>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21"/>
                                        </p:tgtEl>
                                        <p:attrNameLst>
                                          <p:attrName>style.visibility</p:attrName>
                                        </p:attrNameLst>
                                      </p:cBhvr>
                                      <p:to>
                                        <p:strVal val="visible"/>
                                      </p:to>
                                    </p:set>
                                    <p:animEffect transition="in" filter="fade">
                                      <p:cBhvr>
                                        <p:cTn id="133" dur="1000"/>
                                        <p:tgtEl>
                                          <p:spTgt spid="21"/>
                                        </p:tgtEl>
                                      </p:cBhvr>
                                    </p:animEffect>
                                    <p:anim calcmode="lin" valueType="num">
                                      <p:cBhvr>
                                        <p:cTn id="134" dur="1000" fill="hold"/>
                                        <p:tgtEl>
                                          <p:spTgt spid="21"/>
                                        </p:tgtEl>
                                        <p:attrNameLst>
                                          <p:attrName>ppt_x</p:attrName>
                                        </p:attrNameLst>
                                      </p:cBhvr>
                                      <p:tavLst>
                                        <p:tav tm="0">
                                          <p:val>
                                            <p:strVal val="#ppt_x"/>
                                          </p:val>
                                        </p:tav>
                                        <p:tav tm="100000">
                                          <p:val>
                                            <p:strVal val="#ppt_x"/>
                                          </p:val>
                                        </p:tav>
                                      </p:tavLst>
                                    </p:anim>
                                    <p:anim calcmode="lin" valueType="num">
                                      <p:cBhvr>
                                        <p:cTn id="13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Other_1"/>
          <p:cNvSpPr>
            <a:spLocks noChangeShapeType="1"/>
          </p:cNvSpPr>
          <p:nvPr>
            <p:custDataLst>
              <p:tags r:id="rId3"/>
            </p:custDataLst>
          </p:nvPr>
        </p:nvSpPr>
        <p:spPr bwMode="auto">
          <a:xfrm>
            <a:off x="6845300" y="3273425"/>
            <a:ext cx="0" cy="617539"/>
          </a:xfrm>
          <a:prstGeom prst="line">
            <a:avLst/>
          </a:prstGeom>
          <a:noFill/>
          <a:ln w="190500">
            <a:solidFill>
              <a:srgbClr val="F2F2F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atinLnBrk="1">
              <a:defRPr/>
            </a:pPr>
            <a:endParaRPr lang="zh-CN" altLang="en-US" sz="1600" b="1">
              <a:solidFill>
                <a:srgbClr val="000000"/>
              </a:solidFill>
              <a:cs typeface="+mn-ea"/>
              <a:sym typeface="+mn-lt"/>
            </a:endParaRPr>
          </a:p>
        </p:txBody>
      </p:sp>
      <p:sp>
        <p:nvSpPr>
          <p:cNvPr id="6" name="MH_Other_2"/>
          <p:cNvSpPr>
            <a:spLocks noChangeShapeType="1"/>
          </p:cNvSpPr>
          <p:nvPr>
            <p:custDataLst>
              <p:tags r:id="rId4"/>
            </p:custDataLst>
          </p:nvPr>
        </p:nvSpPr>
        <p:spPr bwMode="auto">
          <a:xfrm>
            <a:off x="5480051" y="3273425"/>
            <a:ext cx="0" cy="617539"/>
          </a:xfrm>
          <a:prstGeom prst="line">
            <a:avLst/>
          </a:prstGeom>
          <a:noFill/>
          <a:ln w="190500">
            <a:solidFill>
              <a:srgbClr val="F2F2F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atinLnBrk="1">
              <a:defRPr/>
            </a:pPr>
            <a:endParaRPr lang="zh-CN" altLang="en-US" sz="1600" b="1">
              <a:solidFill>
                <a:srgbClr val="000000"/>
              </a:solidFill>
              <a:cs typeface="+mn-ea"/>
              <a:sym typeface="+mn-lt"/>
            </a:endParaRPr>
          </a:p>
        </p:txBody>
      </p:sp>
      <p:sp>
        <p:nvSpPr>
          <p:cNvPr id="7" name="MH_Other_3"/>
          <p:cNvSpPr>
            <a:spLocks/>
          </p:cNvSpPr>
          <p:nvPr>
            <p:custDataLst>
              <p:tags r:id="rId5"/>
            </p:custDataLst>
          </p:nvPr>
        </p:nvSpPr>
        <p:spPr bwMode="auto">
          <a:xfrm flipH="1">
            <a:off x="7161213" y="3273426"/>
            <a:ext cx="1016000" cy="1296988"/>
          </a:xfrm>
          <a:custGeom>
            <a:avLst/>
            <a:gdLst>
              <a:gd name="T0" fmla="*/ 0 w 635"/>
              <a:gd name="T1" fmla="*/ 0 h 953"/>
              <a:gd name="T2" fmla="*/ 0 w 635"/>
              <a:gd name="T3" fmla="*/ 1763712 h 953"/>
              <a:gd name="T4" fmla="*/ 935037 w 635"/>
              <a:gd name="T5" fmla="*/ 1763712 h 953"/>
              <a:gd name="T6" fmla="*/ 0 60000 65536"/>
              <a:gd name="T7" fmla="*/ 0 60000 65536"/>
              <a:gd name="T8" fmla="*/ 0 60000 65536"/>
            </a:gdLst>
            <a:ahLst/>
            <a:cxnLst>
              <a:cxn ang="T6">
                <a:pos x="T0" y="T1"/>
              </a:cxn>
              <a:cxn ang="T7">
                <a:pos x="T2" y="T3"/>
              </a:cxn>
              <a:cxn ang="T8">
                <a:pos x="T4" y="T5"/>
              </a:cxn>
            </a:cxnLst>
            <a:rect l="0" t="0" r="r" b="b"/>
            <a:pathLst>
              <a:path w="635" h="953">
                <a:moveTo>
                  <a:pt x="0" y="0"/>
                </a:moveTo>
                <a:lnTo>
                  <a:pt x="0" y="953"/>
                </a:lnTo>
                <a:lnTo>
                  <a:pt x="635" y="953"/>
                </a:lnTo>
              </a:path>
            </a:pathLst>
          </a:custGeom>
          <a:noFill/>
          <a:ln w="190500" cap="flat" cmpd="sng">
            <a:solidFill>
              <a:srgbClr val="F2F2F2"/>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atinLnBrk="1">
              <a:defRPr/>
            </a:pPr>
            <a:endParaRPr lang="zh-CN" altLang="en-US" sz="1600" b="1">
              <a:solidFill>
                <a:srgbClr val="000000"/>
              </a:solidFill>
              <a:cs typeface="+mn-ea"/>
              <a:sym typeface="+mn-lt"/>
            </a:endParaRPr>
          </a:p>
        </p:txBody>
      </p:sp>
      <p:sp>
        <p:nvSpPr>
          <p:cNvPr id="8" name="MH_Other_4"/>
          <p:cNvSpPr>
            <a:spLocks/>
          </p:cNvSpPr>
          <p:nvPr>
            <p:custDataLst>
              <p:tags r:id="rId6"/>
            </p:custDataLst>
          </p:nvPr>
        </p:nvSpPr>
        <p:spPr bwMode="auto">
          <a:xfrm>
            <a:off x="4098926" y="3273426"/>
            <a:ext cx="1017588" cy="1296988"/>
          </a:xfrm>
          <a:custGeom>
            <a:avLst/>
            <a:gdLst>
              <a:gd name="T0" fmla="*/ 0 w 635"/>
              <a:gd name="T1" fmla="*/ 0 h 953"/>
              <a:gd name="T2" fmla="*/ 0 w 635"/>
              <a:gd name="T3" fmla="*/ 1763712 h 953"/>
              <a:gd name="T4" fmla="*/ 900113 w 635"/>
              <a:gd name="T5" fmla="*/ 1763712 h 953"/>
              <a:gd name="T6" fmla="*/ 0 60000 65536"/>
              <a:gd name="T7" fmla="*/ 0 60000 65536"/>
              <a:gd name="T8" fmla="*/ 0 60000 65536"/>
            </a:gdLst>
            <a:ahLst/>
            <a:cxnLst>
              <a:cxn ang="T6">
                <a:pos x="T0" y="T1"/>
              </a:cxn>
              <a:cxn ang="T7">
                <a:pos x="T2" y="T3"/>
              </a:cxn>
              <a:cxn ang="T8">
                <a:pos x="T4" y="T5"/>
              </a:cxn>
            </a:cxnLst>
            <a:rect l="0" t="0" r="r" b="b"/>
            <a:pathLst>
              <a:path w="635" h="953">
                <a:moveTo>
                  <a:pt x="0" y="0"/>
                </a:moveTo>
                <a:lnTo>
                  <a:pt x="0" y="953"/>
                </a:lnTo>
                <a:lnTo>
                  <a:pt x="635" y="953"/>
                </a:lnTo>
              </a:path>
            </a:pathLst>
          </a:custGeom>
          <a:noFill/>
          <a:ln w="190500" cap="flat" cmpd="sng">
            <a:solidFill>
              <a:srgbClr val="F2F2F2"/>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atinLnBrk="1">
              <a:defRPr/>
            </a:pPr>
            <a:endParaRPr lang="zh-CN" altLang="en-US" sz="1600" b="1">
              <a:solidFill>
                <a:srgbClr val="000000"/>
              </a:solidFill>
              <a:cs typeface="+mn-ea"/>
              <a:sym typeface="+mn-lt"/>
            </a:endParaRPr>
          </a:p>
        </p:txBody>
      </p:sp>
      <p:sp>
        <p:nvSpPr>
          <p:cNvPr id="10" name="MH_Other_5"/>
          <p:cNvSpPr>
            <a:spLocks noChangeArrowheads="1"/>
          </p:cNvSpPr>
          <p:nvPr>
            <p:custDataLst>
              <p:tags r:id="rId7"/>
            </p:custDataLst>
          </p:nvPr>
        </p:nvSpPr>
        <p:spPr bwMode="auto">
          <a:xfrm>
            <a:off x="3508375" y="2084388"/>
            <a:ext cx="1187451" cy="1187451"/>
          </a:xfrm>
          <a:prstGeom prst="roundRect">
            <a:avLst>
              <a:gd name="adj" fmla="val 11764"/>
            </a:avLst>
          </a:prstGeom>
          <a:solidFill>
            <a:schemeClr val="accent2">
              <a:lumMod val="20000"/>
              <a:lumOff val="80000"/>
            </a:schemeClr>
          </a:solidFill>
          <a:ln>
            <a:noFill/>
          </a:ln>
          <a:effectLst/>
        </p:spPr>
        <p:txBody>
          <a:bodyPr wrap="none" anchor="ctr"/>
          <a:lstStyle>
            <a:lvl1pPr eaLnBrk="0" hangingPunct="0">
              <a:spcBef>
                <a:spcPct val="20000"/>
              </a:spcBef>
              <a:buChar char="•"/>
              <a:defRPr sz="2800">
                <a:solidFill>
                  <a:schemeClr val="tx1"/>
                </a:solidFill>
                <a:latin typeface="Arial" pitchFamily="34" charset="0"/>
              </a:defRPr>
            </a:lvl1pPr>
            <a:lvl2pPr marL="742950" indent="-285750" eaLnBrk="0" hangingPunct="0">
              <a:spcBef>
                <a:spcPct val="20000"/>
              </a:spcBef>
              <a:buChar char="–"/>
              <a:defRPr sz="2400" b="1">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latinLnBrk="1" hangingPunct="1">
              <a:spcBef>
                <a:spcPct val="0"/>
              </a:spcBef>
              <a:buNone/>
              <a:defRPr/>
            </a:pPr>
            <a:endParaRPr lang="zh-CN" altLang="en-US" sz="1600" b="1">
              <a:solidFill>
                <a:srgbClr val="000000"/>
              </a:solidFill>
              <a:latin typeface="+mn-lt"/>
              <a:cs typeface="+mn-ea"/>
              <a:sym typeface="+mn-lt"/>
            </a:endParaRPr>
          </a:p>
        </p:txBody>
      </p:sp>
      <p:sp>
        <p:nvSpPr>
          <p:cNvPr id="13" name="MH_Other_6"/>
          <p:cNvSpPr>
            <a:spLocks noChangeArrowheads="1"/>
          </p:cNvSpPr>
          <p:nvPr>
            <p:custDataLst>
              <p:tags r:id="rId8"/>
            </p:custDataLst>
          </p:nvPr>
        </p:nvSpPr>
        <p:spPr bwMode="auto">
          <a:xfrm>
            <a:off x="4872037" y="2084388"/>
            <a:ext cx="1187451" cy="1187451"/>
          </a:xfrm>
          <a:prstGeom prst="roundRect">
            <a:avLst>
              <a:gd name="adj" fmla="val 11764"/>
            </a:avLst>
          </a:prstGeom>
          <a:solidFill>
            <a:schemeClr val="accent3">
              <a:lumMod val="20000"/>
              <a:lumOff val="80000"/>
            </a:schemeClr>
          </a:solidFill>
          <a:ln>
            <a:noFill/>
          </a:ln>
          <a:effectLst/>
        </p:spPr>
        <p:txBody>
          <a:bodyPr wrap="none" anchor="ctr"/>
          <a:lstStyle>
            <a:lvl1pPr eaLnBrk="0" hangingPunct="0">
              <a:spcBef>
                <a:spcPct val="20000"/>
              </a:spcBef>
              <a:buChar char="•"/>
              <a:defRPr sz="2800">
                <a:solidFill>
                  <a:schemeClr val="tx1"/>
                </a:solidFill>
                <a:latin typeface="Arial" pitchFamily="34" charset="0"/>
              </a:defRPr>
            </a:lvl1pPr>
            <a:lvl2pPr marL="742950" indent="-285750" eaLnBrk="0" hangingPunct="0">
              <a:spcBef>
                <a:spcPct val="20000"/>
              </a:spcBef>
              <a:buChar char="–"/>
              <a:defRPr sz="2400" b="1">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latinLnBrk="1" hangingPunct="1">
              <a:spcBef>
                <a:spcPct val="0"/>
              </a:spcBef>
              <a:buNone/>
              <a:defRPr/>
            </a:pPr>
            <a:endParaRPr lang="zh-CN" altLang="en-US" sz="1600" b="1">
              <a:solidFill>
                <a:srgbClr val="000000"/>
              </a:solidFill>
              <a:latin typeface="+mn-lt"/>
              <a:cs typeface="+mn-ea"/>
              <a:sym typeface="+mn-lt"/>
            </a:endParaRPr>
          </a:p>
        </p:txBody>
      </p:sp>
      <p:sp>
        <p:nvSpPr>
          <p:cNvPr id="16" name="MH_Other_7"/>
          <p:cNvSpPr>
            <a:spLocks noChangeArrowheads="1"/>
          </p:cNvSpPr>
          <p:nvPr>
            <p:custDataLst>
              <p:tags r:id="rId9"/>
            </p:custDataLst>
          </p:nvPr>
        </p:nvSpPr>
        <p:spPr bwMode="auto">
          <a:xfrm>
            <a:off x="6235700" y="2084388"/>
            <a:ext cx="1187451" cy="1187451"/>
          </a:xfrm>
          <a:prstGeom prst="roundRect">
            <a:avLst>
              <a:gd name="adj" fmla="val 11764"/>
            </a:avLst>
          </a:prstGeom>
          <a:solidFill>
            <a:schemeClr val="accent2">
              <a:lumMod val="20000"/>
              <a:lumOff val="80000"/>
            </a:schemeClr>
          </a:solidFill>
          <a:ln>
            <a:noFill/>
          </a:ln>
          <a:effectLst/>
        </p:spPr>
        <p:txBody>
          <a:bodyPr wrap="none" anchor="ctr"/>
          <a:lstStyle>
            <a:lvl1pPr eaLnBrk="0" hangingPunct="0">
              <a:spcBef>
                <a:spcPct val="20000"/>
              </a:spcBef>
              <a:buChar char="•"/>
              <a:defRPr sz="2800">
                <a:solidFill>
                  <a:schemeClr val="tx1"/>
                </a:solidFill>
                <a:latin typeface="Arial" pitchFamily="34" charset="0"/>
              </a:defRPr>
            </a:lvl1pPr>
            <a:lvl2pPr marL="742950" indent="-285750" eaLnBrk="0" hangingPunct="0">
              <a:spcBef>
                <a:spcPct val="20000"/>
              </a:spcBef>
              <a:buChar char="–"/>
              <a:defRPr sz="2400" b="1">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latinLnBrk="1" hangingPunct="1">
              <a:spcBef>
                <a:spcPct val="0"/>
              </a:spcBef>
              <a:buNone/>
              <a:defRPr/>
            </a:pPr>
            <a:endParaRPr lang="zh-CN" altLang="en-US" sz="1600" b="1">
              <a:solidFill>
                <a:srgbClr val="000000"/>
              </a:solidFill>
              <a:latin typeface="+mn-lt"/>
              <a:cs typeface="+mn-ea"/>
              <a:sym typeface="+mn-lt"/>
            </a:endParaRPr>
          </a:p>
        </p:txBody>
      </p:sp>
      <p:sp>
        <p:nvSpPr>
          <p:cNvPr id="19" name="MH_Other_8"/>
          <p:cNvSpPr>
            <a:spLocks noChangeArrowheads="1"/>
          </p:cNvSpPr>
          <p:nvPr>
            <p:custDataLst>
              <p:tags r:id="rId10"/>
            </p:custDataLst>
          </p:nvPr>
        </p:nvSpPr>
        <p:spPr bwMode="auto">
          <a:xfrm>
            <a:off x="7581900" y="2084388"/>
            <a:ext cx="1187451" cy="1187451"/>
          </a:xfrm>
          <a:prstGeom prst="roundRect">
            <a:avLst>
              <a:gd name="adj" fmla="val 11764"/>
            </a:avLst>
          </a:prstGeom>
          <a:solidFill>
            <a:schemeClr val="accent3">
              <a:lumMod val="20000"/>
              <a:lumOff val="80000"/>
            </a:schemeClr>
          </a:solidFill>
          <a:ln>
            <a:noFill/>
          </a:ln>
          <a:effectLst/>
        </p:spPr>
        <p:txBody>
          <a:bodyPr wrap="none" anchor="ctr"/>
          <a:lstStyle>
            <a:lvl1pPr eaLnBrk="0" hangingPunct="0">
              <a:spcBef>
                <a:spcPct val="20000"/>
              </a:spcBef>
              <a:buChar char="•"/>
              <a:defRPr sz="2800">
                <a:solidFill>
                  <a:schemeClr val="tx1"/>
                </a:solidFill>
                <a:latin typeface="Arial" pitchFamily="34" charset="0"/>
              </a:defRPr>
            </a:lvl1pPr>
            <a:lvl2pPr marL="742950" indent="-285750" eaLnBrk="0" hangingPunct="0">
              <a:spcBef>
                <a:spcPct val="20000"/>
              </a:spcBef>
              <a:buChar char="–"/>
              <a:defRPr sz="2400" b="1">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latinLnBrk="1" hangingPunct="1">
              <a:spcBef>
                <a:spcPct val="0"/>
              </a:spcBef>
              <a:buNone/>
              <a:defRPr/>
            </a:pPr>
            <a:endParaRPr lang="zh-CN" altLang="en-US" sz="1600" b="1">
              <a:solidFill>
                <a:srgbClr val="000000"/>
              </a:solidFill>
              <a:latin typeface="+mn-lt"/>
              <a:cs typeface="+mn-ea"/>
              <a:sym typeface="+mn-lt"/>
            </a:endParaRPr>
          </a:p>
        </p:txBody>
      </p:sp>
      <p:sp>
        <p:nvSpPr>
          <p:cNvPr id="3082" name="MH_SubTitle_1"/>
          <p:cNvSpPr>
            <a:spLocks noChangeArrowheads="1"/>
          </p:cNvSpPr>
          <p:nvPr>
            <p:custDataLst>
              <p:tags r:id="rId11"/>
            </p:custDataLst>
          </p:nvPr>
        </p:nvSpPr>
        <p:spPr bwMode="auto">
          <a:xfrm>
            <a:off x="3549652" y="2112964"/>
            <a:ext cx="1103313" cy="695325"/>
          </a:xfrm>
          <a:prstGeom prst="roundRect">
            <a:avLst>
              <a:gd name="adj" fmla="val 15806"/>
            </a:avLst>
          </a:prstGeom>
          <a:solidFill>
            <a:schemeClr val="accent2"/>
          </a:solidFill>
          <a:ln>
            <a:noFill/>
          </a:ln>
        </p:spPr>
        <p:txBody>
          <a:bodyPr anchor="ctr">
            <a:normAutofit fontScale="85000"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latinLnBrk="1" hangingPunct="1">
              <a:spcBef>
                <a:spcPct val="0"/>
              </a:spcBef>
              <a:buFontTx/>
              <a:buNone/>
              <a:defRPr/>
            </a:pPr>
            <a:r>
              <a:rPr lang="zh-CN" altLang="en-US" sz="1800" b="1" dirty="0">
                <a:solidFill>
                  <a:srgbClr val="FFFFFF"/>
                </a:solidFill>
                <a:latin typeface="+mn-lt"/>
                <a:ea typeface="+mn-ea"/>
                <a:cs typeface="+mn-ea"/>
                <a:sym typeface="+mn-lt"/>
              </a:rPr>
              <a:t>请输入标题内容</a:t>
            </a:r>
          </a:p>
        </p:txBody>
      </p:sp>
      <p:sp>
        <p:nvSpPr>
          <p:cNvPr id="3083" name="MH_SubTitle_2"/>
          <p:cNvSpPr>
            <a:spLocks noChangeArrowheads="1"/>
          </p:cNvSpPr>
          <p:nvPr>
            <p:custDataLst>
              <p:tags r:id="rId12"/>
            </p:custDataLst>
          </p:nvPr>
        </p:nvSpPr>
        <p:spPr bwMode="auto">
          <a:xfrm>
            <a:off x="4914900" y="2141539"/>
            <a:ext cx="1101725" cy="695325"/>
          </a:xfrm>
          <a:prstGeom prst="roundRect">
            <a:avLst>
              <a:gd name="adj" fmla="val 15806"/>
            </a:avLst>
          </a:prstGeom>
          <a:solidFill>
            <a:schemeClr val="accent3"/>
          </a:solidFill>
          <a:ln>
            <a:noFill/>
          </a:ln>
        </p:spPr>
        <p:txBody>
          <a:bodyPr anchor="ctr">
            <a:normAutofit fontScale="85000"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latinLnBrk="1" hangingPunct="1">
              <a:spcBef>
                <a:spcPct val="0"/>
              </a:spcBef>
              <a:buFontTx/>
              <a:buNone/>
              <a:defRPr/>
            </a:pPr>
            <a:r>
              <a:rPr lang="zh-CN" altLang="en-US" sz="1800" b="1" dirty="0">
                <a:solidFill>
                  <a:srgbClr val="FFFFFF"/>
                </a:solidFill>
                <a:latin typeface="+mn-lt"/>
                <a:ea typeface="+mn-ea"/>
                <a:cs typeface="+mn-ea"/>
                <a:sym typeface="+mn-lt"/>
              </a:rPr>
              <a:t>请输入标题内容</a:t>
            </a:r>
          </a:p>
        </p:txBody>
      </p:sp>
      <p:sp>
        <p:nvSpPr>
          <p:cNvPr id="3084" name="MH_SubTitle_3"/>
          <p:cNvSpPr>
            <a:spLocks noChangeArrowheads="1"/>
          </p:cNvSpPr>
          <p:nvPr>
            <p:custDataLst>
              <p:tags r:id="rId13"/>
            </p:custDataLst>
          </p:nvPr>
        </p:nvSpPr>
        <p:spPr bwMode="auto">
          <a:xfrm>
            <a:off x="6278564" y="2141539"/>
            <a:ext cx="1101725" cy="695325"/>
          </a:xfrm>
          <a:prstGeom prst="roundRect">
            <a:avLst>
              <a:gd name="adj" fmla="val 15806"/>
            </a:avLst>
          </a:prstGeom>
          <a:solidFill>
            <a:schemeClr val="accent2"/>
          </a:solidFill>
          <a:ln>
            <a:noFill/>
          </a:ln>
        </p:spPr>
        <p:txBody>
          <a:bodyPr anchor="ctr">
            <a:normAutofit fontScale="85000"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latinLnBrk="1" hangingPunct="1">
              <a:spcBef>
                <a:spcPct val="0"/>
              </a:spcBef>
              <a:buFontTx/>
              <a:buNone/>
              <a:defRPr/>
            </a:pPr>
            <a:r>
              <a:rPr lang="zh-CN" altLang="en-US" sz="1800" b="1" dirty="0">
                <a:solidFill>
                  <a:srgbClr val="FFFFFF"/>
                </a:solidFill>
                <a:latin typeface="+mn-lt"/>
                <a:ea typeface="+mn-ea"/>
                <a:cs typeface="+mn-ea"/>
                <a:sym typeface="+mn-lt"/>
              </a:rPr>
              <a:t>请输入标题内容</a:t>
            </a:r>
          </a:p>
        </p:txBody>
      </p:sp>
      <p:sp>
        <p:nvSpPr>
          <p:cNvPr id="3085" name="MH_SubTitle_4"/>
          <p:cNvSpPr>
            <a:spLocks noChangeArrowheads="1"/>
          </p:cNvSpPr>
          <p:nvPr>
            <p:custDataLst>
              <p:tags r:id="rId14"/>
            </p:custDataLst>
          </p:nvPr>
        </p:nvSpPr>
        <p:spPr bwMode="auto">
          <a:xfrm>
            <a:off x="7642226" y="2141539"/>
            <a:ext cx="1103313" cy="695325"/>
          </a:xfrm>
          <a:prstGeom prst="roundRect">
            <a:avLst>
              <a:gd name="adj" fmla="val 15806"/>
            </a:avLst>
          </a:prstGeom>
          <a:solidFill>
            <a:schemeClr val="accent3"/>
          </a:solidFill>
          <a:ln>
            <a:noFill/>
          </a:ln>
        </p:spPr>
        <p:txBody>
          <a:bodyPr anchor="ctr">
            <a:normAutofit fontScale="85000"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latinLnBrk="1" hangingPunct="1">
              <a:spcBef>
                <a:spcPct val="0"/>
              </a:spcBef>
              <a:buFontTx/>
              <a:buNone/>
              <a:defRPr/>
            </a:pPr>
            <a:r>
              <a:rPr lang="zh-CN" altLang="en-US" sz="1800" b="1" dirty="0">
                <a:solidFill>
                  <a:srgbClr val="FFFFFF"/>
                </a:solidFill>
                <a:latin typeface="+mn-lt"/>
                <a:ea typeface="+mn-ea"/>
                <a:cs typeface="+mn-ea"/>
                <a:sym typeface="+mn-lt"/>
              </a:rPr>
              <a:t>请输入标题内容</a:t>
            </a:r>
          </a:p>
        </p:txBody>
      </p:sp>
      <p:sp>
        <p:nvSpPr>
          <p:cNvPr id="18" name="MH_Other_9"/>
          <p:cNvSpPr>
            <a:spLocks noChangeArrowheads="1"/>
          </p:cNvSpPr>
          <p:nvPr>
            <p:custDataLst>
              <p:tags r:id="rId15"/>
            </p:custDataLst>
          </p:nvPr>
        </p:nvSpPr>
        <p:spPr bwMode="auto">
          <a:xfrm>
            <a:off x="5094288" y="5208589"/>
            <a:ext cx="2159000" cy="576263"/>
          </a:xfrm>
          <a:prstGeom prst="ellipse">
            <a:avLst/>
          </a:prstGeom>
          <a:gradFill rotWithShape="1">
            <a:gsLst>
              <a:gs pos="0">
                <a:sysClr val="window" lastClr="FFFFFF">
                  <a:lumMod val="50000"/>
                </a:sysClr>
              </a:gs>
              <a:gs pos="100000">
                <a:sysClr val="window" lastClr="FFFFFF">
                  <a:alpha val="0"/>
                </a:sysClr>
              </a:gs>
            </a:gsLst>
            <a:path path="shape">
              <a:fillToRect l="50000" t="50000" r="50000" b="50000"/>
            </a:path>
          </a:gradFill>
          <a:ln>
            <a:noFill/>
          </a:ln>
          <a:effectLst/>
        </p:spPr>
        <p:txBody>
          <a:bodyPr wrap="none" anchor="ctr"/>
          <a:lstStyle>
            <a:lvl1pPr eaLnBrk="0" hangingPunct="0">
              <a:spcBef>
                <a:spcPct val="20000"/>
              </a:spcBef>
              <a:buChar char="•"/>
              <a:defRPr kumimoji="1" sz="3200">
                <a:solidFill>
                  <a:schemeClr val="bg1"/>
                </a:solidFill>
                <a:latin typeface="굴림" charset="-127"/>
                <a:ea typeface="굴림" charset="-127"/>
              </a:defRPr>
            </a:lvl1pPr>
            <a:lvl2pPr marL="742950" indent="-285750" eaLnBrk="0" hangingPunct="0">
              <a:spcBef>
                <a:spcPct val="20000"/>
              </a:spcBef>
              <a:buChar char="–"/>
              <a:defRPr kumimoji="1" sz="2800">
                <a:solidFill>
                  <a:schemeClr val="bg1"/>
                </a:solidFill>
                <a:latin typeface="굴림" charset="-127"/>
                <a:ea typeface="굴림" charset="-127"/>
              </a:defRPr>
            </a:lvl2pPr>
            <a:lvl3pPr marL="1143000" indent="-228600" eaLnBrk="0" hangingPunct="0">
              <a:spcBef>
                <a:spcPct val="20000"/>
              </a:spcBef>
              <a:buChar char="•"/>
              <a:defRPr kumimoji="1" sz="2400">
                <a:solidFill>
                  <a:schemeClr val="bg1"/>
                </a:solidFill>
                <a:latin typeface="굴림" charset="-127"/>
                <a:ea typeface="굴림" charset="-127"/>
              </a:defRPr>
            </a:lvl3pPr>
            <a:lvl4pPr marL="1600200" indent="-228600" eaLnBrk="0" hangingPunct="0">
              <a:spcBef>
                <a:spcPct val="20000"/>
              </a:spcBef>
              <a:buChar char="–"/>
              <a:defRPr kumimoji="1" sz="2000">
                <a:solidFill>
                  <a:schemeClr val="bg1"/>
                </a:solidFill>
                <a:latin typeface="굴림" charset="-127"/>
                <a:ea typeface="굴림" charset="-127"/>
              </a:defRPr>
            </a:lvl4pPr>
            <a:lvl5pPr marL="2057400" indent="-228600" eaLnBrk="0" hangingPunct="0">
              <a:spcBef>
                <a:spcPct val="20000"/>
              </a:spcBef>
              <a:buChar char="»"/>
              <a:defRPr kumimoji="1" sz="2000">
                <a:solidFill>
                  <a:schemeClr val="bg1"/>
                </a:solidFill>
                <a:latin typeface="굴림" charset="-127"/>
                <a:ea typeface="굴림" charset="-127"/>
              </a:defRPr>
            </a:lvl5pPr>
            <a:lvl6pPr marL="2514600" indent="-228600" eaLnBrk="0" fontAlgn="base" latinLnBrk="1" hangingPunct="0">
              <a:spcBef>
                <a:spcPct val="20000"/>
              </a:spcBef>
              <a:spcAft>
                <a:spcPct val="0"/>
              </a:spcAft>
              <a:buChar char="»"/>
              <a:defRPr kumimoji="1" sz="2000">
                <a:solidFill>
                  <a:schemeClr val="bg1"/>
                </a:solidFill>
                <a:latin typeface="굴림" charset="-127"/>
                <a:ea typeface="굴림" charset="-127"/>
              </a:defRPr>
            </a:lvl6pPr>
            <a:lvl7pPr marL="2971800" indent="-228600" eaLnBrk="0" fontAlgn="base" latinLnBrk="1" hangingPunct="0">
              <a:spcBef>
                <a:spcPct val="20000"/>
              </a:spcBef>
              <a:spcAft>
                <a:spcPct val="0"/>
              </a:spcAft>
              <a:buChar char="»"/>
              <a:defRPr kumimoji="1" sz="2000">
                <a:solidFill>
                  <a:schemeClr val="bg1"/>
                </a:solidFill>
                <a:latin typeface="굴림" charset="-127"/>
                <a:ea typeface="굴림" charset="-127"/>
              </a:defRPr>
            </a:lvl7pPr>
            <a:lvl8pPr marL="3429000" indent="-228600" eaLnBrk="0" fontAlgn="base" latinLnBrk="1" hangingPunct="0">
              <a:spcBef>
                <a:spcPct val="20000"/>
              </a:spcBef>
              <a:spcAft>
                <a:spcPct val="0"/>
              </a:spcAft>
              <a:buChar char="»"/>
              <a:defRPr kumimoji="1" sz="2000">
                <a:solidFill>
                  <a:schemeClr val="bg1"/>
                </a:solidFill>
                <a:latin typeface="굴림" charset="-127"/>
                <a:ea typeface="굴림" charset="-127"/>
              </a:defRPr>
            </a:lvl8pPr>
            <a:lvl9pPr marL="3886200" indent="-228600" eaLnBrk="0" fontAlgn="base" latinLnBrk="1" hangingPunct="0">
              <a:spcBef>
                <a:spcPct val="20000"/>
              </a:spcBef>
              <a:spcAft>
                <a:spcPct val="0"/>
              </a:spcAft>
              <a:buChar char="»"/>
              <a:defRPr kumimoji="1" sz="2000">
                <a:solidFill>
                  <a:schemeClr val="bg1"/>
                </a:solidFill>
                <a:latin typeface="굴림" charset="-127"/>
                <a:ea typeface="굴림" charset="-127"/>
              </a:defRPr>
            </a:lvl9pPr>
          </a:lstStyle>
          <a:p>
            <a:pPr eaLnBrk="1" latinLnBrk="1" hangingPunct="1">
              <a:spcBef>
                <a:spcPct val="0"/>
              </a:spcBef>
              <a:buNone/>
              <a:defRPr/>
            </a:pPr>
            <a:endParaRPr lang="ko-KR" altLang="ko-KR" sz="1800" kern="0">
              <a:solidFill>
                <a:prstClr val="black"/>
              </a:solidFill>
              <a:latin typeface="+mn-lt"/>
              <a:ea typeface="+mn-ea"/>
              <a:cs typeface="+mn-ea"/>
              <a:sym typeface="+mn-lt"/>
            </a:endParaRPr>
          </a:p>
        </p:txBody>
      </p:sp>
      <p:sp>
        <p:nvSpPr>
          <p:cNvPr id="23" name="MH_Title_1"/>
          <p:cNvSpPr>
            <a:spLocks noChangeArrowheads="1"/>
          </p:cNvSpPr>
          <p:nvPr>
            <p:custDataLst>
              <p:tags r:id="rId16"/>
            </p:custDataLst>
          </p:nvPr>
        </p:nvSpPr>
        <p:spPr bwMode="auto">
          <a:xfrm>
            <a:off x="5410202" y="3986213"/>
            <a:ext cx="1527175" cy="1525587"/>
          </a:xfrm>
          <a:prstGeom prst="ellipse">
            <a:avLst/>
          </a:prstGeom>
          <a:solidFill>
            <a:schemeClr val="accent1">
              <a:alpha val="97000"/>
            </a:schemeClr>
          </a:solidFill>
          <a:ln w="38100">
            <a:noFill/>
          </a:ln>
          <a:effectLst/>
        </p:spPr>
        <p:txBody>
          <a:bodyPr lIns="0" tIns="0" rIns="0" bIns="0" anchor="ctr">
            <a:normAutofit fontScale="70000" lnSpcReduction="20000"/>
          </a:bodyPr>
          <a:lstStyle>
            <a:lvl1pPr eaLnBrk="0" hangingPunct="0">
              <a:spcBef>
                <a:spcPct val="20000"/>
              </a:spcBef>
              <a:buChar char="•"/>
              <a:defRPr sz="2800">
                <a:solidFill>
                  <a:schemeClr val="tx1"/>
                </a:solidFill>
                <a:latin typeface="Arial" pitchFamily="34" charset="0"/>
              </a:defRPr>
            </a:lvl1pPr>
            <a:lvl2pPr marL="742950" indent="-285750" eaLnBrk="0" hangingPunct="0">
              <a:spcBef>
                <a:spcPct val="20000"/>
              </a:spcBef>
              <a:buChar char="–"/>
              <a:defRPr sz="2400" b="1">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latinLnBrk="1" hangingPunct="1">
              <a:lnSpc>
                <a:spcPct val="130000"/>
              </a:lnSpc>
              <a:spcBef>
                <a:spcPct val="0"/>
              </a:spcBef>
              <a:buNone/>
              <a:defRPr/>
            </a:pPr>
            <a:r>
              <a:rPr lang="zh-CN" altLang="en-US" dirty="0">
                <a:solidFill>
                  <a:srgbClr val="FFFFFF"/>
                </a:solidFill>
                <a:latin typeface="+mn-lt"/>
                <a:cs typeface="+mn-ea"/>
                <a:sym typeface="+mn-lt"/>
              </a:rPr>
              <a:t>请输入标题内容</a:t>
            </a:r>
          </a:p>
        </p:txBody>
      </p:sp>
      <p:sp>
        <p:nvSpPr>
          <p:cNvPr id="17" name="Subtitle 2"/>
          <p:cNvSpPr txBox="1">
            <a:spLocks/>
          </p:cNvSpPr>
          <p:nvPr/>
        </p:nvSpPr>
        <p:spPr bwMode="auto">
          <a:xfrm>
            <a:off x="1568451" y="1223447"/>
            <a:ext cx="3127375" cy="50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defTabSz="1216787">
              <a:spcBef>
                <a:spcPct val="20000"/>
              </a:spcBef>
              <a:defRPr/>
            </a:pPr>
            <a:r>
              <a:rPr lang="zh-CN" altLang="en-US" sz="1333" dirty="0">
                <a:solidFill>
                  <a:schemeClr val="tx1">
                    <a:lumMod val="65000"/>
                    <a:lumOff val="35000"/>
                  </a:schemeClr>
                </a:solidFill>
                <a:latin typeface="+mn-lt"/>
                <a:ea typeface="+mn-ea"/>
                <a:cs typeface="+mn-ea"/>
                <a:sym typeface="+mn-lt"/>
              </a:rPr>
              <a:t>单击此处可编辑内容，根据您的需要自由拉伸文本框大小</a:t>
            </a:r>
            <a:endParaRPr lang="en-US" altLang="zh-CN" sz="1333" dirty="0">
              <a:solidFill>
                <a:schemeClr val="tx1">
                  <a:lumMod val="65000"/>
                  <a:lumOff val="35000"/>
                </a:schemeClr>
              </a:solidFill>
              <a:latin typeface="+mn-lt"/>
              <a:ea typeface="+mn-ea"/>
              <a:cs typeface="+mn-ea"/>
              <a:sym typeface="+mn-lt"/>
            </a:endParaRPr>
          </a:p>
        </p:txBody>
      </p:sp>
      <p:sp>
        <p:nvSpPr>
          <p:cNvPr id="20" name="Subtitle 2"/>
          <p:cNvSpPr txBox="1">
            <a:spLocks/>
          </p:cNvSpPr>
          <p:nvPr/>
        </p:nvSpPr>
        <p:spPr bwMode="auto">
          <a:xfrm>
            <a:off x="6480043" y="1301785"/>
            <a:ext cx="3127375" cy="50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defTabSz="1216787">
              <a:spcBef>
                <a:spcPct val="20000"/>
              </a:spcBef>
              <a:defRPr/>
            </a:pPr>
            <a:r>
              <a:rPr lang="zh-CN" altLang="en-US" sz="1333" dirty="0">
                <a:solidFill>
                  <a:schemeClr val="tx1">
                    <a:lumMod val="65000"/>
                    <a:lumOff val="35000"/>
                  </a:schemeClr>
                </a:solidFill>
                <a:latin typeface="+mn-lt"/>
                <a:ea typeface="+mn-ea"/>
                <a:cs typeface="+mn-ea"/>
                <a:sym typeface="+mn-lt"/>
              </a:rPr>
              <a:t>单击此处可编辑内容，根据您的需要自由拉伸文本框大小</a:t>
            </a:r>
            <a:endParaRPr lang="en-US" altLang="zh-CN" sz="1333" dirty="0">
              <a:solidFill>
                <a:schemeClr val="tx1">
                  <a:lumMod val="65000"/>
                  <a:lumOff val="35000"/>
                </a:schemeClr>
              </a:solidFill>
              <a:latin typeface="+mn-lt"/>
              <a:ea typeface="+mn-ea"/>
              <a:cs typeface="+mn-ea"/>
              <a:sym typeface="+mn-lt"/>
            </a:endParaRPr>
          </a:p>
        </p:txBody>
      </p:sp>
    </p:spTree>
    <p:custDataLst>
      <p:tags r:id="rId2"/>
    </p:custDataLst>
    <p:extLst>
      <p:ext uri="{BB962C8B-B14F-4D97-AF65-F5344CB8AC3E}">
        <p14:creationId xmlns:p14="http://schemas.microsoft.com/office/powerpoint/2010/main" val="50614296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82"/>
                                        </p:tgtEl>
                                        <p:attrNameLst>
                                          <p:attrName>style.visibility</p:attrName>
                                        </p:attrNameLst>
                                      </p:cBhvr>
                                      <p:to>
                                        <p:strVal val="visible"/>
                                      </p:to>
                                    </p:set>
                                    <p:animEffect transition="in" filter="fade">
                                      <p:cBhvr>
                                        <p:cTn id="34" dur="500"/>
                                        <p:tgtEl>
                                          <p:spTgt spid="308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83"/>
                                        </p:tgtEl>
                                        <p:attrNameLst>
                                          <p:attrName>style.visibility</p:attrName>
                                        </p:attrNameLst>
                                      </p:cBhvr>
                                      <p:to>
                                        <p:strVal val="visible"/>
                                      </p:to>
                                    </p:set>
                                    <p:animEffect transition="in" filter="fade">
                                      <p:cBhvr>
                                        <p:cTn id="37" dur="500"/>
                                        <p:tgtEl>
                                          <p:spTgt spid="308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84"/>
                                        </p:tgtEl>
                                        <p:attrNameLst>
                                          <p:attrName>style.visibility</p:attrName>
                                        </p:attrNameLst>
                                      </p:cBhvr>
                                      <p:to>
                                        <p:strVal val="visible"/>
                                      </p:to>
                                    </p:set>
                                    <p:animEffect transition="in" filter="fade">
                                      <p:cBhvr>
                                        <p:cTn id="40" dur="500"/>
                                        <p:tgtEl>
                                          <p:spTgt spid="308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85"/>
                                        </p:tgtEl>
                                        <p:attrNameLst>
                                          <p:attrName>style.visibility</p:attrName>
                                        </p:attrNameLst>
                                      </p:cBhvr>
                                      <p:to>
                                        <p:strVal val="visible"/>
                                      </p:to>
                                    </p:set>
                                    <p:animEffect transition="in" filter="fade">
                                      <p:cBhvr>
                                        <p:cTn id="43" dur="500"/>
                                        <p:tgtEl>
                                          <p:spTgt spid="308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3" grpId="0" animBg="1"/>
      <p:bldP spid="16" grpId="0" animBg="1"/>
      <p:bldP spid="19" grpId="0" animBg="1"/>
      <p:bldP spid="3082" grpId="0" animBg="1"/>
      <p:bldP spid="3083" grpId="0" animBg="1"/>
      <p:bldP spid="3084" grpId="0" animBg="1"/>
      <p:bldP spid="3085" grpId="0" animBg="1"/>
      <p:bldP spid="23" grpId="0" animBg="1"/>
      <p:bldP spid="17"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Title Line"/>
          <p:cNvCxnSpPr/>
          <p:nvPr/>
        </p:nvCxnSpPr>
        <p:spPr>
          <a:xfrm flipV="1">
            <a:off x="5600247" y="3081069"/>
            <a:ext cx="5422749" cy="6771"/>
          </a:xfrm>
          <a:prstGeom prst="line">
            <a:avLst/>
          </a:prstGeom>
          <a:solidFill>
            <a:schemeClr val="tx1"/>
          </a:solidFill>
          <a:ln w="12700">
            <a:solidFill>
              <a:schemeClr val="tx2">
                <a:lumMod val="90000"/>
                <a:lumOff val="10000"/>
              </a:schemeClr>
            </a:solidFill>
            <a:headEnd type="none" w="med" len="med"/>
            <a:tailEnd type="none" w="med" len="med"/>
          </a:ln>
        </p:spPr>
      </p:cxnSp>
      <p:sp>
        <p:nvSpPr>
          <p:cNvPr id="6" name="5 Rectángulo redondeado"/>
          <p:cNvSpPr/>
          <p:nvPr/>
        </p:nvSpPr>
        <p:spPr>
          <a:xfrm>
            <a:off x="6151762" y="2376795"/>
            <a:ext cx="276332" cy="80332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7" name="6 Rectángulo redondeado"/>
          <p:cNvSpPr/>
          <p:nvPr/>
        </p:nvSpPr>
        <p:spPr>
          <a:xfrm>
            <a:off x="6517205" y="2140478"/>
            <a:ext cx="276332" cy="10396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8" name="7 Rectángulo redondeado"/>
          <p:cNvSpPr/>
          <p:nvPr/>
        </p:nvSpPr>
        <p:spPr>
          <a:xfrm>
            <a:off x="5786319" y="2522222"/>
            <a:ext cx="276332" cy="65790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13" name="12 Rectángulo redondeado"/>
          <p:cNvSpPr/>
          <p:nvPr/>
        </p:nvSpPr>
        <p:spPr>
          <a:xfrm>
            <a:off x="7524325" y="2376795"/>
            <a:ext cx="276332" cy="80332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14" name="13 Rectángulo redondeado"/>
          <p:cNvSpPr/>
          <p:nvPr/>
        </p:nvSpPr>
        <p:spPr>
          <a:xfrm>
            <a:off x="7889767" y="2376795"/>
            <a:ext cx="276332" cy="80332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15" name="14 Rectángulo redondeado"/>
          <p:cNvSpPr/>
          <p:nvPr/>
        </p:nvSpPr>
        <p:spPr>
          <a:xfrm>
            <a:off x="7158879" y="2229604"/>
            <a:ext cx="276332" cy="95052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25" name="24 Rectángulo redondeado"/>
          <p:cNvSpPr/>
          <p:nvPr/>
        </p:nvSpPr>
        <p:spPr>
          <a:xfrm>
            <a:off x="8896887" y="2072105"/>
            <a:ext cx="276332" cy="110801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26" name="25 Rectángulo redondeado"/>
          <p:cNvSpPr/>
          <p:nvPr/>
        </p:nvSpPr>
        <p:spPr>
          <a:xfrm>
            <a:off x="9262331" y="2626198"/>
            <a:ext cx="276332" cy="5540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27" name="26 Rectángulo redondeado"/>
          <p:cNvSpPr/>
          <p:nvPr/>
        </p:nvSpPr>
        <p:spPr>
          <a:xfrm>
            <a:off x="8531442" y="2274603"/>
            <a:ext cx="276332" cy="90552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33" name="32 Rectángulo redondeado"/>
          <p:cNvSpPr/>
          <p:nvPr/>
        </p:nvSpPr>
        <p:spPr>
          <a:xfrm>
            <a:off x="10263655" y="2229604"/>
            <a:ext cx="276332" cy="95052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34" name="33 Rectángulo redondeado"/>
          <p:cNvSpPr/>
          <p:nvPr/>
        </p:nvSpPr>
        <p:spPr>
          <a:xfrm>
            <a:off x="10629099" y="1914609"/>
            <a:ext cx="276332" cy="12655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35" name="34 Rectángulo redondeado"/>
          <p:cNvSpPr/>
          <p:nvPr/>
        </p:nvSpPr>
        <p:spPr>
          <a:xfrm>
            <a:off x="9898213" y="2376877"/>
            <a:ext cx="276332" cy="80332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143" tIns="22533" rIns="45143" bIns="22533" rtlCol="0" anchor="ctr"/>
          <a:lstStyle/>
          <a:p>
            <a:pPr algn="ctr" defTabSz="1192334"/>
            <a:endParaRPr lang="es-SV" sz="2400">
              <a:solidFill>
                <a:srgbClr val="FFFFFF"/>
              </a:solidFill>
              <a:cs typeface="+mn-ea"/>
              <a:sym typeface="+mn-lt"/>
            </a:endParaRPr>
          </a:p>
        </p:txBody>
      </p:sp>
      <p:sp>
        <p:nvSpPr>
          <p:cNvPr id="53" name="87 Rectángulo"/>
          <p:cNvSpPr/>
          <p:nvPr/>
        </p:nvSpPr>
        <p:spPr>
          <a:xfrm>
            <a:off x="10174543" y="3377181"/>
            <a:ext cx="416908" cy="336585"/>
          </a:xfrm>
          <a:prstGeom prst="rect">
            <a:avLst/>
          </a:prstGeom>
        </p:spPr>
        <p:txBody>
          <a:bodyPr wrap="square" lIns="0" tIns="44745" rIns="0" bIns="44745">
            <a:spAutoFit/>
          </a:bodyPr>
          <a:lstStyle/>
          <a:p>
            <a:pPr marL="0" lvl="1" algn="ctr" defTabSz="1192334"/>
            <a:r>
              <a:rPr lang="en-US" sz="1600" dirty="0">
                <a:solidFill>
                  <a:srgbClr val="1F1F1F"/>
                </a:solidFill>
                <a:cs typeface="+mn-ea"/>
                <a:sym typeface="+mn-lt"/>
              </a:rPr>
              <a:t>Q4</a:t>
            </a:r>
          </a:p>
        </p:txBody>
      </p:sp>
      <p:sp>
        <p:nvSpPr>
          <p:cNvPr id="54" name="87 Rectángulo"/>
          <p:cNvSpPr/>
          <p:nvPr/>
        </p:nvSpPr>
        <p:spPr>
          <a:xfrm>
            <a:off x="8810187" y="3377181"/>
            <a:ext cx="416908" cy="336585"/>
          </a:xfrm>
          <a:prstGeom prst="rect">
            <a:avLst/>
          </a:prstGeom>
        </p:spPr>
        <p:txBody>
          <a:bodyPr wrap="square" lIns="0" tIns="44745" rIns="0" bIns="44745">
            <a:spAutoFit/>
          </a:bodyPr>
          <a:lstStyle/>
          <a:p>
            <a:pPr marL="0" lvl="1" algn="ctr" defTabSz="1192334"/>
            <a:r>
              <a:rPr lang="en-US" sz="1600" dirty="0">
                <a:solidFill>
                  <a:srgbClr val="1F1F1F"/>
                </a:solidFill>
                <a:cs typeface="+mn-ea"/>
                <a:sym typeface="+mn-lt"/>
              </a:rPr>
              <a:t>Q3</a:t>
            </a:r>
          </a:p>
        </p:txBody>
      </p:sp>
      <p:sp>
        <p:nvSpPr>
          <p:cNvPr id="55" name="87 Rectángulo"/>
          <p:cNvSpPr/>
          <p:nvPr/>
        </p:nvSpPr>
        <p:spPr>
          <a:xfrm>
            <a:off x="7445829" y="3377181"/>
            <a:ext cx="416908" cy="336585"/>
          </a:xfrm>
          <a:prstGeom prst="rect">
            <a:avLst/>
          </a:prstGeom>
        </p:spPr>
        <p:txBody>
          <a:bodyPr wrap="square" lIns="0" tIns="44745" rIns="0" bIns="44745">
            <a:spAutoFit/>
          </a:bodyPr>
          <a:lstStyle/>
          <a:p>
            <a:pPr marL="0" lvl="1" algn="ctr" defTabSz="1192334"/>
            <a:r>
              <a:rPr lang="en-US" sz="1600" dirty="0">
                <a:solidFill>
                  <a:srgbClr val="1F1F1F"/>
                </a:solidFill>
                <a:cs typeface="+mn-ea"/>
                <a:sym typeface="+mn-lt"/>
              </a:rPr>
              <a:t>Q2</a:t>
            </a:r>
          </a:p>
        </p:txBody>
      </p:sp>
      <p:sp>
        <p:nvSpPr>
          <p:cNvPr id="56" name="87 Rectángulo"/>
          <p:cNvSpPr/>
          <p:nvPr/>
        </p:nvSpPr>
        <p:spPr>
          <a:xfrm>
            <a:off x="6081474" y="3377181"/>
            <a:ext cx="416908" cy="336585"/>
          </a:xfrm>
          <a:prstGeom prst="rect">
            <a:avLst/>
          </a:prstGeom>
        </p:spPr>
        <p:txBody>
          <a:bodyPr wrap="square" lIns="0" tIns="44745" rIns="0" bIns="44745">
            <a:spAutoFit/>
          </a:bodyPr>
          <a:lstStyle/>
          <a:p>
            <a:pPr marL="0" lvl="1" algn="ctr" defTabSz="1192334"/>
            <a:r>
              <a:rPr lang="en-US" sz="1600" dirty="0">
                <a:solidFill>
                  <a:srgbClr val="1F1F1F"/>
                </a:solidFill>
                <a:cs typeface="+mn-ea"/>
                <a:sym typeface="+mn-lt"/>
              </a:rPr>
              <a:t>Q1</a:t>
            </a:r>
          </a:p>
        </p:txBody>
      </p:sp>
      <p:sp>
        <p:nvSpPr>
          <p:cNvPr id="57" name="Rectángulo 49"/>
          <p:cNvSpPr/>
          <p:nvPr/>
        </p:nvSpPr>
        <p:spPr>
          <a:xfrm>
            <a:off x="5600247" y="3889014"/>
            <a:ext cx="5422749" cy="753392"/>
          </a:xfrm>
          <a:prstGeom prst="rect">
            <a:avLst/>
          </a:prstGeom>
        </p:spPr>
        <p:txBody>
          <a:bodyPr wrap="square" lIns="45143" tIns="22533" rIns="45143" bIns="22533">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a:p>
            <a:pPr algn="just" defTabSz="1192334">
              <a:lnSpc>
                <a:spcPct val="125000"/>
              </a:lnSpc>
            </a:pPr>
            <a:r>
              <a:rPr lang="zh-CN" altLang="en-US" sz="1200" dirty="0">
                <a:solidFill>
                  <a:schemeClr val="tx1">
                    <a:lumMod val="50000"/>
                    <a:lumOff val="50000"/>
                  </a:schemeClr>
                </a:solidFill>
                <a:cs typeface="+mn-ea"/>
                <a:sym typeface="+mn-lt"/>
              </a:rPr>
              <a:t>此处添加详细文本描述，建议与标题相关并符合整体语言风格此处添加详细文本描述，建议与标题相关并符合整体语言风格</a:t>
            </a:r>
            <a:endParaRPr lang="en-US" sz="1200" dirty="0">
              <a:solidFill>
                <a:schemeClr val="tx1">
                  <a:lumMod val="50000"/>
                  <a:lumOff val="50000"/>
                </a:schemeClr>
              </a:solidFill>
              <a:cs typeface="+mn-ea"/>
              <a:sym typeface="+mn-lt"/>
            </a:endParaRPr>
          </a:p>
        </p:txBody>
      </p:sp>
      <p:sp>
        <p:nvSpPr>
          <p:cNvPr id="58" name="Freeform 263"/>
          <p:cNvSpPr>
            <a:spLocks/>
          </p:cNvSpPr>
          <p:nvPr/>
        </p:nvSpPr>
        <p:spPr bwMode="auto">
          <a:xfrm>
            <a:off x="2746019" y="1718528"/>
            <a:ext cx="1767836" cy="2140755"/>
          </a:xfrm>
          <a:custGeom>
            <a:avLst/>
            <a:gdLst>
              <a:gd name="T0" fmla="*/ 4 w 1092"/>
              <a:gd name="T1" fmla="*/ 0 h 1319"/>
              <a:gd name="T2" fmla="*/ 124 w 1092"/>
              <a:gd name="T3" fmla="*/ 13 h 1319"/>
              <a:gd name="T4" fmla="*/ 238 w 1092"/>
              <a:gd name="T5" fmla="*/ 37 h 1319"/>
              <a:gd name="T6" fmla="*/ 348 w 1092"/>
              <a:gd name="T7" fmla="*/ 72 h 1319"/>
              <a:gd name="T8" fmla="*/ 454 w 1092"/>
              <a:gd name="T9" fmla="*/ 119 h 1319"/>
              <a:gd name="T10" fmla="*/ 554 w 1092"/>
              <a:gd name="T11" fmla="*/ 174 h 1319"/>
              <a:gd name="T12" fmla="*/ 646 w 1092"/>
              <a:gd name="T13" fmla="*/ 241 h 1319"/>
              <a:gd name="T14" fmla="*/ 732 w 1092"/>
              <a:gd name="T15" fmla="*/ 314 h 1319"/>
              <a:gd name="T16" fmla="*/ 811 w 1092"/>
              <a:gd name="T17" fmla="*/ 396 h 1319"/>
              <a:gd name="T18" fmla="*/ 880 w 1092"/>
              <a:gd name="T19" fmla="*/ 487 h 1319"/>
              <a:gd name="T20" fmla="*/ 941 w 1092"/>
              <a:gd name="T21" fmla="*/ 583 h 1319"/>
              <a:gd name="T22" fmla="*/ 994 w 1092"/>
              <a:gd name="T23" fmla="*/ 685 h 1319"/>
              <a:gd name="T24" fmla="*/ 1035 w 1092"/>
              <a:gd name="T25" fmla="*/ 791 h 1319"/>
              <a:gd name="T26" fmla="*/ 1064 w 1092"/>
              <a:gd name="T27" fmla="*/ 905 h 1319"/>
              <a:gd name="T28" fmla="*/ 1084 w 1092"/>
              <a:gd name="T29" fmla="*/ 1021 h 1319"/>
              <a:gd name="T30" fmla="*/ 1092 w 1092"/>
              <a:gd name="T31" fmla="*/ 1142 h 1319"/>
              <a:gd name="T32" fmla="*/ 768 w 1092"/>
              <a:gd name="T33" fmla="*/ 1319 h 1319"/>
              <a:gd name="T34" fmla="*/ 442 w 1092"/>
              <a:gd name="T35" fmla="*/ 1142 h 1319"/>
              <a:gd name="T36" fmla="*/ 436 w 1092"/>
              <a:gd name="T37" fmla="*/ 1068 h 1319"/>
              <a:gd name="T38" fmla="*/ 418 w 1092"/>
              <a:gd name="T39" fmla="*/ 995 h 1319"/>
              <a:gd name="T40" fmla="*/ 391 w 1092"/>
              <a:gd name="T41" fmla="*/ 930 h 1319"/>
              <a:gd name="T42" fmla="*/ 355 w 1092"/>
              <a:gd name="T43" fmla="*/ 868 h 1319"/>
              <a:gd name="T44" fmla="*/ 312 w 1092"/>
              <a:gd name="T45" fmla="*/ 813 h 1319"/>
              <a:gd name="T46" fmla="*/ 261 w 1092"/>
              <a:gd name="T47" fmla="*/ 764 h 1319"/>
              <a:gd name="T48" fmla="*/ 204 w 1092"/>
              <a:gd name="T49" fmla="*/ 722 h 1319"/>
              <a:gd name="T50" fmla="*/ 141 w 1092"/>
              <a:gd name="T51" fmla="*/ 689 h 1319"/>
              <a:gd name="T52" fmla="*/ 73 w 1092"/>
              <a:gd name="T53" fmla="*/ 665 h 1319"/>
              <a:gd name="T54" fmla="*/ 0 w 1092"/>
              <a:gd name="T55" fmla="*/ 652 h 1319"/>
              <a:gd name="T56" fmla="*/ 181 w 1092"/>
              <a:gd name="T57" fmla="*/ 320 h 1319"/>
              <a:gd name="T58" fmla="*/ 4 w 1092"/>
              <a:gd name="T59" fmla="*/ 0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2" h="1319">
                <a:moveTo>
                  <a:pt x="4" y="0"/>
                </a:moveTo>
                <a:lnTo>
                  <a:pt x="124" y="13"/>
                </a:lnTo>
                <a:lnTo>
                  <a:pt x="238" y="37"/>
                </a:lnTo>
                <a:lnTo>
                  <a:pt x="348" y="72"/>
                </a:lnTo>
                <a:lnTo>
                  <a:pt x="454" y="119"/>
                </a:lnTo>
                <a:lnTo>
                  <a:pt x="554" y="174"/>
                </a:lnTo>
                <a:lnTo>
                  <a:pt x="646" y="241"/>
                </a:lnTo>
                <a:lnTo>
                  <a:pt x="732" y="314"/>
                </a:lnTo>
                <a:lnTo>
                  <a:pt x="811" y="396"/>
                </a:lnTo>
                <a:lnTo>
                  <a:pt x="880" y="487"/>
                </a:lnTo>
                <a:lnTo>
                  <a:pt x="941" y="583"/>
                </a:lnTo>
                <a:lnTo>
                  <a:pt x="994" y="685"/>
                </a:lnTo>
                <a:lnTo>
                  <a:pt x="1035" y="791"/>
                </a:lnTo>
                <a:lnTo>
                  <a:pt x="1064" y="905"/>
                </a:lnTo>
                <a:lnTo>
                  <a:pt x="1084" y="1021"/>
                </a:lnTo>
                <a:lnTo>
                  <a:pt x="1092" y="1142"/>
                </a:lnTo>
                <a:lnTo>
                  <a:pt x="768" y="1319"/>
                </a:lnTo>
                <a:lnTo>
                  <a:pt x="442" y="1142"/>
                </a:lnTo>
                <a:lnTo>
                  <a:pt x="436" y="1068"/>
                </a:lnTo>
                <a:lnTo>
                  <a:pt x="418" y="995"/>
                </a:lnTo>
                <a:lnTo>
                  <a:pt x="391" y="930"/>
                </a:lnTo>
                <a:lnTo>
                  <a:pt x="355" y="868"/>
                </a:lnTo>
                <a:lnTo>
                  <a:pt x="312" y="813"/>
                </a:lnTo>
                <a:lnTo>
                  <a:pt x="261" y="764"/>
                </a:lnTo>
                <a:lnTo>
                  <a:pt x="204" y="722"/>
                </a:lnTo>
                <a:lnTo>
                  <a:pt x="141" y="689"/>
                </a:lnTo>
                <a:lnTo>
                  <a:pt x="73" y="665"/>
                </a:lnTo>
                <a:lnTo>
                  <a:pt x="0" y="652"/>
                </a:lnTo>
                <a:lnTo>
                  <a:pt x="181" y="320"/>
                </a:lnTo>
                <a:lnTo>
                  <a:pt x="4" y="0"/>
                </a:lnTo>
                <a:close/>
              </a:path>
            </a:pathLst>
          </a:custGeom>
          <a:solidFill>
            <a:schemeClr val="accent1"/>
          </a:solidFill>
          <a:ln w="0">
            <a:noFill/>
            <a:prstDash val="solid"/>
            <a:round/>
            <a:headEnd/>
            <a:tailEnd/>
          </a:ln>
        </p:spPr>
        <p:txBody>
          <a:bodyPr vert="horz" wrap="square" lIns="45143" tIns="22533" rIns="45143" bIns="22533" numCol="1" anchor="t" anchorCtr="0" compatLnSpc="1">
            <a:prstTxWarp prst="textNoShape">
              <a:avLst/>
            </a:prstTxWarp>
          </a:bodyPr>
          <a:lstStyle/>
          <a:p>
            <a:pPr defTabSz="1192334"/>
            <a:endParaRPr lang="es-SV" sz="2400">
              <a:solidFill>
                <a:srgbClr val="000000"/>
              </a:solidFill>
              <a:cs typeface="+mn-ea"/>
              <a:sym typeface="+mn-lt"/>
            </a:endParaRPr>
          </a:p>
        </p:txBody>
      </p:sp>
      <p:sp>
        <p:nvSpPr>
          <p:cNvPr id="59" name="Freeform 264"/>
          <p:cNvSpPr>
            <a:spLocks/>
          </p:cNvSpPr>
          <p:nvPr/>
        </p:nvSpPr>
        <p:spPr bwMode="auto">
          <a:xfrm>
            <a:off x="780319" y="1715288"/>
            <a:ext cx="2140863" cy="1767745"/>
          </a:xfrm>
          <a:custGeom>
            <a:avLst/>
            <a:gdLst>
              <a:gd name="T0" fmla="*/ 1143 w 1320"/>
              <a:gd name="T1" fmla="*/ 0 h 1090"/>
              <a:gd name="T2" fmla="*/ 1320 w 1320"/>
              <a:gd name="T3" fmla="*/ 322 h 1090"/>
              <a:gd name="T4" fmla="*/ 1141 w 1320"/>
              <a:gd name="T5" fmla="*/ 650 h 1090"/>
              <a:gd name="T6" fmla="*/ 1067 w 1320"/>
              <a:gd name="T7" fmla="*/ 656 h 1090"/>
              <a:gd name="T8" fmla="*/ 996 w 1320"/>
              <a:gd name="T9" fmla="*/ 673 h 1090"/>
              <a:gd name="T10" fmla="*/ 929 w 1320"/>
              <a:gd name="T11" fmla="*/ 699 h 1090"/>
              <a:gd name="T12" fmla="*/ 868 w 1320"/>
              <a:gd name="T13" fmla="*/ 736 h 1090"/>
              <a:gd name="T14" fmla="*/ 813 w 1320"/>
              <a:gd name="T15" fmla="*/ 779 h 1090"/>
              <a:gd name="T16" fmla="*/ 764 w 1320"/>
              <a:gd name="T17" fmla="*/ 830 h 1090"/>
              <a:gd name="T18" fmla="*/ 723 w 1320"/>
              <a:gd name="T19" fmla="*/ 887 h 1090"/>
              <a:gd name="T20" fmla="*/ 690 w 1320"/>
              <a:gd name="T21" fmla="*/ 950 h 1090"/>
              <a:gd name="T22" fmla="*/ 666 w 1320"/>
              <a:gd name="T23" fmla="*/ 1019 h 1090"/>
              <a:gd name="T24" fmla="*/ 650 w 1320"/>
              <a:gd name="T25" fmla="*/ 1090 h 1090"/>
              <a:gd name="T26" fmla="*/ 321 w 1320"/>
              <a:gd name="T27" fmla="*/ 911 h 1090"/>
              <a:gd name="T28" fmla="*/ 0 w 1320"/>
              <a:gd name="T29" fmla="*/ 1088 h 1090"/>
              <a:gd name="T30" fmla="*/ 12 w 1320"/>
              <a:gd name="T31" fmla="*/ 968 h 1090"/>
              <a:gd name="T32" fmla="*/ 38 w 1320"/>
              <a:gd name="T33" fmla="*/ 852 h 1090"/>
              <a:gd name="T34" fmla="*/ 73 w 1320"/>
              <a:gd name="T35" fmla="*/ 742 h 1090"/>
              <a:gd name="T36" fmla="*/ 120 w 1320"/>
              <a:gd name="T37" fmla="*/ 638 h 1090"/>
              <a:gd name="T38" fmla="*/ 175 w 1320"/>
              <a:gd name="T39" fmla="*/ 538 h 1090"/>
              <a:gd name="T40" fmla="*/ 242 w 1320"/>
              <a:gd name="T41" fmla="*/ 445 h 1090"/>
              <a:gd name="T42" fmla="*/ 315 w 1320"/>
              <a:gd name="T43" fmla="*/ 359 h 1090"/>
              <a:gd name="T44" fmla="*/ 397 w 1320"/>
              <a:gd name="T45" fmla="*/ 280 h 1090"/>
              <a:gd name="T46" fmla="*/ 485 w 1320"/>
              <a:gd name="T47" fmla="*/ 210 h 1090"/>
              <a:gd name="T48" fmla="*/ 582 w 1320"/>
              <a:gd name="T49" fmla="*/ 149 h 1090"/>
              <a:gd name="T50" fmla="*/ 684 w 1320"/>
              <a:gd name="T51" fmla="*/ 98 h 1090"/>
              <a:gd name="T52" fmla="*/ 792 w 1320"/>
              <a:gd name="T53" fmla="*/ 57 h 1090"/>
              <a:gd name="T54" fmla="*/ 906 w 1320"/>
              <a:gd name="T55" fmla="*/ 27 h 1090"/>
              <a:gd name="T56" fmla="*/ 1022 w 1320"/>
              <a:gd name="T57" fmla="*/ 8 h 1090"/>
              <a:gd name="T58" fmla="*/ 1143 w 1320"/>
              <a:gd name="T59"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1090">
                <a:moveTo>
                  <a:pt x="1143" y="0"/>
                </a:moveTo>
                <a:lnTo>
                  <a:pt x="1320" y="322"/>
                </a:lnTo>
                <a:lnTo>
                  <a:pt x="1141" y="650"/>
                </a:lnTo>
                <a:lnTo>
                  <a:pt x="1067" y="656"/>
                </a:lnTo>
                <a:lnTo>
                  <a:pt x="996" y="673"/>
                </a:lnTo>
                <a:lnTo>
                  <a:pt x="929" y="699"/>
                </a:lnTo>
                <a:lnTo>
                  <a:pt x="868" y="736"/>
                </a:lnTo>
                <a:lnTo>
                  <a:pt x="813" y="779"/>
                </a:lnTo>
                <a:lnTo>
                  <a:pt x="764" y="830"/>
                </a:lnTo>
                <a:lnTo>
                  <a:pt x="723" y="887"/>
                </a:lnTo>
                <a:lnTo>
                  <a:pt x="690" y="950"/>
                </a:lnTo>
                <a:lnTo>
                  <a:pt x="666" y="1019"/>
                </a:lnTo>
                <a:lnTo>
                  <a:pt x="650" y="1090"/>
                </a:lnTo>
                <a:lnTo>
                  <a:pt x="321" y="911"/>
                </a:lnTo>
                <a:lnTo>
                  <a:pt x="0" y="1088"/>
                </a:lnTo>
                <a:lnTo>
                  <a:pt x="12" y="968"/>
                </a:lnTo>
                <a:lnTo>
                  <a:pt x="38" y="852"/>
                </a:lnTo>
                <a:lnTo>
                  <a:pt x="73" y="742"/>
                </a:lnTo>
                <a:lnTo>
                  <a:pt x="120" y="638"/>
                </a:lnTo>
                <a:lnTo>
                  <a:pt x="175" y="538"/>
                </a:lnTo>
                <a:lnTo>
                  <a:pt x="242" y="445"/>
                </a:lnTo>
                <a:lnTo>
                  <a:pt x="315" y="359"/>
                </a:lnTo>
                <a:lnTo>
                  <a:pt x="397" y="280"/>
                </a:lnTo>
                <a:lnTo>
                  <a:pt x="485" y="210"/>
                </a:lnTo>
                <a:lnTo>
                  <a:pt x="582" y="149"/>
                </a:lnTo>
                <a:lnTo>
                  <a:pt x="684" y="98"/>
                </a:lnTo>
                <a:lnTo>
                  <a:pt x="792" y="57"/>
                </a:lnTo>
                <a:lnTo>
                  <a:pt x="906" y="27"/>
                </a:lnTo>
                <a:lnTo>
                  <a:pt x="1022" y="8"/>
                </a:lnTo>
                <a:lnTo>
                  <a:pt x="1143" y="0"/>
                </a:lnTo>
                <a:close/>
              </a:path>
            </a:pathLst>
          </a:custGeom>
          <a:solidFill>
            <a:schemeClr val="accent4"/>
          </a:solidFill>
          <a:ln w="0">
            <a:noFill/>
            <a:prstDash val="solid"/>
            <a:round/>
            <a:headEnd/>
            <a:tailEnd/>
          </a:ln>
        </p:spPr>
        <p:txBody>
          <a:bodyPr vert="horz" wrap="square" lIns="45143" tIns="22533" rIns="45143" bIns="22533" numCol="1" anchor="t" anchorCtr="0" compatLnSpc="1">
            <a:prstTxWarp prst="textNoShape">
              <a:avLst/>
            </a:prstTxWarp>
          </a:bodyPr>
          <a:lstStyle/>
          <a:p>
            <a:pPr defTabSz="1192334"/>
            <a:endParaRPr lang="es-SV" sz="2400">
              <a:solidFill>
                <a:srgbClr val="000000"/>
              </a:solidFill>
              <a:cs typeface="+mn-ea"/>
              <a:sym typeface="+mn-lt"/>
            </a:endParaRPr>
          </a:p>
        </p:txBody>
      </p:sp>
      <p:sp>
        <p:nvSpPr>
          <p:cNvPr id="60" name="Freeform 265"/>
          <p:cNvSpPr>
            <a:spLocks/>
          </p:cNvSpPr>
          <p:nvPr/>
        </p:nvSpPr>
        <p:spPr bwMode="auto">
          <a:xfrm>
            <a:off x="2372987" y="3687373"/>
            <a:ext cx="2137621" cy="1767745"/>
          </a:xfrm>
          <a:custGeom>
            <a:avLst/>
            <a:gdLst>
              <a:gd name="T0" fmla="*/ 668 w 1320"/>
              <a:gd name="T1" fmla="*/ 0 h 1090"/>
              <a:gd name="T2" fmla="*/ 1000 w 1320"/>
              <a:gd name="T3" fmla="*/ 179 h 1090"/>
              <a:gd name="T4" fmla="*/ 1320 w 1320"/>
              <a:gd name="T5" fmla="*/ 2 h 1090"/>
              <a:gd name="T6" fmla="*/ 1306 w 1320"/>
              <a:gd name="T7" fmla="*/ 122 h 1090"/>
              <a:gd name="T8" fmla="*/ 1283 w 1320"/>
              <a:gd name="T9" fmla="*/ 236 h 1090"/>
              <a:gd name="T10" fmla="*/ 1245 w 1320"/>
              <a:gd name="T11" fmla="*/ 348 h 1090"/>
              <a:gd name="T12" fmla="*/ 1200 w 1320"/>
              <a:gd name="T13" fmla="*/ 452 h 1090"/>
              <a:gd name="T14" fmla="*/ 1143 w 1320"/>
              <a:gd name="T15" fmla="*/ 552 h 1090"/>
              <a:gd name="T16" fmla="*/ 1078 w 1320"/>
              <a:gd name="T17" fmla="*/ 644 h 1090"/>
              <a:gd name="T18" fmla="*/ 1004 w 1320"/>
              <a:gd name="T19" fmla="*/ 731 h 1090"/>
              <a:gd name="T20" fmla="*/ 923 w 1320"/>
              <a:gd name="T21" fmla="*/ 809 h 1090"/>
              <a:gd name="T22" fmla="*/ 833 w 1320"/>
              <a:gd name="T23" fmla="*/ 878 h 1090"/>
              <a:gd name="T24" fmla="*/ 737 w 1320"/>
              <a:gd name="T25" fmla="*/ 941 h 1090"/>
              <a:gd name="T26" fmla="*/ 635 w 1320"/>
              <a:gd name="T27" fmla="*/ 992 h 1090"/>
              <a:gd name="T28" fmla="*/ 527 w 1320"/>
              <a:gd name="T29" fmla="*/ 1033 h 1090"/>
              <a:gd name="T30" fmla="*/ 415 w 1320"/>
              <a:gd name="T31" fmla="*/ 1063 h 1090"/>
              <a:gd name="T32" fmla="*/ 297 w 1320"/>
              <a:gd name="T33" fmla="*/ 1082 h 1090"/>
              <a:gd name="T34" fmla="*/ 177 w 1320"/>
              <a:gd name="T35" fmla="*/ 1090 h 1090"/>
              <a:gd name="T36" fmla="*/ 0 w 1320"/>
              <a:gd name="T37" fmla="*/ 768 h 1090"/>
              <a:gd name="T38" fmla="*/ 177 w 1320"/>
              <a:gd name="T39" fmla="*/ 440 h 1090"/>
              <a:gd name="T40" fmla="*/ 252 w 1320"/>
              <a:gd name="T41" fmla="*/ 434 h 1090"/>
              <a:gd name="T42" fmla="*/ 322 w 1320"/>
              <a:gd name="T43" fmla="*/ 416 h 1090"/>
              <a:gd name="T44" fmla="*/ 389 w 1320"/>
              <a:gd name="T45" fmla="*/ 389 h 1090"/>
              <a:gd name="T46" fmla="*/ 450 w 1320"/>
              <a:gd name="T47" fmla="*/ 354 h 1090"/>
              <a:gd name="T48" fmla="*/ 507 w 1320"/>
              <a:gd name="T49" fmla="*/ 310 h 1090"/>
              <a:gd name="T50" fmla="*/ 556 w 1320"/>
              <a:gd name="T51" fmla="*/ 259 h 1090"/>
              <a:gd name="T52" fmla="*/ 597 w 1320"/>
              <a:gd name="T53" fmla="*/ 202 h 1090"/>
              <a:gd name="T54" fmla="*/ 631 w 1320"/>
              <a:gd name="T55" fmla="*/ 140 h 1090"/>
              <a:gd name="T56" fmla="*/ 654 w 1320"/>
              <a:gd name="T57" fmla="*/ 71 h 1090"/>
              <a:gd name="T58" fmla="*/ 668 w 1320"/>
              <a:gd name="T59"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1090">
                <a:moveTo>
                  <a:pt x="668" y="0"/>
                </a:moveTo>
                <a:lnTo>
                  <a:pt x="1000" y="179"/>
                </a:lnTo>
                <a:lnTo>
                  <a:pt x="1320" y="2"/>
                </a:lnTo>
                <a:lnTo>
                  <a:pt x="1306" y="122"/>
                </a:lnTo>
                <a:lnTo>
                  <a:pt x="1283" y="236"/>
                </a:lnTo>
                <a:lnTo>
                  <a:pt x="1245" y="348"/>
                </a:lnTo>
                <a:lnTo>
                  <a:pt x="1200" y="452"/>
                </a:lnTo>
                <a:lnTo>
                  <a:pt x="1143" y="552"/>
                </a:lnTo>
                <a:lnTo>
                  <a:pt x="1078" y="644"/>
                </a:lnTo>
                <a:lnTo>
                  <a:pt x="1004" y="731"/>
                </a:lnTo>
                <a:lnTo>
                  <a:pt x="923" y="809"/>
                </a:lnTo>
                <a:lnTo>
                  <a:pt x="833" y="878"/>
                </a:lnTo>
                <a:lnTo>
                  <a:pt x="737" y="941"/>
                </a:lnTo>
                <a:lnTo>
                  <a:pt x="635" y="992"/>
                </a:lnTo>
                <a:lnTo>
                  <a:pt x="527" y="1033"/>
                </a:lnTo>
                <a:lnTo>
                  <a:pt x="415" y="1063"/>
                </a:lnTo>
                <a:lnTo>
                  <a:pt x="297" y="1082"/>
                </a:lnTo>
                <a:lnTo>
                  <a:pt x="177" y="1090"/>
                </a:lnTo>
                <a:lnTo>
                  <a:pt x="0" y="768"/>
                </a:lnTo>
                <a:lnTo>
                  <a:pt x="177" y="440"/>
                </a:lnTo>
                <a:lnTo>
                  <a:pt x="252" y="434"/>
                </a:lnTo>
                <a:lnTo>
                  <a:pt x="322" y="416"/>
                </a:lnTo>
                <a:lnTo>
                  <a:pt x="389" y="389"/>
                </a:lnTo>
                <a:lnTo>
                  <a:pt x="450" y="354"/>
                </a:lnTo>
                <a:lnTo>
                  <a:pt x="507" y="310"/>
                </a:lnTo>
                <a:lnTo>
                  <a:pt x="556" y="259"/>
                </a:lnTo>
                <a:lnTo>
                  <a:pt x="597" y="202"/>
                </a:lnTo>
                <a:lnTo>
                  <a:pt x="631" y="140"/>
                </a:lnTo>
                <a:lnTo>
                  <a:pt x="654" y="71"/>
                </a:lnTo>
                <a:lnTo>
                  <a:pt x="668" y="0"/>
                </a:lnTo>
                <a:close/>
              </a:path>
            </a:pathLst>
          </a:custGeom>
          <a:solidFill>
            <a:schemeClr val="accent2"/>
          </a:solidFill>
          <a:ln w="0">
            <a:noFill/>
            <a:prstDash val="solid"/>
            <a:round/>
            <a:headEnd/>
            <a:tailEnd/>
          </a:ln>
        </p:spPr>
        <p:txBody>
          <a:bodyPr vert="horz" wrap="square" lIns="45143" tIns="22533" rIns="45143" bIns="22533" numCol="1" anchor="t" anchorCtr="0" compatLnSpc="1">
            <a:prstTxWarp prst="textNoShape">
              <a:avLst/>
            </a:prstTxWarp>
          </a:bodyPr>
          <a:lstStyle/>
          <a:p>
            <a:pPr defTabSz="1192334"/>
            <a:endParaRPr lang="es-SV" sz="2400">
              <a:solidFill>
                <a:srgbClr val="000000"/>
              </a:solidFill>
              <a:cs typeface="+mn-ea"/>
              <a:sym typeface="+mn-lt"/>
            </a:endParaRPr>
          </a:p>
        </p:txBody>
      </p:sp>
      <p:sp>
        <p:nvSpPr>
          <p:cNvPr id="61" name="Freeform 266"/>
          <p:cNvSpPr>
            <a:spLocks/>
          </p:cNvSpPr>
          <p:nvPr/>
        </p:nvSpPr>
        <p:spPr bwMode="auto">
          <a:xfrm>
            <a:off x="777075" y="3311119"/>
            <a:ext cx="1767836" cy="2140755"/>
          </a:xfrm>
          <a:custGeom>
            <a:avLst/>
            <a:gdLst>
              <a:gd name="T0" fmla="*/ 323 w 1090"/>
              <a:gd name="T1" fmla="*/ 0 h 1320"/>
              <a:gd name="T2" fmla="*/ 648 w 1090"/>
              <a:gd name="T3" fmla="*/ 177 h 1320"/>
              <a:gd name="T4" fmla="*/ 656 w 1090"/>
              <a:gd name="T5" fmla="*/ 252 h 1320"/>
              <a:gd name="T6" fmla="*/ 674 w 1090"/>
              <a:gd name="T7" fmla="*/ 323 h 1320"/>
              <a:gd name="T8" fmla="*/ 700 w 1090"/>
              <a:gd name="T9" fmla="*/ 389 h 1320"/>
              <a:gd name="T10" fmla="*/ 735 w 1090"/>
              <a:gd name="T11" fmla="*/ 452 h 1320"/>
              <a:gd name="T12" fmla="*/ 780 w 1090"/>
              <a:gd name="T13" fmla="*/ 507 h 1320"/>
              <a:gd name="T14" fmla="*/ 831 w 1090"/>
              <a:gd name="T15" fmla="*/ 556 h 1320"/>
              <a:gd name="T16" fmla="*/ 888 w 1090"/>
              <a:gd name="T17" fmla="*/ 597 h 1320"/>
              <a:gd name="T18" fmla="*/ 951 w 1090"/>
              <a:gd name="T19" fmla="*/ 631 h 1320"/>
              <a:gd name="T20" fmla="*/ 1020 w 1090"/>
              <a:gd name="T21" fmla="*/ 654 h 1320"/>
              <a:gd name="T22" fmla="*/ 1090 w 1090"/>
              <a:gd name="T23" fmla="*/ 668 h 1320"/>
              <a:gd name="T24" fmla="*/ 912 w 1090"/>
              <a:gd name="T25" fmla="*/ 1000 h 1320"/>
              <a:gd name="T26" fmla="*/ 1086 w 1090"/>
              <a:gd name="T27" fmla="*/ 1320 h 1320"/>
              <a:gd name="T28" fmla="*/ 969 w 1090"/>
              <a:gd name="T29" fmla="*/ 1306 h 1320"/>
              <a:gd name="T30" fmla="*/ 853 w 1090"/>
              <a:gd name="T31" fmla="*/ 1283 h 1320"/>
              <a:gd name="T32" fmla="*/ 743 w 1090"/>
              <a:gd name="T33" fmla="*/ 1247 h 1320"/>
              <a:gd name="T34" fmla="*/ 639 w 1090"/>
              <a:gd name="T35" fmla="*/ 1200 h 1320"/>
              <a:gd name="T36" fmla="*/ 539 w 1090"/>
              <a:gd name="T37" fmla="*/ 1143 h 1320"/>
              <a:gd name="T38" fmla="*/ 446 w 1090"/>
              <a:gd name="T39" fmla="*/ 1079 h 1320"/>
              <a:gd name="T40" fmla="*/ 360 w 1090"/>
              <a:gd name="T41" fmla="*/ 1006 h 1320"/>
              <a:gd name="T42" fmla="*/ 281 w 1090"/>
              <a:gd name="T43" fmla="*/ 923 h 1320"/>
              <a:gd name="T44" fmla="*/ 211 w 1090"/>
              <a:gd name="T45" fmla="*/ 833 h 1320"/>
              <a:gd name="T46" fmla="*/ 150 w 1090"/>
              <a:gd name="T47" fmla="*/ 737 h 1320"/>
              <a:gd name="T48" fmla="*/ 99 w 1090"/>
              <a:gd name="T49" fmla="*/ 635 h 1320"/>
              <a:gd name="T50" fmla="*/ 57 w 1090"/>
              <a:gd name="T51" fmla="*/ 527 h 1320"/>
              <a:gd name="T52" fmla="*/ 26 w 1090"/>
              <a:gd name="T53" fmla="*/ 415 h 1320"/>
              <a:gd name="T54" fmla="*/ 8 w 1090"/>
              <a:gd name="T55" fmla="*/ 299 h 1320"/>
              <a:gd name="T56" fmla="*/ 0 w 1090"/>
              <a:gd name="T57" fmla="*/ 177 h 1320"/>
              <a:gd name="T58" fmla="*/ 323 w 1090"/>
              <a:gd name="T59" fmla="*/ 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0" h="1320">
                <a:moveTo>
                  <a:pt x="323" y="0"/>
                </a:moveTo>
                <a:lnTo>
                  <a:pt x="648" y="177"/>
                </a:lnTo>
                <a:lnTo>
                  <a:pt x="656" y="252"/>
                </a:lnTo>
                <a:lnTo>
                  <a:pt x="674" y="323"/>
                </a:lnTo>
                <a:lnTo>
                  <a:pt x="700" y="389"/>
                </a:lnTo>
                <a:lnTo>
                  <a:pt x="735" y="452"/>
                </a:lnTo>
                <a:lnTo>
                  <a:pt x="780" y="507"/>
                </a:lnTo>
                <a:lnTo>
                  <a:pt x="831" y="556"/>
                </a:lnTo>
                <a:lnTo>
                  <a:pt x="888" y="597"/>
                </a:lnTo>
                <a:lnTo>
                  <a:pt x="951" y="631"/>
                </a:lnTo>
                <a:lnTo>
                  <a:pt x="1020" y="654"/>
                </a:lnTo>
                <a:lnTo>
                  <a:pt x="1090" y="668"/>
                </a:lnTo>
                <a:lnTo>
                  <a:pt x="912" y="1000"/>
                </a:lnTo>
                <a:lnTo>
                  <a:pt x="1086" y="1320"/>
                </a:lnTo>
                <a:lnTo>
                  <a:pt x="969" y="1306"/>
                </a:lnTo>
                <a:lnTo>
                  <a:pt x="853" y="1283"/>
                </a:lnTo>
                <a:lnTo>
                  <a:pt x="743" y="1247"/>
                </a:lnTo>
                <a:lnTo>
                  <a:pt x="639" y="1200"/>
                </a:lnTo>
                <a:lnTo>
                  <a:pt x="539" y="1143"/>
                </a:lnTo>
                <a:lnTo>
                  <a:pt x="446" y="1079"/>
                </a:lnTo>
                <a:lnTo>
                  <a:pt x="360" y="1006"/>
                </a:lnTo>
                <a:lnTo>
                  <a:pt x="281" y="923"/>
                </a:lnTo>
                <a:lnTo>
                  <a:pt x="211" y="833"/>
                </a:lnTo>
                <a:lnTo>
                  <a:pt x="150" y="737"/>
                </a:lnTo>
                <a:lnTo>
                  <a:pt x="99" y="635"/>
                </a:lnTo>
                <a:lnTo>
                  <a:pt x="57" y="527"/>
                </a:lnTo>
                <a:lnTo>
                  <a:pt x="26" y="415"/>
                </a:lnTo>
                <a:lnTo>
                  <a:pt x="8" y="299"/>
                </a:lnTo>
                <a:lnTo>
                  <a:pt x="0" y="177"/>
                </a:lnTo>
                <a:lnTo>
                  <a:pt x="323" y="0"/>
                </a:lnTo>
                <a:close/>
              </a:path>
            </a:pathLst>
          </a:custGeom>
          <a:solidFill>
            <a:schemeClr val="accent3"/>
          </a:solidFill>
          <a:ln w="0">
            <a:noFill/>
            <a:prstDash val="solid"/>
            <a:round/>
            <a:headEnd/>
            <a:tailEnd/>
          </a:ln>
        </p:spPr>
        <p:txBody>
          <a:bodyPr vert="horz" wrap="square" lIns="45143" tIns="22533" rIns="45143" bIns="22533" numCol="1" anchor="t" anchorCtr="0" compatLnSpc="1">
            <a:prstTxWarp prst="textNoShape">
              <a:avLst/>
            </a:prstTxWarp>
          </a:bodyPr>
          <a:lstStyle/>
          <a:p>
            <a:pPr defTabSz="1192334"/>
            <a:endParaRPr lang="es-SV" sz="2400">
              <a:solidFill>
                <a:srgbClr val="000000"/>
              </a:solidFill>
              <a:cs typeface="+mn-ea"/>
              <a:sym typeface="+mn-lt"/>
            </a:endParaRPr>
          </a:p>
        </p:txBody>
      </p:sp>
      <p:sp>
        <p:nvSpPr>
          <p:cNvPr id="62" name="4 Elipse"/>
          <p:cNvSpPr>
            <a:spLocks noChangeAspect="1"/>
          </p:cNvSpPr>
          <p:nvPr/>
        </p:nvSpPr>
        <p:spPr bwMode="auto">
          <a:xfrm>
            <a:off x="3755892" y="3243438"/>
            <a:ext cx="473963" cy="473916"/>
          </a:xfrm>
          <a:prstGeom prst="ellipse">
            <a:avLst/>
          </a:prstGeom>
          <a:noFill/>
          <a:ln w="38100" cap="flat" cmpd="sng" algn="ctr">
            <a:solidFill>
              <a:schemeClr val="bg1"/>
            </a:solidFill>
            <a:prstDash val="solid"/>
            <a:miter lim="800000"/>
          </a:ln>
          <a:effectLst/>
        </p:spPr>
        <p:txBody>
          <a:bodyPr lIns="0" tIns="0" rIns="0" bIns="0" rtlCol="0" anchor="ctr"/>
          <a:lstStyle/>
          <a:p>
            <a:pPr algn="ctr" defTabSz="169109">
              <a:defRPr/>
            </a:pPr>
            <a:r>
              <a:rPr lang="es-MX" sz="1733" kern="0" dirty="0">
                <a:solidFill>
                  <a:srgbClr val="FFFFFF"/>
                </a:solidFill>
                <a:cs typeface="+mn-ea"/>
                <a:sym typeface="+mn-lt"/>
              </a:rPr>
              <a:t>01</a:t>
            </a:r>
            <a:endParaRPr lang="es-SV" sz="1733" kern="0" dirty="0">
              <a:solidFill>
                <a:srgbClr val="FFFFFF"/>
              </a:solidFill>
              <a:cs typeface="+mn-ea"/>
              <a:sym typeface="+mn-lt"/>
            </a:endParaRPr>
          </a:p>
        </p:txBody>
      </p:sp>
      <p:sp>
        <p:nvSpPr>
          <p:cNvPr id="63" name="Rectángulo 2281"/>
          <p:cNvSpPr/>
          <p:nvPr/>
        </p:nvSpPr>
        <p:spPr>
          <a:xfrm>
            <a:off x="3230832" y="2522078"/>
            <a:ext cx="952665" cy="537949"/>
          </a:xfrm>
          <a:prstGeom prst="rect">
            <a:avLst/>
          </a:prstGeom>
        </p:spPr>
        <p:txBody>
          <a:bodyPr wrap="square" lIns="45143" tIns="22533" rIns="45143" bIns="22533">
            <a:spAutoFit/>
          </a:bodyPr>
          <a:lstStyle/>
          <a:p>
            <a:pPr algn="ctr" defTabSz="1187949"/>
            <a:r>
              <a:rPr lang="zh-CN" altLang="en-US" sz="1600" dirty="0">
                <a:solidFill>
                  <a:schemeClr val="bg1">
                    <a:lumMod val="95000"/>
                  </a:schemeClr>
                </a:solidFill>
                <a:cs typeface="+mn-ea"/>
                <a:sym typeface="+mn-lt"/>
              </a:rPr>
              <a:t>单击添加标题</a:t>
            </a:r>
            <a:endParaRPr lang="en-US" altLang="zh-CN" sz="1600" dirty="0">
              <a:solidFill>
                <a:schemeClr val="bg1">
                  <a:lumMod val="95000"/>
                </a:schemeClr>
              </a:solidFill>
              <a:cs typeface="+mn-ea"/>
              <a:sym typeface="+mn-lt"/>
            </a:endParaRPr>
          </a:p>
        </p:txBody>
      </p:sp>
      <p:sp>
        <p:nvSpPr>
          <p:cNvPr id="64" name="4 Elipse"/>
          <p:cNvSpPr>
            <a:spLocks noChangeAspect="1"/>
          </p:cNvSpPr>
          <p:nvPr/>
        </p:nvSpPr>
        <p:spPr bwMode="auto">
          <a:xfrm>
            <a:off x="2489144" y="4714769"/>
            <a:ext cx="473963" cy="473916"/>
          </a:xfrm>
          <a:prstGeom prst="ellipse">
            <a:avLst/>
          </a:prstGeom>
          <a:noFill/>
          <a:ln w="38100" cap="flat" cmpd="sng" algn="ctr">
            <a:solidFill>
              <a:schemeClr val="bg1"/>
            </a:solidFill>
            <a:prstDash val="solid"/>
            <a:miter lim="800000"/>
          </a:ln>
          <a:effectLst/>
        </p:spPr>
        <p:txBody>
          <a:bodyPr lIns="0" tIns="0" rIns="0" bIns="0" rtlCol="0" anchor="ctr"/>
          <a:lstStyle/>
          <a:p>
            <a:pPr algn="ctr" defTabSz="169109">
              <a:defRPr/>
            </a:pPr>
            <a:r>
              <a:rPr lang="es-MX" sz="1733" kern="0" dirty="0">
                <a:solidFill>
                  <a:srgbClr val="FFFFFF"/>
                </a:solidFill>
                <a:cs typeface="+mn-ea"/>
                <a:sym typeface="+mn-lt"/>
              </a:rPr>
              <a:t>02</a:t>
            </a:r>
            <a:endParaRPr lang="es-SV" sz="1733" kern="0" dirty="0">
              <a:solidFill>
                <a:srgbClr val="FFFFFF"/>
              </a:solidFill>
              <a:cs typeface="+mn-ea"/>
              <a:sym typeface="+mn-lt"/>
            </a:endParaRPr>
          </a:p>
        </p:txBody>
      </p:sp>
      <p:sp>
        <p:nvSpPr>
          <p:cNvPr id="65" name="Rectángulo 2283"/>
          <p:cNvSpPr/>
          <p:nvPr/>
        </p:nvSpPr>
        <p:spPr>
          <a:xfrm>
            <a:off x="3043110" y="4359522"/>
            <a:ext cx="1052761" cy="537949"/>
          </a:xfrm>
          <a:prstGeom prst="rect">
            <a:avLst/>
          </a:prstGeom>
        </p:spPr>
        <p:txBody>
          <a:bodyPr wrap="square" lIns="45143" tIns="22533" rIns="45143" bIns="22533">
            <a:spAutoFit/>
          </a:bodyPr>
          <a:lstStyle/>
          <a:p>
            <a:pPr algn="ctr" defTabSz="1187949"/>
            <a:r>
              <a:rPr lang="zh-CN" altLang="en-US" sz="1600" dirty="0">
                <a:solidFill>
                  <a:schemeClr val="bg1">
                    <a:lumMod val="95000"/>
                  </a:schemeClr>
                </a:solidFill>
                <a:cs typeface="+mn-ea"/>
                <a:sym typeface="+mn-lt"/>
              </a:rPr>
              <a:t>单击添加标题</a:t>
            </a:r>
            <a:endParaRPr lang="en-US" altLang="zh-CN" sz="1600" dirty="0">
              <a:solidFill>
                <a:schemeClr val="bg1">
                  <a:lumMod val="95000"/>
                </a:schemeClr>
              </a:solidFill>
              <a:cs typeface="+mn-ea"/>
              <a:sym typeface="+mn-lt"/>
            </a:endParaRPr>
          </a:p>
        </p:txBody>
      </p:sp>
      <p:sp>
        <p:nvSpPr>
          <p:cNvPr id="66" name="4 Elipse"/>
          <p:cNvSpPr>
            <a:spLocks noChangeAspect="1"/>
          </p:cNvSpPr>
          <p:nvPr/>
        </p:nvSpPr>
        <p:spPr bwMode="auto">
          <a:xfrm>
            <a:off x="1074204" y="3437522"/>
            <a:ext cx="473963" cy="473916"/>
          </a:xfrm>
          <a:prstGeom prst="ellipse">
            <a:avLst/>
          </a:prstGeom>
          <a:noFill/>
          <a:ln w="38100" cap="flat" cmpd="sng" algn="ctr">
            <a:solidFill>
              <a:schemeClr val="bg1"/>
            </a:solidFill>
            <a:prstDash val="solid"/>
            <a:miter lim="800000"/>
          </a:ln>
          <a:effectLst/>
        </p:spPr>
        <p:txBody>
          <a:bodyPr lIns="0" tIns="0" rIns="0" bIns="0" rtlCol="0" anchor="ctr"/>
          <a:lstStyle/>
          <a:p>
            <a:pPr algn="ctr" defTabSz="169109">
              <a:defRPr/>
            </a:pPr>
            <a:r>
              <a:rPr lang="es-MX" sz="1733" kern="0" dirty="0">
                <a:solidFill>
                  <a:srgbClr val="FFFFFF"/>
                </a:solidFill>
                <a:cs typeface="+mn-ea"/>
                <a:sym typeface="+mn-lt"/>
              </a:rPr>
              <a:t>03</a:t>
            </a:r>
            <a:endParaRPr lang="es-SV" sz="1733" kern="0" dirty="0">
              <a:solidFill>
                <a:srgbClr val="FFFFFF"/>
              </a:solidFill>
              <a:cs typeface="+mn-ea"/>
              <a:sym typeface="+mn-lt"/>
            </a:endParaRPr>
          </a:p>
        </p:txBody>
      </p:sp>
      <p:sp>
        <p:nvSpPr>
          <p:cNvPr id="67" name="Rectángulo 2285"/>
          <p:cNvSpPr/>
          <p:nvPr/>
        </p:nvSpPr>
        <p:spPr>
          <a:xfrm>
            <a:off x="1033370" y="4204402"/>
            <a:ext cx="1052761" cy="537949"/>
          </a:xfrm>
          <a:prstGeom prst="rect">
            <a:avLst/>
          </a:prstGeom>
        </p:spPr>
        <p:txBody>
          <a:bodyPr wrap="square" lIns="45143" tIns="22533" rIns="45143" bIns="22533">
            <a:spAutoFit/>
          </a:bodyPr>
          <a:lstStyle/>
          <a:p>
            <a:pPr algn="ctr" defTabSz="1187949"/>
            <a:r>
              <a:rPr lang="zh-CN" altLang="en-US" sz="1600" dirty="0">
                <a:solidFill>
                  <a:schemeClr val="bg1">
                    <a:lumMod val="95000"/>
                  </a:schemeClr>
                </a:solidFill>
                <a:cs typeface="+mn-ea"/>
                <a:sym typeface="+mn-lt"/>
              </a:rPr>
              <a:t>单击添加标题</a:t>
            </a:r>
            <a:endParaRPr lang="en-US" altLang="zh-CN" sz="1600" dirty="0">
              <a:solidFill>
                <a:schemeClr val="bg1">
                  <a:lumMod val="95000"/>
                </a:schemeClr>
              </a:solidFill>
              <a:cs typeface="+mn-ea"/>
              <a:sym typeface="+mn-lt"/>
            </a:endParaRPr>
          </a:p>
        </p:txBody>
      </p:sp>
      <p:sp>
        <p:nvSpPr>
          <p:cNvPr id="68" name="4 Elipse"/>
          <p:cNvSpPr>
            <a:spLocks noChangeAspect="1"/>
          </p:cNvSpPr>
          <p:nvPr/>
        </p:nvSpPr>
        <p:spPr bwMode="auto">
          <a:xfrm>
            <a:off x="2311137" y="1997529"/>
            <a:ext cx="473963" cy="473916"/>
          </a:xfrm>
          <a:prstGeom prst="ellipse">
            <a:avLst/>
          </a:prstGeom>
          <a:noFill/>
          <a:ln w="38100" cap="flat" cmpd="sng" algn="ctr">
            <a:solidFill>
              <a:schemeClr val="bg1"/>
            </a:solidFill>
            <a:prstDash val="solid"/>
            <a:miter lim="800000"/>
          </a:ln>
          <a:effectLst/>
        </p:spPr>
        <p:txBody>
          <a:bodyPr lIns="0" tIns="0" rIns="0" bIns="0" rtlCol="0" anchor="ctr"/>
          <a:lstStyle/>
          <a:p>
            <a:pPr algn="ctr" defTabSz="169109">
              <a:defRPr/>
            </a:pPr>
            <a:r>
              <a:rPr lang="es-MX" sz="1733" kern="0" dirty="0">
                <a:solidFill>
                  <a:srgbClr val="FFFFFF"/>
                </a:solidFill>
                <a:cs typeface="+mn-ea"/>
                <a:sym typeface="+mn-lt"/>
              </a:rPr>
              <a:t>04</a:t>
            </a:r>
            <a:endParaRPr lang="es-SV" sz="1733" kern="0" dirty="0">
              <a:solidFill>
                <a:srgbClr val="FFFFFF"/>
              </a:solidFill>
              <a:cs typeface="+mn-ea"/>
              <a:sym typeface="+mn-lt"/>
            </a:endParaRPr>
          </a:p>
        </p:txBody>
      </p:sp>
      <p:sp>
        <p:nvSpPr>
          <p:cNvPr id="69" name="Rectángulo 2287"/>
          <p:cNvSpPr/>
          <p:nvPr/>
        </p:nvSpPr>
        <p:spPr>
          <a:xfrm>
            <a:off x="1325788" y="2349006"/>
            <a:ext cx="1052761" cy="537949"/>
          </a:xfrm>
          <a:prstGeom prst="rect">
            <a:avLst/>
          </a:prstGeom>
        </p:spPr>
        <p:txBody>
          <a:bodyPr wrap="square" lIns="45143" tIns="22533" rIns="45143" bIns="22533">
            <a:spAutoFit/>
          </a:bodyPr>
          <a:lstStyle/>
          <a:p>
            <a:pPr algn="ctr" defTabSz="1187949"/>
            <a:r>
              <a:rPr lang="zh-CN" altLang="en-US" sz="1600" dirty="0">
                <a:solidFill>
                  <a:schemeClr val="bg1">
                    <a:lumMod val="95000"/>
                  </a:schemeClr>
                </a:solidFill>
                <a:cs typeface="+mn-ea"/>
                <a:sym typeface="+mn-lt"/>
              </a:rPr>
              <a:t>单击添加标题</a:t>
            </a:r>
            <a:endParaRPr lang="en-US" altLang="zh-CN" sz="1600" dirty="0">
              <a:solidFill>
                <a:schemeClr val="bg1">
                  <a:lumMod val="95000"/>
                </a:schemeClr>
              </a:solidFill>
              <a:cs typeface="+mn-ea"/>
              <a:sym typeface="+mn-lt"/>
            </a:endParaRPr>
          </a:p>
        </p:txBody>
      </p:sp>
    </p:spTree>
    <p:extLst>
      <p:ext uri="{BB962C8B-B14F-4D97-AF65-F5344CB8AC3E}">
        <p14:creationId xmlns:p14="http://schemas.microsoft.com/office/powerpoint/2010/main" val="415961716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500"/>
                                        <p:tgtEl>
                                          <p:spTgt spid="6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500"/>
                                        <p:tgtEl>
                                          <p:spTgt spid="69"/>
                                        </p:tgtEl>
                                      </p:cBhvr>
                                    </p:animEffect>
                                  </p:childTnLst>
                                </p:cTn>
                              </p:par>
                            </p:childTnLst>
                          </p:cTn>
                        </p:par>
                        <p:par>
                          <p:cTn id="45" fill="hold">
                            <p:stCondLst>
                              <p:cond delay="2500"/>
                            </p:stCondLst>
                            <p:childTnLst>
                              <p:par>
                                <p:cTn id="46" presetID="10" presetClass="entr" presetSubtype="0"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par>
                          <p:cTn id="49" fill="hold">
                            <p:stCondLst>
                              <p:cond delay="3000"/>
                            </p:stCondLst>
                            <p:childTnLst>
                              <p:par>
                                <p:cTn id="50" presetID="17" presetClass="entr" presetSubtype="8"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750" fill="hold"/>
                                        <p:tgtEl>
                                          <p:spTgt spid="8"/>
                                        </p:tgtEl>
                                        <p:attrNameLst>
                                          <p:attrName>ppt_x</p:attrName>
                                        </p:attrNameLst>
                                      </p:cBhvr>
                                      <p:tavLst>
                                        <p:tav tm="0">
                                          <p:val>
                                            <p:strVal val="#ppt_x-#ppt_w/2"/>
                                          </p:val>
                                        </p:tav>
                                        <p:tav tm="100000">
                                          <p:val>
                                            <p:strVal val="#ppt_x"/>
                                          </p:val>
                                        </p:tav>
                                      </p:tavLst>
                                    </p:anim>
                                    <p:anim calcmode="lin" valueType="num">
                                      <p:cBhvr>
                                        <p:cTn id="53" dur="750" fill="hold"/>
                                        <p:tgtEl>
                                          <p:spTgt spid="8"/>
                                        </p:tgtEl>
                                        <p:attrNameLst>
                                          <p:attrName>ppt_y</p:attrName>
                                        </p:attrNameLst>
                                      </p:cBhvr>
                                      <p:tavLst>
                                        <p:tav tm="0">
                                          <p:val>
                                            <p:strVal val="#ppt_y"/>
                                          </p:val>
                                        </p:tav>
                                        <p:tav tm="100000">
                                          <p:val>
                                            <p:strVal val="#ppt_y"/>
                                          </p:val>
                                        </p:tav>
                                      </p:tavLst>
                                    </p:anim>
                                    <p:anim calcmode="lin" valueType="num">
                                      <p:cBhvr>
                                        <p:cTn id="54" dur="750" fill="hold"/>
                                        <p:tgtEl>
                                          <p:spTgt spid="8"/>
                                        </p:tgtEl>
                                        <p:attrNameLst>
                                          <p:attrName>ppt_w</p:attrName>
                                        </p:attrNameLst>
                                      </p:cBhvr>
                                      <p:tavLst>
                                        <p:tav tm="0">
                                          <p:val>
                                            <p:fltVal val="0"/>
                                          </p:val>
                                        </p:tav>
                                        <p:tav tm="100000">
                                          <p:val>
                                            <p:strVal val="#ppt_w"/>
                                          </p:val>
                                        </p:tav>
                                      </p:tavLst>
                                    </p:anim>
                                    <p:anim calcmode="lin" valueType="num">
                                      <p:cBhvr>
                                        <p:cTn id="55" dur="750" fill="hold"/>
                                        <p:tgtEl>
                                          <p:spTgt spid="8"/>
                                        </p:tgtEl>
                                        <p:attrNameLst>
                                          <p:attrName>ppt_h</p:attrName>
                                        </p:attrNameLst>
                                      </p:cBhvr>
                                      <p:tavLst>
                                        <p:tav tm="0">
                                          <p:val>
                                            <p:strVal val="#ppt_h"/>
                                          </p:val>
                                        </p:tav>
                                        <p:tav tm="100000">
                                          <p:val>
                                            <p:strVal val="#ppt_h"/>
                                          </p:val>
                                        </p:tav>
                                      </p:tavLst>
                                    </p:anim>
                                  </p:childTnLst>
                                </p:cTn>
                              </p:par>
                              <p:par>
                                <p:cTn id="56" presetID="17" presetClass="entr" presetSubtype="8"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p:cTn id="58" dur="750" fill="hold"/>
                                        <p:tgtEl>
                                          <p:spTgt spid="6"/>
                                        </p:tgtEl>
                                        <p:attrNameLst>
                                          <p:attrName>ppt_x</p:attrName>
                                        </p:attrNameLst>
                                      </p:cBhvr>
                                      <p:tavLst>
                                        <p:tav tm="0">
                                          <p:val>
                                            <p:strVal val="#ppt_x-#ppt_w/2"/>
                                          </p:val>
                                        </p:tav>
                                        <p:tav tm="100000">
                                          <p:val>
                                            <p:strVal val="#ppt_x"/>
                                          </p:val>
                                        </p:tav>
                                      </p:tavLst>
                                    </p:anim>
                                    <p:anim calcmode="lin" valueType="num">
                                      <p:cBhvr>
                                        <p:cTn id="59" dur="750" fill="hold"/>
                                        <p:tgtEl>
                                          <p:spTgt spid="6"/>
                                        </p:tgtEl>
                                        <p:attrNameLst>
                                          <p:attrName>ppt_y</p:attrName>
                                        </p:attrNameLst>
                                      </p:cBhvr>
                                      <p:tavLst>
                                        <p:tav tm="0">
                                          <p:val>
                                            <p:strVal val="#ppt_y"/>
                                          </p:val>
                                        </p:tav>
                                        <p:tav tm="100000">
                                          <p:val>
                                            <p:strVal val="#ppt_y"/>
                                          </p:val>
                                        </p:tav>
                                      </p:tavLst>
                                    </p:anim>
                                    <p:anim calcmode="lin" valueType="num">
                                      <p:cBhvr>
                                        <p:cTn id="60" dur="750" fill="hold"/>
                                        <p:tgtEl>
                                          <p:spTgt spid="6"/>
                                        </p:tgtEl>
                                        <p:attrNameLst>
                                          <p:attrName>ppt_w</p:attrName>
                                        </p:attrNameLst>
                                      </p:cBhvr>
                                      <p:tavLst>
                                        <p:tav tm="0">
                                          <p:val>
                                            <p:fltVal val="0"/>
                                          </p:val>
                                        </p:tav>
                                        <p:tav tm="100000">
                                          <p:val>
                                            <p:strVal val="#ppt_w"/>
                                          </p:val>
                                        </p:tav>
                                      </p:tavLst>
                                    </p:anim>
                                    <p:anim calcmode="lin" valueType="num">
                                      <p:cBhvr>
                                        <p:cTn id="61" dur="750" fill="hold"/>
                                        <p:tgtEl>
                                          <p:spTgt spid="6"/>
                                        </p:tgtEl>
                                        <p:attrNameLst>
                                          <p:attrName>ppt_h</p:attrName>
                                        </p:attrNameLst>
                                      </p:cBhvr>
                                      <p:tavLst>
                                        <p:tav tm="0">
                                          <p:val>
                                            <p:strVal val="#ppt_h"/>
                                          </p:val>
                                        </p:tav>
                                        <p:tav tm="100000">
                                          <p:val>
                                            <p:strVal val="#ppt_h"/>
                                          </p:val>
                                        </p:tav>
                                      </p:tavLst>
                                    </p:anim>
                                  </p:childTnLst>
                                </p:cTn>
                              </p:par>
                              <p:par>
                                <p:cTn id="62" presetID="17" presetClass="entr" presetSubtype="8" fill="hold" grpId="0" nodeType="with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750" fill="hold"/>
                                        <p:tgtEl>
                                          <p:spTgt spid="7"/>
                                        </p:tgtEl>
                                        <p:attrNameLst>
                                          <p:attrName>ppt_x</p:attrName>
                                        </p:attrNameLst>
                                      </p:cBhvr>
                                      <p:tavLst>
                                        <p:tav tm="0">
                                          <p:val>
                                            <p:strVal val="#ppt_x-#ppt_w/2"/>
                                          </p:val>
                                        </p:tav>
                                        <p:tav tm="100000">
                                          <p:val>
                                            <p:strVal val="#ppt_x"/>
                                          </p:val>
                                        </p:tav>
                                      </p:tavLst>
                                    </p:anim>
                                    <p:anim calcmode="lin" valueType="num">
                                      <p:cBhvr>
                                        <p:cTn id="65" dur="750" fill="hold"/>
                                        <p:tgtEl>
                                          <p:spTgt spid="7"/>
                                        </p:tgtEl>
                                        <p:attrNameLst>
                                          <p:attrName>ppt_y</p:attrName>
                                        </p:attrNameLst>
                                      </p:cBhvr>
                                      <p:tavLst>
                                        <p:tav tm="0">
                                          <p:val>
                                            <p:strVal val="#ppt_y"/>
                                          </p:val>
                                        </p:tav>
                                        <p:tav tm="100000">
                                          <p:val>
                                            <p:strVal val="#ppt_y"/>
                                          </p:val>
                                        </p:tav>
                                      </p:tavLst>
                                    </p:anim>
                                    <p:anim calcmode="lin" valueType="num">
                                      <p:cBhvr>
                                        <p:cTn id="66" dur="750" fill="hold"/>
                                        <p:tgtEl>
                                          <p:spTgt spid="7"/>
                                        </p:tgtEl>
                                        <p:attrNameLst>
                                          <p:attrName>ppt_w</p:attrName>
                                        </p:attrNameLst>
                                      </p:cBhvr>
                                      <p:tavLst>
                                        <p:tav tm="0">
                                          <p:val>
                                            <p:fltVal val="0"/>
                                          </p:val>
                                        </p:tav>
                                        <p:tav tm="100000">
                                          <p:val>
                                            <p:strVal val="#ppt_w"/>
                                          </p:val>
                                        </p:tav>
                                      </p:tavLst>
                                    </p:anim>
                                    <p:anim calcmode="lin" valueType="num">
                                      <p:cBhvr>
                                        <p:cTn id="67" dur="750" fill="hold"/>
                                        <p:tgtEl>
                                          <p:spTgt spid="7"/>
                                        </p:tgtEl>
                                        <p:attrNameLst>
                                          <p:attrName>ppt_h</p:attrName>
                                        </p:attrNameLst>
                                      </p:cBhvr>
                                      <p:tavLst>
                                        <p:tav tm="0">
                                          <p:val>
                                            <p:strVal val="#ppt_h"/>
                                          </p:val>
                                        </p:tav>
                                        <p:tav tm="100000">
                                          <p:val>
                                            <p:strVal val="#ppt_h"/>
                                          </p:val>
                                        </p:tav>
                                      </p:tavLst>
                                    </p:anim>
                                  </p:childTnLst>
                                </p:cTn>
                              </p:par>
                              <p:par>
                                <p:cTn id="68" presetID="17" presetClass="entr" presetSubtype="8"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750" fill="hold"/>
                                        <p:tgtEl>
                                          <p:spTgt spid="15"/>
                                        </p:tgtEl>
                                        <p:attrNameLst>
                                          <p:attrName>ppt_x</p:attrName>
                                        </p:attrNameLst>
                                      </p:cBhvr>
                                      <p:tavLst>
                                        <p:tav tm="0">
                                          <p:val>
                                            <p:strVal val="#ppt_x-#ppt_w/2"/>
                                          </p:val>
                                        </p:tav>
                                        <p:tav tm="100000">
                                          <p:val>
                                            <p:strVal val="#ppt_x"/>
                                          </p:val>
                                        </p:tav>
                                      </p:tavLst>
                                    </p:anim>
                                    <p:anim calcmode="lin" valueType="num">
                                      <p:cBhvr>
                                        <p:cTn id="71" dur="750" fill="hold"/>
                                        <p:tgtEl>
                                          <p:spTgt spid="15"/>
                                        </p:tgtEl>
                                        <p:attrNameLst>
                                          <p:attrName>ppt_y</p:attrName>
                                        </p:attrNameLst>
                                      </p:cBhvr>
                                      <p:tavLst>
                                        <p:tav tm="0">
                                          <p:val>
                                            <p:strVal val="#ppt_y"/>
                                          </p:val>
                                        </p:tav>
                                        <p:tav tm="100000">
                                          <p:val>
                                            <p:strVal val="#ppt_y"/>
                                          </p:val>
                                        </p:tav>
                                      </p:tavLst>
                                    </p:anim>
                                    <p:anim calcmode="lin" valueType="num">
                                      <p:cBhvr>
                                        <p:cTn id="72" dur="750" fill="hold"/>
                                        <p:tgtEl>
                                          <p:spTgt spid="15"/>
                                        </p:tgtEl>
                                        <p:attrNameLst>
                                          <p:attrName>ppt_w</p:attrName>
                                        </p:attrNameLst>
                                      </p:cBhvr>
                                      <p:tavLst>
                                        <p:tav tm="0">
                                          <p:val>
                                            <p:fltVal val="0"/>
                                          </p:val>
                                        </p:tav>
                                        <p:tav tm="100000">
                                          <p:val>
                                            <p:strVal val="#ppt_w"/>
                                          </p:val>
                                        </p:tav>
                                      </p:tavLst>
                                    </p:anim>
                                    <p:anim calcmode="lin" valueType="num">
                                      <p:cBhvr>
                                        <p:cTn id="73" dur="750" fill="hold"/>
                                        <p:tgtEl>
                                          <p:spTgt spid="15"/>
                                        </p:tgtEl>
                                        <p:attrNameLst>
                                          <p:attrName>ppt_h</p:attrName>
                                        </p:attrNameLst>
                                      </p:cBhvr>
                                      <p:tavLst>
                                        <p:tav tm="0">
                                          <p:val>
                                            <p:strVal val="#ppt_h"/>
                                          </p:val>
                                        </p:tav>
                                        <p:tav tm="100000">
                                          <p:val>
                                            <p:strVal val="#ppt_h"/>
                                          </p:val>
                                        </p:tav>
                                      </p:tavLst>
                                    </p:anim>
                                  </p:childTnLst>
                                </p:cTn>
                              </p:par>
                              <p:par>
                                <p:cTn id="74" presetID="17" presetClass="entr" presetSubtype="8"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p:cTn id="76" dur="750" fill="hold"/>
                                        <p:tgtEl>
                                          <p:spTgt spid="13"/>
                                        </p:tgtEl>
                                        <p:attrNameLst>
                                          <p:attrName>ppt_x</p:attrName>
                                        </p:attrNameLst>
                                      </p:cBhvr>
                                      <p:tavLst>
                                        <p:tav tm="0">
                                          <p:val>
                                            <p:strVal val="#ppt_x-#ppt_w/2"/>
                                          </p:val>
                                        </p:tav>
                                        <p:tav tm="100000">
                                          <p:val>
                                            <p:strVal val="#ppt_x"/>
                                          </p:val>
                                        </p:tav>
                                      </p:tavLst>
                                    </p:anim>
                                    <p:anim calcmode="lin" valueType="num">
                                      <p:cBhvr>
                                        <p:cTn id="77" dur="750" fill="hold"/>
                                        <p:tgtEl>
                                          <p:spTgt spid="13"/>
                                        </p:tgtEl>
                                        <p:attrNameLst>
                                          <p:attrName>ppt_y</p:attrName>
                                        </p:attrNameLst>
                                      </p:cBhvr>
                                      <p:tavLst>
                                        <p:tav tm="0">
                                          <p:val>
                                            <p:strVal val="#ppt_y"/>
                                          </p:val>
                                        </p:tav>
                                        <p:tav tm="100000">
                                          <p:val>
                                            <p:strVal val="#ppt_y"/>
                                          </p:val>
                                        </p:tav>
                                      </p:tavLst>
                                    </p:anim>
                                    <p:anim calcmode="lin" valueType="num">
                                      <p:cBhvr>
                                        <p:cTn id="78" dur="750" fill="hold"/>
                                        <p:tgtEl>
                                          <p:spTgt spid="13"/>
                                        </p:tgtEl>
                                        <p:attrNameLst>
                                          <p:attrName>ppt_w</p:attrName>
                                        </p:attrNameLst>
                                      </p:cBhvr>
                                      <p:tavLst>
                                        <p:tav tm="0">
                                          <p:val>
                                            <p:fltVal val="0"/>
                                          </p:val>
                                        </p:tav>
                                        <p:tav tm="100000">
                                          <p:val>
                                            <p:strVal val="#ppt_w"/>
                                          </p:val>
                                        </p:tav>
                                      </p:tavLst>
                                    </p:anim>
                                    <p:anim calcmode="lin" valueType="num">
                                      <p:cBhvr>
                                        <p:cTn id="79" dur="750" fill="hold"/>
                                        <p:tgtEl>
                                          <p:spTgt spid="13"/>
                                        </p:tgtEl>
                                        <p:attrNameLst>
                                          <p:attrName>ppt_h</p:attrName>
                                        </p:attrNameLst>
                                      </p:cBhvr>
                                      <p:tavLst>
                                        <p:tav tm="0">
                                          <p:val>
                                            <p:strVal val="#ppt_h"/>
                                          </p:val>
                                        </p:tav>
                                        <p:tav tm="100000">
                                          <p:val>
                                            <p:strVal val="#ppt_h"/>
                                          </p:val>
                                        </p:tav>
                                      </p:tavLst>
                                    </p:anim>
                                  </p:childTnLst>
                                </p:cTn>
                              </p:par>
                              <p:par>
                                <p:cTn id="80" presetID="17" presetClass="entr" presetSubtype="8"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ppt_x</p:attrName>
                                        </p:attrNameLst>
                                      </p:cBhvr>
                                      <p:tavLst>
                                        <p:tav tm="0">
                                          <p:val>
                                            <p:strVal val="#ppt_x-#ppt_w/2"/>
                                          </p:val>
                                        </p:tav>
                                        <p:tav tm="100000">
                                          <p:val>
                                            <p:strVal val="#ppt_x"/>
                                          </p:val>
                                        </p:tav>
                                      </p:tavLst>
                                    </p:anim>
                                    <p:anim calcmode="lin" valueType="num">
                                      <p:cBhvr>
                                        <p:cTn id="83" dur="750" fill="hold"/>
                                        <p:tgtEl>
                                          <p:spTgt spid="14"/>
                                        </p:tgtEl>
                                        <p:attrNameLst>
                                          <p:attrName>ppt_y</p:attrName>
                                        </p:attrNameLst>
                                      </p:cBhvr>
                                      <p:tavLst>
                                        <p:tav tm="0">
                                          <p:val>
                                            <p:strVal val="#ppt_y"/>
                                          </p:val>
                                        </p:tav>
                                        <p:tav tm="100000">
                                          <p:val>
                                            <p:strVal val="#ppt_y"/>
                                          </p:val>
                                        </p:tav>
                                      </p:tavLst>
                                    </p:anim>
                                    <p:anim calcmode="lin" valueType="num">
                                      <p:cBhvr>
                                        <p:cTn id="84" dur="750" fill="hold"/>
                                        <p:tgtEl>
                                          <p:spTgt spid="14"/>
                                        </p:tgtEl>
                                        <p:attrNameLst>
                                          <p:attrName>ppt_w</p:attrName>
                                        </p:attrNameLst>
                                      </p:cBhvr>
                                      <p:tavLst>
                                        <p:tav tm="0">
                                          <p:val>
                                            <p:fltVal val="0"/>
                                          </p:val>
                                        </p:tav>
                                        <p:tav tm="100000">
                                          <p:val>
                                            <p:strVal val="#ppt_w"/>
                                          </p:val>
                                        </p:tav>
                                      </p:tavLst>
                                    </p:anim>
                                    <p:anim calcmode="lin" valueType="num">
                                      <p:cBhvr>
                                        <p:cTn id="85" dur="750" fill="hold"/>
                                        <p:tgtEl>
                                          <p:spTgt spid="14"/>
                                        </p:tgtEl>
                                        <p:attrNameLst>
                                          <p:attrName>ppt_h</p:attrName>
                                        </p:attrNameLst>
                                      </p:cBhvr>
                                      <p:tavLst>
                                        <p:tav tm="0">
                                          <p:val>
                                            <p:strVal val="#ppt_h"/>
                                          </p:val>
                                        </p:tav>
                                        <p:tav tm="100000">
                                          <p:val>
                                            <p:strVal val="#ppt_h"/>
                                          </p:val>
                                        </p:tav>
                                      </p:tavLst>
                                    </p:anim>
                                  </p:childTnLst>
                                </p:cTn>
                              </p:par>
                              <p:par>
                                <p:cTn id="86" presetID="17" presetClass="entr" presetSubtype="8"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 calcmode="lin" valueType="num">
                                      <p:cBhvr>
                                        <p:cTn id="88" dur="750" fill="hold"/>
                                        <p:tgtEl>
                                          <p:spTgt spid="27"/>
                                        </p:tgtEl>
                                        <p:attrNameLst>
                                          <p:attrName>ppt_x</p:attrName>
                                        </p:attrNameLst>
                                      </p:cBhvr>
                                      <p:tavLst>
                                        <p:tav tm="0">
                                          <p:val>
                                            <p:strVal val="#ppt_x-#ppt_w/2"/>
                                          </p:val>
                                        </p:tav>
                                        <p:tav tm="100000">
                                          <p:val>
                                            <p:strVal val="#ppt_x"/>
                                          </p:val>
                                        </p:tav>
                                      </p:tavLst>
                                    </p:anim>
                                    <p:anim calcmode="lin" valueType="num">
                                      <p:cBhvr>
                                        <p:cTn id="89" dur="750" fill="hold"/>
                                        <p:tgtEl>
                                          <p:spTgt spid="27"/>
                                        </p:tgtEl>
                                        <p:attrNameLst>
                                          <p:attrName>ppt_y</p:attrName>
                                        </p:attrNameLst>
                                      </p:cBhvr>
                                      <p:tavLst>
                                        <p:tav tm="0">
                                          <p:val>
                                            <p:strVal val="#ppt_y"/>
                                          </p:val>
                                        </p:tav>
                                        <p:tav tm="100000">
                                          <p:val>
                                            <p:strVal val="#ppt_y"/>
                                          </p:val>
                                        </p:tav>
                                      </p:tavLst>
                                    </p:anim>
                                    <p:anim calcmode="lin" valueType="num">
                                      <p:cBhvr>
                                        <p:cTn id="90" dur="750" fill="hold"/>
                                        <p:tgtEl>
                                          <p:spTgt spid="27"/>
                                        </p:tgtEl>
                                        <p:attrNameLst>
                                          <p:attrName>ppt_w</p:attrName>
                                        </p:attrNameLst>
                                      </p:cBhvr>
                                      <p:tavLst>
                                        <p:tav tm="0">
                                          <p:val>
                                            <p:fltVal val="0"/>
                                          </p:val>
                                        </p:tav>
                                        <p:tav tm="100000">
                                          <p:val>
                                            <p:strVal val="#ppt_w"/>
                                          </p:val>
                                        </p:tav>
                                      </p:tavLst>
                                    </p:anim>
                                    <p:anim calcmode="lin" valueType="num">
                                      <p:cBhvr>
                                        <p:cTn id="91" dur="750" fill="hold"/>
                                        <p:tgtEl>
                                          <p:spTgt spid="27"/>
                                        </p:tgtEl>
                                        <p:attrNameLst>
                                          <p:attrName>ppt_h</p:attrName>
                                        </p:attrNameLst>
                                      </p:cBhvr>
                                      <p:tavLst>
                                        <p:tav tm="0">
                                          <p:val>
                                            <p:strVal val="#ppt_h"/>
                                          </p:val>
                                        </p:tav>
                                        <p:tav tm="100000">
                                          <p:val>
                                            <p:strVal val="#ppt_h"/>
                                          </p:val>
                                        </p:tav>
                                      </p:tavLst>
                                    </p:anim>
                                  </p:childTnLst>
                                </p:cTn>
                              </p:par>
                              <p:par>
                                <p:cTn id="92" presetID="17"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 calcmode="lin" valueType="num">
                                      <p:cBhvr>
                                        <p:cTn id="94" dur="750" fill="hold"/>
                                        <p:tgtEl>
                                          <p:spTgt spid="25"/>
                                        </p:tgtEl>
                                        <p:attrNameLst>
                                          <p:attrName>ppt_x</p:attrName>
                                        </p:attrNameLst>
                                      </p:cBhvr>
                                      <p:tavLst>
                                        <p:tav tm="0">
                                          <p:val>
                                            <p:strVal val="#ppt_x-#ppt_w/2"/>
                                          </p:val>
                                        </p:tav>
                                        <p:tav tm="100000">
                                          <p:val>
                                            <p:strVal val="#ppt_x"/>
                                          </p:val>
                                        </p:tav>
                                      </p:tavLst>
                                    </p:anim>
                                    <p:anim calcmode="lin" valueType="num">
                                      <p:cBhvr>
                                        <p:cTn id="95" dur="750" fill="hold"/>
                                        <p:tgtEl>
                                          <p:spTgt spid="25"/>
                                        </p:tgtEl>
                                        <p:attrNameLst>
                                          <p:attrName>ppt_y</p:attrName>
                                        </p:attrNameLst>
                                      </p:cBhvr>
                                      <p:tavLst>
                                        <p:tav tm="0">
                                          <p:val>
                                            <p:strVal val="#ppt_y"/>
                                          </p:val>
                                        </p:tav>
                                        <p:tav tm="100000">
                                          <p:val>
                                            <p:strVal val="#ppt_y"/>
                                          </p:val>
                                        </p:tav>
                                      </p:tavLst>
                                    </p:anim>
                                    <p:anim calcmode="lin" valueType="num">
                                      <p:cBhvr>
                                        <p:cTn id="96" dur="750" fill="hold"/>
                                        <p:tgtEl>
                                          <p:spTgt spid="25"/>
                                        </p:tgtEl>
                                        <p:attrNameLst>
                                          <p:attrName>ppt_w</p:attrName>
                                        </p:attrNameLst>
                                      </p:cBhvr>
                                      <p:tavLst>
                                        <p:tav tm="0">
                                          <p:val>
                                            <p:fltVal val="0"/>
                                          </p:val>
                                        </p:tav>
                                        <p:tav tm="100000">
                                          <p:val>
                                            <p:strVal val="#ppt_w"/>
                                          </p:val>
                                        </p:tav>
                                      </p:tavLst>
                                    </p:anim>
                                    <p:anim calcmode="lin" valueType="num">
                                      <p:cBhvr>
                                        <p:cTn id="97" dur="750" fill="hold"/>
                                        <p:tgtEl>
                                          <p:spTgt spid="25"/>
                                        </p:tgtEl>
                                        <p:attrNameLst>
                                          <p:attrName>ppt_h</p:attrName>
                                        </p:attrNameLst>
                                      </p:cBhvr>
                                      <p:tavLst>
                                        <p:tav tm="0">
                                          <p:val>
                                            <p:strVal val="#ppt_h"/>
                                          </p:val>
                                        </p:tav>
                                        <p:tav tm="100000">
                                          <p:val>
                                            <p:strVal val="#ppt_h"/>
                                          </p:val>
                                        </p:tav>
                                      </p:tavLst>
                                    </p:anim>
                                  </p:childTnLst>
                                </p:cTn>
                              </p:par>
                              <p:par>
                                <p:cTn id="98" presetID="17" presetClass="entr" presetSubtype="8"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p:cTn id="100" dur="750" fill="hold"/>
                                        <p:tgtEl>
                                          <p:spTgt spid="26"/>
                                        </p:tgtEl>
                                        <p:attrNameLst>
                                          <p:attrName>ppt_x</p:attrName>
                                        </p:attrNameLst>
                                      </p:cBhvr>
                                      <p:tavLst>
                                        <p:tav tm="0">
                                          <p:val>
                                            <p:strVal val="#ppt_x-#ppt_w/2"/>
                                          </p:val>
                                        </p:tav>
                                        <p:tav tm="100000">
                                          <p:val>
                                            <p:strVal val="#ppt_x"/>
                                          </p:val>
                                        </p:tav>
                                      </p:tavLst>
                                    </p:anim>
                                    <p:anim calcmode="lin" valueType="num">
                                      <p:cBhvr>
                                        <p:cTn id="101" dur="750" fill="hold"/>
                                        <p:tgtEl>
                                          <p:spTgt spid="26"/>
                                        </p:tgtEl>
                                        <p:attrNameLst>
                                          <p:attrName>ppt_y</p:attrName>
                                        </p:attrNameLst>
                                      </p:cBhvr>
                                      <p:tavLst>
                                        <p:tav tm="0">
                                          <p:val>
                                            <p:strVal val="#ppt_y"/>
                                          </p:val>
                                        </p:tav>
                                        <p:tav tm="100000">
                                          <p:val>
                                            <p:strVal val="#ppt_y"/>
                                          </p:val>
                                        </p:tav>
                                      </p:tavLst>
                                    </p:anim>
                                    <p:anim calcmode="lin" valueType="num">
                                      <p:cBhvr>
                                        <p:cTn id="102" dur="750" fill="hold"/>
                                        <p:tgtEl>
                                          <p:spTgt spid="26"/>
                                        </p:tgtEl>
                                        <p:attrNameLst>
                                          <p:attrName>ppt_w</p:attrName>
                                        </p:attrNameLst>
                                      </p:cBhvr>
                                      <p:tavLst>
                                        <p:tav tm="0">
                                          <p:val>
                                            <p:fltVal val="0"/>
                                          </p:val>
                                        </p:tav>
                                        <p:tav tm="100000">
                                          <p:val>
                                            <p:strVal val="#ppt_w"/>
                                          </p:val>
                                        </p:tav>
                                      </p:tavLst>
                                    </p:anim>
                                    <p:anim calcmode="lin" valueType="num">
                                      <p:cBhvr>
                                        <p:cTn id="103" dur="750" fill="hold"/>
                                        <p:tgtEl>
                                          <p:spTgt spid="26"/>
                                        </p:tgtEl>
                                        <p:attrNameLst>
                                          <p:attrName>ppt_h</p:attrName>
                                        </p:attrNameLst>
                                      </p:cBhvr>
                                      <p:tavLst>
                                        <p:tav tm="0">
                                          <p:val>
                                            <p:strVal val="#ppt_h"/>
                                          </p:val>
                                        </p:tav>
                                        <p:tav tm="100000">
                                          <p:val>
                                            <p:strVal val="#ppt_h"/>
                                          </p:val>
                                        </p:tav>
                                      </p:tavLst>
                                    </p:anim>
                                  </p:childTnLst>
                                </p:cTn>
                              </p:par>
                              <p:par>
                                <p:cTn id="104" presetID="17" presetClass="entr" presetSubtype="8" fill="hold" grpId="0" nodeType="withEffect">
                                  <p:stCondLst>
                                    <p:cond delay="0"/>
                                  </p:stCondLst>
                                  <p:childTnLst>
                                    <p:set>
                                      <p:cBhvr>
                                        <p:cTn id="105" dur="1" fill="hold">
                                          <p:stCondLst>
                                            <p:cond delay="0"/>
                                          </p:stCondLst>
                                        </p:cTn>
                                        <p:tgtEl>
                                          <p:spTgt spid="35"/>
                                        </p:tgtEl>
                                        <p:attrNameLst>
                                          <p:attrName>style.visibility</p:attrName>
                                        </p:attrNameLst>
                                      </p:cBhvr>
                                      <p:to>
                                        <p:strVal val="visible"/>
                                      </p:to>
                                    </p:set>
                                    <p:anim calcmode="lin" valueType="num">
                                      <p:cBhvr>
                                        <p:cTn id="106" dur="750" fill="hold"/>
                                        <p:tgtEl>
                                          <p:spTgt spid="35"/>
                                        </p:tgtEl>
                                        <p:attrNameLst>
                                          <p:attrName>ppt_x</p:attrName>
                                        </p:attrNameLst>
                                      </p:cBhvr>
                                      <p:tavLst>
                                        <p:tav tm="0">
                                          <p:val>
                                            <p:strVal val="#ppt_x-#ppt_w/2"/>
                                          </p:val>
                                        </p:tav>
                                        <p:tav tm="100000">
                                          <p:val>
                                            <p:strVal val="#ppt_x"/>
                                          </p:val>
                                        </p:tav>
                                      </p:tavLst>
                                    </p:anim>
                                    <p:anim calcmode="lin" valueType="num">
                                      <p:cBhvr>
                                        <p:cTn id="107" dur="750" fill="hold"/>
                                        <p:tgtEl>
                                          <p:spTgt spid="35"/>
                                        </p:tgtEl>
                                        <p:attrNameLst>
                                          <p:attrName>ppt_y</p:attrName>
                                        </p:attrNameLst>
                                      </p:cBhvr>
                                      <p:tavLst>
                                        <p:tav tm="0">
                                          <p:val>
                                            <p:strVal val="#ppt_y"/>
                                          </p:val>
                                        </p:tav>
                                        <p:tav tm="100000">
                                          <p:val>
                                            <p:strVal val="#ppt_y"/>
                                          </p:val>
                                        </p:tav>
                                      </p:tavLst>
                                    </p:anim>
                                    <p:anim calcmode="lin" valueType="num">
                                      <p:cBhvr>
                                        <p:cTn id="108" dur="750" fill="hold"/>
                                        <p:tgtEl>
                                          <p:spTgt spid="35"/>
                                        </p:tgtEl>
                                        <p:attrNameLst>
                                          <p:attrName>ppt_w</p:attrName>
                                        </p:attrNameLst>
                                      </p:cBhvr>
                                      <p:tavLst>
                                        <p:tav tm="0">
                                          <p:val>
                                            <p:fltVal val="0"/>
                                          </p:val>
                                        </p:tav>
                                        <p:tav tm="100000">
                                          <p:val>
                                            <p:strVal val="#ppt_w"/>
                                          </p:val>
                                        </p:tav>
                                      </p:tavLst>
                                    </p:anim>
                                    <p:anim calcmode="lin" valueType="num">
                                      <p:cBhvr>
                                        <p:cTn id="109" dur="750" fill="hold"/>
                                        <p:tgtEl>
                                          <p:spTgt spid="35"/>
                                        </p:tgtEl>
                                        <p:attrNameLst>
                                          <p:attrName>ppt_h</p:attrName>
                                        </p:attrNameLst>
                                      </p:cBhvr>
                                      <p:tavLst>
                                        <p:tav tm="0">
                                          <p:val>
                                            <p:strVal val="#ppt_h"/>
                                          </p:val>
                                        </p:tav>
                                        <p:tav tm="100000">
                                          <p:val>
                                            <p:strVal val="#ppt_h"/>
                                          </p:val>
                                        </p:tav>
                                      </p:tavLst>
                                    </p:anim>
                                  </p:childTnLst>
                                </p:cTn>
                              </p:par>
                              <p:par>
                                <p:cTn id="110" presetID="17" presetClass="entr" presetSubtype="8"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 calcmode="lin" valueType="num">
                                      <p:cBhvr>
                                        <p:cTn id="112" dur="750" fill="hold"/>
                                        <p:tgtEl>
                                          <p:spTgt spid="33"/>
                                        </p:tgtEl>
                                        <p:attrNameLst>
                                          <p:attrName>ppt_x</p:attrName>
                                        </p:attrNameLst>
                                      </p:cBhvr>
                                      <p:tavLst>
                                        <p:tav tm="0">
                                          <p:val>
                                            <p:strVal val="#ppt_x-#ppt_w/2"/>
                                          </p:val>
                                        </p:tav>
                                        <p:tav tm="100000">
                                          <p:val>
                                            <p:strVal val="#ppt_x"/>
                                          </p:val>
                                        </p:tav>
                                      </p:tavLst>
                                    </p:anim>
                                    <p:anim calcmode="lin" valueType="num">
                                      <p:cBhvr>
                                        <p:cTn id="113" dur="750" fill="hold"/>
                                        <p:tgtEl>
                                          <p:spTgt spid="33"/>
                                        </p:tgtEl>
                                        <p:attrNameLst>
                                          <p:attrName>ppt_y</p:attrName>
                                        </p:attrNameLst>
                                      </p:cBhvr>
                                      <p:tavLst>
                                        <p:tav tm="0">
                                          <p:val>
                                            <p:strVal val="#ppt_y"/>
                                          </p:val>
                                        </p:tav>
                                        <p:tav tm="100000">
                                          <p:val>
                                            <p:strVal val="#ppt_y"/>
                                          </p:val>
                                        </p:tav>
                                      </p:tavLst>
                                    </p:anim>
                                    <p:anim calcmode="lin" valueType="num">
                                      <p:cBhvr>
                                        <p:cTn id="114" dur="750" fill="hold"/>
                                        <p:tgtEl>
                                          <p:spTgt spid="33"/>
                                        </p:tgtEl>
                                        <p:attrNameLst>
                                          <p:attrName>ppt_w</p:attrName>
                                        </p:attrNameLst>
                                      </p:cBhvr>
                                      <p:tavLst>
                                        <p:tav tm="0">
                                          <p:val>
                                            <p:fltVal val="0"/>
                                          </p:val>
                                        </p:tav>
                                        <p:tav tm="100000">
                                          <p:val>
                                            <p:strVal val="#ppt_w"/>
                                          </p:val>
                                        </p:tav>
                                      </p:tavLst>
                                    </p:anim>
                                    <p:anim calcmode="lin" valueType="num">
                                      <p:cBhvr>
                                        <p:cTn id="115" dur="750" fill="hold"/>
                                        <p:tgtEl>
                                          <p:spTgt spid="33"/>
                                        </p:tgtEl>
                                        <p:attrNameLst>
                                          <p:attrName>ppt_h</p:attrName>
                                        </p:attrNameLst>
                                      </p:cBhvr>
                                      <p:tavLst>
                                        <p:tav tm="0">
                                          <p:val>
                                            <p:strVal val="#ppt_h"/>
                                          </p:val>
                                        </p:tav>
                                        <p:tav tm="100000">
                                          <p:val>
                                            <p:strVal val="#ppt_h"/>
                                          </p:val>
                                        </p:tav>
                                      </p:tavLst>
                                    </p:anim>
                                  </p:childTnLst>
                                </p:cTn>
                              </p:par>
                              <p:par>
                                <p:cTn id="116" presetID="17" presetClass="entr" presetSubtype="8" fill="hold" grpId="0" nodeType="withEffect">
                                  <p:stCondLst>
                                    <p:cond delay="0"/>
                                  </p:stCondLst>
                                  <p:childTnLst>
                                    <p:set>
                                      <p:cBhvr>
                                        <p:cTn id="117" dur="1" fill="hold">
                                          <p:stCondLst>
                                            <p:cond delay="0"/>
                                          </p:stCondLst>
                                        </p:cTn>
                                        <p:tgtEl>
                                          <p:spTgt spid="34"/>
                                        </p:tgtEl>
                                        <p:attrNameLst>
                                          <p:attrName>style.visibility</p:attrName>
                                        </p:attrNameLst>
                                      </p:cBhvr>
                                      <p:to>
                                        <p:strVal val="visible"/>
                                      </p:to>
                                    </p:set>
                                    <p:anim calcmode="lin" valueType="num">
                                      <p:cBhvr>
                                        <p:cTn id="118" dur="750" fill="hold"/>
                                        <p:tgtEl>
                                          <p:spTgt spid="34"/>
                                        </p:tgtEl>
                                        <p:attrNameLst>
                                          <p:attrName>ppt_x</p:attrName>
                                        </p:attrNameLst>
                                      </p:cBhvr>
                                      <p:tavLst>
                                        <p:tav tm="0">
                                          <p:val>
                                            <p:strVal val="#ppt_x-#ppt_w/2"/>
                                          </p:val>
                                        </p:tav>
                                        <p:tav tm="100000">
                                          <p:val>
                                            <p:strVal val="#ppt_x"/>
                                          </p:val>
                                        </p:tav>
                                      </p:tavLst>
                                    </p:anim>
                                    <p:anim calcmode="lin" valueType="num">
                                      <p:cBhvr>
                                        <p:cTn id="119" dur="750" fill="hold"/>
                                        <p:tgtEl>
                                          <p:spTgt spid="34"/>
                                        </p:tgtEl>
                                        <p:attrNameLst>
                                          <p:attrName>ppt_y</p:attrName>
                                        </p:attrNameLst>
                                      </p:cBhvr>
                                      <p:tavLst>
                                        <p:tav tm="0">
                                          <p:val>
                                            <p:strVal val="#ppt_y"/>
                                          </p:val>
                                        </p:tav>
                                        <p:tav tm="100000">
                                          <p:val>
                                            <p:strVal val="#ppt_y"/>
                                          </p:val>
                                        </p:tav>
                                      </p:tavLst>
                                    </p:anim>
                                    <p:anim calcmode="lin" valueType="num">
                                      <p:cBhvr>
                                        <p:cTn id="120" dur="750" fill="hold"/>
                                        <p:tgtEl>
                                          <p:spTgt spid="34"/>
                                        </p:tgtEl>
                                        <p:attrNameLst>
                                          <p:attrName>ppt_w</p:attrName>
                                        </p:attrNameLst>
                                      </p:cBhvr>
                                      <p:tavLst>
                                        <p:tav tm="0">
                                          <p:val>
                                            <p:fltVal val="0"/>
                                          </p:val>
                                        </p:tav>
                                        <p:tav tm="100000">
                                          <p:val>
                                            <p:strVal val="#ppt_w"/>
                                          </p:val>
                                        </p:tav>
                                      </p:tavLst>
                                    </p:anim>
                                    <p:anim calcmode="lin" valueType="num">
                                      <p:cBhvr>
                                        <p:cTn id="121" dur="750" fill="hold"/>
                                        <p:tgtEl>
                                          <p:spTgt spid="34"/>
                                        </p:tgtEl>
                                        <p:attrNameLst>
                                          <p:attrName>ppt_h</p:attrName>
                                        </p:attrNameLst>
                                      </p:cBhvr>
                                      <p:tavLst>
                                        <p:tav tm="0">
                                          <p:val>
                                            <p:strVal val="#ppt_h"/>
                                          </p:val>
                                        </p:tav>
                                        <p:tav tm="100000">
                                          <p:val>
                                            <p:strVal val="#ppt_h"/>
                                          </p:val>
                                        </p:tav>
                                      </p:tavLst>
                                    </p:anim>
                                  </p:childTnLst>
                                </p:cTn>
                              </p:par>
                            </p:childTnLst>
                          </p:cTn>
                        </p:par>
                        <p:par>
                          <p:cTn id="122" fill="hold">
                            <p:stCondLst>
                              <p:cond delay="3750"/>
                            </p:stCondLst>
                            <p:childTnLst>
                              <p:par>
                                <p:cTn id="123" presetID="42" presetClass="entr" presetSubtype="0" fill="hold" grpId="0" nodeType="afterEffect">
                                  <p:stCondLst>
                                    <p:cond delay="0"/>
                                  </p:stCondLst>
                                  <p:childTnLst>
                                    <p:set>
                                      <p:cBhvr>
                                        <p:cTn id="124" dur="1" fill="hold">
                                          <p:stCondLst>
                                            <p:cond delay="0"/>
                                          </p:stCondLst>
                                        </p:cTn>
                                        <p:tgtEl>
                                          <p:spTgt spid="56"/>
                                        </p:tgtEl>
                                        <p:attrNameLst>
                                          <p:attrName>style.visibility</p:attrName>
                                        </p:attrNameLst>
                                      </p:cBhvr>
                                      <p:to>
                                        <p:strVal val="visible"/>
                                      </p:to>
                                    </p:set>
                                    <p:animEffect transition="in" filter="fade">
                                      <p:cBhvr>
                                        <p:cTn id="125" dur="500"/>
                                        <p:tgtEl>
                                          <p:spTgt spid="56"/>
                                        </p:tgtEl>
                                      </p:cBhvr>
                                    </p:animEffect>
                                    <p:anim calcmode="lin" valueType="num">
                                      <p:cBhvr>
                                        <p:cTn id="126" dur="500" fill="hold"/>
                                        <p:tgtEl>
                                          <p:spTgt spid="56"/>
                                        </p:tgtEl>
                                        <p:attrNameLst>
                                          <p:attrName>ppt_x</p:attrName>
                                        </p:attrNameLst>
                                      </p:cBhvr>
                                      <p:tavLst>
                                        <p:tav tm="0">
                                          <p:val>
                                            <p:strVal val="#ppt_x"/>
                                          </p:val>
                                        </p:tav>
                                        <p:tav tm="100000">
                                          <p:val>
                                            <p:strVal val="#ppt_x"/>
                                          </p:val>
                                        </p:tav>
                                      </p:tavLst>
                                    </p:anim>
                                    <p:anim calcmode="lin" valueType="num">
                                      <p:cBhvr>
                                        <p:cTn id="127" dur="500" fill="hold"/>
                                        <p:tgtEl>
                                          <p:spTgt spid="56"/>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fade">
                                      <p:cBhvr>
                                        <p:cTn id="130" dur="500"/>
                                        <p:tgtEl>
                                          <p:spTgt spid="55"/>
                                        </p:tgtEl>
                                      </p:cBhvr>
                                    </p:animEffect>
                                    <p:anim calcmode="lin" valueType="num">
                                      <p:cBhvr>
                                        <p:cTn id="131" dur="500" fill="hold"/>
                                        <p:tgtEl>
                                          <p:spTgt spid="55"/>
                                        </p:tgtEl>
                                        <p:attrNameLst>
                                          <p:attrName>ppt_x</p:attrName>
                                        </p:attrNameLst>
                                      </p:cBhvr>
                                      <p:tavLst>
                                        <p:tav tm="0">
                                          <p:val>
                                            <p:strVal val="#ppt_x"/>
                                          </p:val>
                                        </p:tav>
                                        <p:tav tm="100000">
                                          <p:val>
                                            <p:strVal val="#ppt_x"/>
                                          </p:val>
                                        </p:tav>
                                      </p:tavLst>
                                    </p:anim>
                                    <p:anim calcmode="lin" valueType="num">
                                      <p:cBhvr>
                                        <p:cTn id="132" dur="500" fill="hold"/>
                                        <p:tgtEl>
                                          <p:spTgt spid="55"/>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54"/>
                                        </p:tgtEl>
                                        <p:attrNameLst>
                                          <p:attrName>style.visibility</p:attrName>
                                        </p:attrNameLst>
                                      </p:cBhvr>
                                      <p:to>
                                        <p:strVal val="visible"/>
                                      </p:to>
                                    </p:set>
                                    <p:animEffect transition="in" filter="fade">
                                      <p:cBhvr>
                                        <p:cTn id="135" dur="500"/>
                                        <p:tgtEl>
                                          <p:spTgt spid="54"/>
                                        </p:tgtEl>
                                      </p:cBhvr>
                                    </p:animEffect>
                                    <p:anim calcmode="lin" valueType="num">
                                      <p:cBhvr>
                                        <p:cTn id="136" dur="500" fill="hold"/>
                                        <p:tgtEl>
                                          <p:spTgt spid="54"/>
                                        </p:tgtEl>
                                        <p:attrNameLst>
                                          <p:attrName>ppt_x</p:attrName>
                                        </p:attrNameLst>
                                      </p:cBhvr>
                                      <p:tavLst>
                                        <p:tav tm="0">
                                          <p:val>
                                            <p:strVal val="#ppt_x"/>
                                          </p:val>
                                        </p:tav>
                                        <p:tav tm="100000">
                                          <p:val>
                                            <p:strVal val="#ppt_x"/>
                                          </p:val>
                                        </p:tav>
                                      </p:tavLst>
                                    </p:anim>
                                    <p:anim calcmode="lin" valueType="num">
                                      <p:cBhvr>
                                        <p:cTn id="137" dur="500" fill="hold"/>
                                        <p:tgtEl>
                                          <p:spTgt spid="54"/>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fade">
                                      <p:cBhvr>
                                        <p:cTn id="140" dur="500"/>
                                        <p:tgtEl>
                                          <p:spTgt spid="53"/>
                                        </p:tgtEl>
                                      </p:cBhvr>
                                    </p:animEffect>
                                    <p:anim calcmode="lin" valueType="num">
                                      <p:cBhvr>
                                        <p:cTn id="141" dur="500" fill="hold"/>
                                        <p:tgtEl>
                                          <p:spTgt spid="53"/>
                                        </p:tgtEl>
                                        <p:attrNameLst>
                                          <p:attrName>ppt_x</p:attrName>
                                        </p:attrNameLst>
                                      </p:cBhvr>
                                      <p:tavLst>
                                        <p:tav tm="0">
                                          <p:val>
                                            <p:strVal val="#ppt_x"/>
                                          </p:val>
                                        </p:tav>
                                        <p:tav tm="100000">
                                          <p:val>
                                            <p:strVal val="#ppt_x"/>
                                          </p:val>
                                        </p:tav>
                                      </p:tavLst>
                                    </p:anim>
                                    <p:anim calcmode="lin" valueType="num">
                                      <p:cBhvr>
                                        <p:cTn id="142" dur="500" fill="hold"/>
                                        <p:tgtEl>
                                          <p:spTgt spid="5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57"/>
                                        </p:tgtEl>
                                        <p:attrNameLst>
                                          <p:attrName>style.visibility</p:attrName>
                                        </p:attrNameLst>
                                      </p:cBhvr>
                                      <p:to>
                                        <p:strVal val="visible"/>
                                      </p:to>
                                    </p:set>
                                    <p:animEffect transition="in" filter="fade">
                                      <p:cBhvr>
                                        <p:cTn id="145" dur="750"/>
                                        <p:tgtEl>
                                          <p:spTgt spid="57"/>
                                        </p:tgtEl>
                                      </p:cBhvr>
                                    </p:animEffect>
                                    <p:anim calcmode="lin" valueType="num">
                                      <p:cBhvr>
                                        <p:cTn id="146" dur="750" fill="hold"/>
                                        <p:tgtEl>
                                          <p:spTgt spid="57"/>
                                        </p:tgtEl>
                                        <p:attrNameLst>
                                          <p:attrName>ppt_x</p:attrName>
                                        </p:attrNameLst>
                                      </p:cBhvr>
                                      <p:tavLst>
                                        <p:tav tm="0">
                                          <p:val>
                                            <p:strVal val="#ppt_x"/>
                                          </p:val>
                                        </p:tav>
                                        <p:tav tm="100000">
                                          <p:val>
                                            <p:strVal val="#ppt_x"/>
                                          </p:val>
                                        </p:tav>
                                      </p:tavLst>
                                    </p:anim>
                                    <p:anim calcmode="lin" valueType="num">
                                      <p:cBhvr>
                                        <p:cTn id="147" dur="75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P spid="14" grpId="0" animBg="1"/>
      <p:bldP spid="15" grpId="0" animBg="1"/>
      <p:bldP spid="25" grpId="0" animBg="1"/>
      <p:bldP spid="26" grpId="0" animBg="1"/>
      <p:bldP spid="27" grpId="0" animBg="1"/>
      <p:bldP spid="33" grpId="0" animBg="1"/>
      <p:bldP spid="34" grpId="0" animBg="1"/>
      <p:bldP spid="35" grpId="0" animBg="1"/>
      <p:bldP spid="53" grpId="0"/>
      <p:bldP spid="54" grpId="0"/>
      <p:bldP spid="55" grpId="0"/>
      <p:bldP spid="56" grpId="0"/>
      <p:bldP spid="57" grpId="0"/>
      <p:bldP spid="58" grpId="0" animBg="1"/>
      <p:bldP spid="59" grpId="0" animBg="1"/>
      <p:bldP spid="60" grpId="0" animBg="1"/>
      <p:bldP spid="61" grpId="0" animBg="1"/>
      <p:bldP spid="62" grpId="0" animBg="1"/>
      <p:bldP spid="63" grpId="0"/>
      <p:bldP spid="64" grpId="0" animBg="1"/>
      <p:bldP spid="65" grpId="0"/>
      <p:bldP spid="66" grpId="0" animBg="1"/>
      <p:bldP spid="67" grpId="0"/>
      <p:bldP spid="68" grpId="0" animBg="1"/>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49"/>
          <p:cNvSpPr/>
          <p:nvPr/>
        </p:nvSpPr>
        <p:spPr>
          <a:xfrm>
            <a:off x="671398" y="1605362"/>
            <a:ext cx="4429917" cy="1953721"/>
          </a:xfrm>
          <a:prstGeom prst="rect">
            <a:avLst/>
          </a:prstGeom>
        </p:spPr>
        <p:txBody>
          <a:bodyPr wrap="square" lIns="45143" tIns="22533" rIns="45143" bIns="22533">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a:p>
            <a:pPr>
              <a:lnSpc>
                <a:spcPct val="150000"/>
              </a:lnSpc>
            </a:pPr>
            <a:r>
              <a:rPr lang="zh-CN" altLang="en-US" sz="1200" dirty="0">
                <a:solidFill>
                  <a:schemeClr val="tx1">
                    <a:lumMod val="50000"/>
                    <a:lumOff val="50000"/>
                  </a:schemeClr>
                </a:solidFill>
                <a:cs typeface="+mn-ea"/>
                <a:sym typeface="+mn-lt"/>
              </a:rPr>
              <a:t>此处添加详细文本描述，建议与标题相关并符合整体语言风格，语言描述尽量简洁。此处添加详细文本描述，建议与标题相关并符合整体语言风格此处添加详细文本描述</a:t>
            </a:r>
            <a:endParaRPr lang="en-US" altLang="zh-CN" sz="1200" dirty="0">
              <a:solidFill>
                <a:schemeClr val="tx1">
                  <a:lumMod val="50000"/>
                  <a:lumOff val="50000"/>
                </a:schemeClr>
              </a:solidFill>
              <a:cs typeface="+mn-ea"/>
              <a:sym typeface="+mn-lt"/>
            </a:endParaRPr>
          </a:p>
          <a:p>
            <a:pPr>
              <a:lnSpc>
                <a:spcPct val="150000"/>
              </a:lnSpc>
            </a:pPr>
            <a:endParaRPr lang="en-US" altLang="zh-CN" sz="1200" dirty="0">
              <a:solidFill>
                <a:schemeClr val="tx1">
                  <a:lumMod val="50000"/>
                  <a:lumOff val="50000"/>
                </a:schemeClr>
              </a:solidFill>
              <a:cs typeface="+mn-ea"/>
              <a:sym typeface="+mn-lt"/>
            </a:endParaRPr>
          </a:p>
          <a:p>
            <a:pPr>
              <a:lnSpc>
                <a:spcPct val="150000"/>
              </a:lnSpc>
            </a:pPr>
            <a:r>
              <a:rPr lang="zh-CN" altLang="en-US" sz="1200" dirty="0">
                <a:solidFill>
                  <a:schemeClr val="tx1">
                    <a:lumMod val="50000"/>
                    <a:lumOff val="50000"/>
                  </a:schemeClr>
                </a:solidFill>
                <a:cs typeface="+mn-ea"/>
                <a:sym typeface="+mn-lt"/>
              </a:rPr>
              <a:t>此处添加详细文本描述，建议与标题相关并符合整体语言风格，语言描述尽量简洁。此处添加详细文本描述</a:t>
            </a:r>
            <a:endParaRPr lang="en-US" altLang="zh-CN" sz="1200" dirty="0">
              <a:solidFill>
                <a:schemeClr val="tx1">
                  <a:lumMod val="50000"/>
                  <a:lumOff val="50000"/>
                </a:schemeClr>
              </a:solidFill>
              <a:cs typeface="+mn-ea"/>
              <a:sym typeface="+mn-lt"/>
            </a:endParaRPr>
          </a:p>
        </p:txBody>
      </p:sp>
      <p:sp>
        <p:nvSpPr>
          <p:cNvPr id="39" name="Textbox 1"/>
          <p:cNvSpPr/>
          <p:nvPr/>
        </p:nvSpPr>
        <p:spPr>
          <a:xfrm>
            <a:off x="1006715" y="4196850"/>
            <a:ext cx="1692075" cy="366612"/>
          </a:xfrm>
          <a:prstGeom prst="rect">
            <a:avLst/>
          </a:prstGeom>
        </p:spPr>
        <p:txBody>
          <a:bodyPr wrap="square" lIns="119265" tIns="59613" rIns="119265" bIns="59613">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sp>
        <p:nvSpPr>
          <p:cNvPr id="40" name="11 Rectángulo redondeado"/>
          <p:cNvSpPr>
            <a:spLocks noChangeAspect="1"/>
          </p:cNvSpPr>
          <p:nvPr/>
        </p:nvSpPr>
        <p:spPr>
          <a:xfrm rot="16200000">
            <a:off x="839903" y="4266550"/>
            <a:ext cx="218541" cy="196033"/>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1"/>
          </a:solidFill>
          <a:ln>
            <a:noFill/>
          </a:ln>
          <a:scene3d>
            <a:camera prst="orthographicFront"/>
            <a:lightRig rig="soft" dir="t"/>
          </a:scene3d>
          <a:sp3d extrusionH="508000" prstMaterial="flat"/>
        </p:spPr>
        <p:txBody>
          <a:bodyPr lIns="0" tIns="0" rIns="0" bIns="0" rtlCol="0" anchor="ctr"/>
          <a:lstStyle/>
          <a:p>
            <a:pPr algn="ctr" defTabSz="1192334"/>
            <a:endParaRPr lang="en-US" sz="2400" dirty="0">
              <a:solidFill>
                <a:srgbClr val="000000"/>
              </a:solidFill>
              <a:cs typeface="+mn-ea"/>
              <a:sym typeface="+mn-lt"/>
            </a:endParaRPr>
          </a:p>
        </p:txBody>
      </p:sp>
      <p:sp>
        <p:nvSpPr>
          <p:cNvPr id="41" name="11 Rectángulo redondeado"/>
          <p:cNvSpPr>
            <a:spLocks noChangeAspect="1"/>
          </p:cNvSpPr>
          <p:nvPr/>
        </p:nvSpPr>
        <p:spPr>
          <a:xfrm rot="16200000">
            <a:off x="2664926" y="4266550"/>
            <a:ext cx="218541" cy="196033"/>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2"/>
          </a:solidFill>
          <a:ln>
            <a:noFill/>
          </a:ln>
          <a:scene3d>
            <a:camera prst="orthographicFront"/>
            <a:lightRig rig="soft" dir="t"/>
          </a:scene3d>
          <a:sp3d extrusionH="508000" prstMaterial="flat"/>
        </p:spPr>
        <p:txBody>
          <a:bodyPr lIns="0" tIns="0" rIns="0" bIns="0" rtlCol="0" anchor="ctr"/>
          <a:lstStyle/>
          <a:p>
            <a:pPr algn="ctr" defTabSz="1192334"/>
            <a:endParaRPr lang="en-US" sz="2400" dirty="0">
              <a:solidFill>
                <a:srgbClr val="000000"/>
              </a:solidFill>
              <a:cs typeface="+mn-ea"/>
              <a:sym typeface="+mn-lt"/>
            </a:endParaRPr>
          </a:p>
        </p:txBody>
      </p:sp>
      <p:sp>
        <p:nvSpPr>
          <p:cNvPr id="42" name="Textbox 1"/>
          <p:cNvSpPr/>
          <p:nvPr/>
        </p:nvSpPr>
        <p:spPr>
          <a:xfrm>
            <a:off x="2831737" y="4196850"/>
            <a:ext cx="1692075" cy="366612"/>
          </a:xfrm>
          <a:prstGeom prst="rect">
            <a:avLst/>
          </a:prstGeom>
        </p:spPr>
        <p:txBody>
          <a:bodyPr wrap="square" lIns="119265" tIns="59613" rIns="119265" bIns="59613">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sp>
        <p:nvSpPr>
          <p:cNvPr id="43" name="11 Rectángulo redondeado"/>
          <p:cNvSpPr>
            <a:spLocks noChangeAspect="1"/>
          </p:cNvSpPr>
          <p:nvPr/>
        </p:nvSpPr>
        <p:spPr>
          <a:xfrm rot="16200000">
            <a:off x="839903" y="4843526"/>
            <a:ext cx="218541" cy="196033"/>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3"/>
          </a:solidFill>
          <a:ln>
            <a:noFill/>
          </a:ln>
          <a:scene3d>
            <a:camera prst="orthographicFront"/>
            <a:lightRig rig="soft" dir="t"/>
          </a:scene3d>
          <a:sp3d extrusionH="508000" prstMaterial="flat"/>
        </p:spPr>
        <p:txBody>
          <a:bodyPr lIns="0" tIns="0" rIns="0" bIns="0" rtlCol="0" anchor="ctr"/>
          <a:lstStyle/>
          <a:p>
            <a:pPr algn="ctr" defTabSz="1192334"/>
            <a:endParaRPr lang="en-US" sz="2400" dirty="0">
              <a:solidFill>
                <a:srgbClr val="000000"/>
              </a:solidFill>
              <a:cs typeface="+mn-ea"/>
              <a:sym typeface="+mn-lt"/>
            </a:endParaRPr>
          </a:p>
        </p:txBody>
      </p:sp>
      <p:sp>
        <p:nvSpPr>
          <p:cNvPr id="44" name="11 Rectángulo redondeado"/>
          <p:cNvSpPr>
            <a:spLocks noChangeAspect="1"/>
          </p:cNvSpPr>
          <p:nvPr/>
        </p:nvSpPr>
        <p:spPr>
          <a:xfrm rot="16200000">
            <a:off x="2664926" y="4843526"/>
            <a:ext cx="218541" cy="196033"/>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4"/>
          </a:solidFill>
          <a:ln>
            <a:noFill/>
          </a:ln>
          <a:scene3d>
            <a:camera prst="orthographicFront"/>
            <a:lightRig rig="soft" dir="t"/>
          </a:scene3d>
          <a:sp3d extrusionH="508000" prstMaterial="flat"/>
        </p:spPr>
        <p:txBody>
          <a:bodyPr lIns="0" tIns="0" rIns="0" bIns="0" rtlCol="0" anchor="ctr"/>
          <a:lstStyle/>
          <a:p>
            <a:pPr algn="ctr" defTabSz="1192334"/>
            <a:endParaRPr lang="en-US" sz="2400" dirty="0">
              <a:solidFill>
                <a:srgbClr val="000000"/>
              </a:solidFill>
              <a:cs typeface="+mn-ea"/>
              <a:sym typeface="+mn-lt"/>
            </a:endParaRPr>
          </a:p>
        </p:txBody>
      </p:sp>
      <p:sp>
        <p:nvSpPr>
          <p:cNvPr id="45" name="Textbox 1"/>
          <p:cNvSpPr/>
          <p:nvPr/>
        </p:nvSpPr>
        <p:spPr>
          <a:xfrm>
            <a:off x="1006715" y="4772736"/>
            <a:ext cx="1692075" cy="366612"/>
          </a:xfrm>
          <a:prstGeom prst="rect">
            <a:avLst/>
          </a:prstGeom>
        </p:spPr>
        <p:txBody>
          <a:bodyPr wrap="square" lIns="119265" tIns="59613" rIns="119265" bIns="59613">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sp>
        <p:nvSpPr>
          <p:cNvPr id="46" name="Textbox 1"/>
          <p:cNvSpPr/>
          <p:nvPr/>
        </p:nvSpPr>
        <p:spPr>
          <a:xfrm>
            <a:off x="2831737" y="4772736"/>
            <a:ext cx="1692075" cy="366612"/>
          </a:xfrm>
          <a:prstGeom prst="rect">
            <a:avLst/>
          </a:prstGeom>
        </p:spPr>
        <p:txBody>
          <a:bodyPr wrap="square" lIns="119265" tIns="59613" rIns="119265" bIns="59613">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sp>
        <p:nvSpPr>
          <p:cNvPr id="47" name="11 Rectángulo redondeado"/>
          <p:cNvSpPr>
            <a:spLocks noChangeAspect="1"/>
          </p:cNvSpPr>
          <p:nvPr/>
        </p:nvSpPr>
        <p:spPr>
          <a:xfrm rot="16200000">
            <a:off x="839903" y="5409369"/>
            <a:ext cx="218541" cy="196033"/>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1"/>
          </a:solidFill>
          <a:ln>
            <a:noFill/>
          </a:ln>
          <a:scene3d>
            <a:camera prst="orthographicFront"/>
            <a:lightRig rig="soft" dir="t"/>
          </a:scene3d>
          <a:sp3d extrusionH="508000" prstMaterial="flat"/>
        </p:spPr>
        <p:txBody>
          <a:bodyPr lIns="0" tIns="0" rIns="0" bIns="0" rtlCol="0" anchor="ctr"/>
          <a:lstStyle/>
          <a:p>
            <a:pPr algn="ctr" defTabSz="1192334"/>
            <a:endParaRPr lang="en-US" sz="2400" dirty="0">
              <a:solidFill>
                <a:srgbClr val="000000"/>
              </a:solidFill>
              <a:cs typeface="+mn-ea"/>
              <a:sym typeface="+mn-lt"/>
            </a:endParaRPr>
          </a:p>
        </p:txBody>
      </p:sp>
      <p:sp>
        <p:nvSpPr>
          <p:cNvPr id="48" name="Textbox 1"/>
          <p:cNvSpPr/>
          <p:nvPr/>
        </p:nvSpPr>
        <p:spPr>
          <a:xfrm>
            <a:off x="1006715" y="5300632"/>
            <a:ext cx="1692075" cy="366612"/>
          </a:xfrm>
          <a:prstGeom prst="rect">
            <a:avLst/>
          </a:prstGeom>
        </p:spPr>
        <p:txBody>
          <a:bodyPr wrap="square" lIns="119265" tIns="59613" rIns="119265" bIns="59613">
            <a:spAutoFit/>
          </a:bodyPr>
          <a:lstStyle/>
          <a:p>
            <a:pPr algn="ctr" defTabSz="1187949"/>
            <a:r>
              <a:rPr lang="zh-CN" altLang="en-US" sz="1600" dirty="0">
                <a:solidFill>
                  <a:schemeClr val="tx1">
                    <a:lumMod val="75000"/>
                    <a:lumOff val="25000"/>
                  </a:schemeClr>
                </a:solidFill>
                <a:cs typeface="+mn-ea"/>
                <a:sym typeface="+mn-lt"/>
              </a:rPr>
              <a:t>单击添加标题</a:t>
            </a:r>
            <a:endParaRPr lang="en-US" altLang="zh-CN" sz="1600" dirty="0">
              <a:solidFill>
                <a:schemeClr val="tx1">
                  <a:lumMod val="75000"/>
                  <a:lumOff val="25000"/>
                </a:schemeClr>
              </a:solidFill>
              <a:cs typeface="+mn-ea"/>
              <a:sym typeface="+mn-lt"/>
            </a:endParaRPr>
          </a:p>
        </p:txBody>
      </p:sp>
      <p:pic>
        <p:nvPicPr>
          <p:cNvPr id="49" name="图片 48" descr="资源 3811"/>
          <p:cNvPicPr>
            <a:picLocks noChangeAspect="1"/>
          </p:cNvPicPr>
          <p:nvPr/>
        </p:nvPicPr>
        <p:blipFill>
          <a:blip r:embed="rId4"/>
          <a:stretch>
            <a:fillRect/>
          </a:stretch>
        </p:blipFill>
        <p:spPr>
          <a:xfrm>
            <a:off x="5810332" y="1935773"/>
            <a:ext cx="2460625" cy="3203575"/>
          </a:xfrm>
          <a:prstGeom prst="rect">
            <a:avLst/>
          </a:prstGeom>
        </p:spPr>
      </p:pic>
      <p:pic>
        <p:nvPicPr>
          <p:cNvPr id="50" name="图片 49" descr="资源 1711"/>
          <p:cNvPicPr>
            <a:picLocks noChangeAspect="1"/>
          </p:cNvPicPr>
          <p:nvPr/>
        </p:nvPicPr>
        <p:blipFill>
          <a:blip r:embed="rId5"/>
          <a:stretch>
            <a:fillRect/>
          </a:stretch>
        </p:blipFill>
        <p:spPr>
          <a:xfrm>
            <a:off x="8628581" y="3559083"/>
            <a:ext cx="1400175" cy="2600325"/>
          </a:xfrm>
          <a:prstGeom prst="rect">
            <a:avLst/>
          </a:prstGeom>
        </p:spPr>
      </p:pic>
    </p:spTree>
    <p:extLst>
      <p:ext uri="{BB962C8B-B14F-4D97-AF65-F5344CB8AC3E}">
        <p14:creationId xmlns:p14="http://schemas.microsoft.com/office/powerpoint/2010/main" val="382910204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750"/>
                                        <p:tgtEl>
                                          <p:spTgt spid="22"/>
                                        </p:tgtEl>
                                      </p:cBhvr>
                                    </p:animEffect>
                                    <p:anim calcmode="lin" valueType="num">
                                      <p:cBhvr>
                                        <p:cTn id="8" dur="750" fill="hold"/>
                                        <p:tgtEl>
                                          <p:spTgt spid="22"/>
                                        </p:tgtEl>
                                        <p:attrNameLst>
                                          <p:attrName>ppt_x</p:attrName>
                                        </p:attrNameLst>
                                      </p:cBhvr>
                                      <p:tavLst>
                                        <p:tav tm="0">
                                          <p:val>
                                            <p:strVal val="#ppt_x"/>
                                          </p:val>
                                        </p:tav>
                                        <p:tav tm="100000">
                                          <p:val>
                                            <p:strVal val="#ppt_x"/>
                                          </p:val>
                                        </p:tav>
                                      </p:tavLst>
                                    </p:anim>
                                    <p:anim calcmode="lin" valueType="num">
                                      <p:cBhvr>
                                        <p:cTn id="9" dur="75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35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35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35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350"/>
                                        <p:tgtEl>
                                          <p:spTgt spid="4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3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9" grpId="0"/>
      <p:bldP spid="40" grpId="0" animBg="1"/>
      <p:bldP spid="41" grpId="0" animBg="1"/>
      <p:bldP spid="42" grpId="0"/>
      <p:bldP spid="43" grpId="0" animBg="1"/>
      <p:bldP spid="44" grpId="0" animBg="1"/>
      <p:bldP spid="45" grpId="0"/>
      <p:bldP spid="46" grpId="0"/>
      <p:bldP spid="47" grpId="0" animBg="1"/>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6"/>
          <a:stretch>
            <a:fillRect/>
          </a:stretch>
        </p:blipFill>
        <p:spPr>
          <a:xfrm>
            <a:off x="-123190" y="-48895"/>
            <a:ext cx="12419965" cy="6955790"/>
          </a:xfrm>
          <a:prstGeom prst="rect">
            <a:avLst/>
          </a:prstGeom>
        </p:spPr>
      </p:pic>
      <p:pic>
        <p:nvPicPr>
          <p:cNvPr id="38" name="图片 37" descr="资源 3711"/>
          <p:cNvPicPr>
            <a:picLocks noChangeAspect="1"/>
          </p:cNvPicPr>
          <p:nvPr/>
        </p:nvPicPr>
        <p:blipFill>
          <a:blip r:embed="rId7"/>
          <a:stretch>
            <a:fillRect/>
          </a:stretch>
        </p:blipFill>
        <p:spPr>
          <a:xfrm>
            <a:off x="1337945" y="2336800"/>
            <a:ext cx="2962275" cy="2686050"/>
          </a:xfrm>
          <a:prstGeom prst="rect">
            <a:avLst/>
          </a:prstGeom>
        </p:spPr>
      </p:pic>
      <p:pic>
        <p:nvPicPr>
          <p:cNvPr id="12" name="图片 11" descr="资源 811"/>
          <p:cNvPicPr>
            <a:picLocks noChangeAspect="1"/>
          </p:cNvPicPr>
          <p:nvPr/>
        </p:nvPicPr>
        <p:blipFill>
          <a:blip r:embed="rId8"/>
          <a:stretch>
            <a:fillRect/>
          </a:stretch>
        </p:blipFill>
        <p:spPr>
          <a:xfrm>
            <a:off x="4465320" y="3714750"/>
            <a:ext cx="320675" cy="1308100"/>
          </a:xfrm>
          <a:prstGeom prst="rect">
            <a:avLst/>
          </a:prstGeom>
        </p:spPr>
      </p:pic>
      <p:pic>
        <p:nvPicPr>
          <p:cNvPr id="23" name="图片 22" descr="资源 1611"/>
          <p:cNvPicPr>
            <a:picLocks noChangeAspect="1"/>
          </p:cNvPicPr>
          <p:nvPr/>
        </p:nvPicPr>
        <p:blipFill>
          <a:blip r:embed="rId9"/>
          <a:stretch>
            <a:fillRect/>
          </a:stretch>
        </p:blipFill>
        <p:spPr>
          <a:xfrm>
            <a:off x="3173095" y="1620520"/>
            <a:ext cx="1771650" cy="869950"/>
          </a:xfrm>
          <a:prstGeom prst="rect">
            <a:avLst/>
          </a:prstGeom>
        </p:spPr>
      </p:pic>
      <p:sp>
        <p:nvSpPr>
          <p:cNvPr id="7" name="矩形 6"/>
          <p:cNvSpPr/>
          <p:nvPr/>
        </p:nvSpPr>
        <p:spPr>
          <a:xfrm>
            <a:off x="5782945" y="3714750"/>
            <a:ext cx="4997450" cy="768350"/>
          </a:xfrm>
          <a:prstGeom prst="rect">
            <a:avLst/>
          </a:prstGeom>
        </p:spPr>
        <p:txBody>
          <a:bodyPr wrap="square">
            <a:spAutoFit/>
          </a:bodyPr>
          <a:lstStyle/>
          <a:p>
            <a:pPr algn="ctr"/>
            <a:r>
              <a:rPr lang="zh-CN" altLang="en-US" sz="4400" b="1" dirty="0">
                <a:solidFill>
                  <a:schemeClr val="tx1"/>
                </a:solidFill>
                <a:cs typeface="+mn-ea"/>
                <a:sym typeface="+mn-lt"/>
              </a:rPr>
              <a:t>点击此处添加标题</a:t>
            </a:r>
          </a:p>
        </p:txBody>
      </p:sp>
      <p:sp>
        <p:nvSpPr>
          <p:cNvPr id="3" name="矩形 2"/>
          <p:cNvSpPr/>
          <p:nvPr/>
        </p:nvSpPr>
        <p:spPr>
          <a:xfrm>
            <a:off x="6568942" y="1776641"/>
            <a:ext cx="3425939" cy="1862048"/>
          </a:xfrm>
          <a:prstGeom prst="rect">
            <a:avLst/>
          </a:prstGeom>
        </p:spPr>
        <p:txBody>
          <a:bodyPr wrap="none">
            <a:spAutoFit/>
          </a:bodyPr>
          <a:lstStyle/>
          <a:p>
            <a:pPr algn="ctr"/>
            <a:r>
              <a:rPr lang="en-US" altLang="zh-CN" sz="6600" b="1" dirty="0">
                <a:solidFill>
                  <a:schemeClr val="tx1"/>
                </a:solidFill>
                <a:cs typeface="+mn-ea"/>
                <a:sym typeface="+mn-lt"/>
              </a:rPr>
              <a:t>part</a:t>
            </a:r>
            <a:r>
              <a:rPr lang="en-US" altLang="zh-CN" sz="11500" b="1" dirty="0">
                <a:solidFill>
                  <a:schemeClr val="tx1"/>
                </a:solidFill>
                <a:cs typeface="+mn-ea"/>
                <a:sym typeface="+mn-lt"/>
              </a:rPr>
              <a:t>02</a:t>
            </a:r>
          </a:p>
        </p:txBody>
      </p:sp>
      <p:sp>
        <p:nvSpPr>
          <p:cNvPr id="4" name="矩形 3"/>
          <p:cNvSpPr/>
          <p:nvPr/>
        </p:nvSpPr>
        <p:spPr>
          <a:xfrm>
            <a:off x="6262370" y="4624070"/>
            <a:ext cx="4369435" cy="398780"/>
          </a:xfrm>
          <a:prstGeom prst="rect">
            <a:avLst/>
          </a:prstGeom>
        </p:spPr>
        <p:txBody>
          <a:bodyPr wrap="square">
            <a:spAutoFit/>
          </a:bodyPr>
          <a:lstStyle/>
          <a:p>
            <a:pPr algn="ctr"/>
            <a:r>
              <a:rPr lang="en-US" altLang="zh-CN" sz="2000" dirty="0">
                <a:solidFill>
                  <a:schemeClr val="tx1"/>
                </a:solidFill>
                <a:cs typeface="+mn-ea"/>
                <a:sym typeface="+mn-lt"/>
              </a:rPr>
              <a:t>ADD YOUR TITLE HERE</a:t>
            </a:r>
            <a:endParaRPr lang="en-US" altLang="zh-CN" sz="2000" b="1" dirty="0">
              <a:solidFill>
                <a:schemeClr val="tx1"/>
              </a:solidFill>
              <a:cs typeface="+mn-ea"/>
              <a:sym typeface="+mn-lt"/>
            </a:endParaRPr>
          </a:p>
        </p:txBody>
      </p:sp>
      <p:cxnSp>
        <p:nvCxnSpPr>
          <p:cNvPr id="5" name="PA_直接连接符 14"/>
          <p:cNvCxnSpPr/>
          <p:nvPr>
            <p:custDataLst>
              <p:tags r:id="rId1"/>
            </p:custDataLst>
          </p:nvPr>
        </p:nvCxnSpPr>
        <p:spPr>
          <a:xfrm>
            <a:off x="7006227" y="3672595"/>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PA_直接连接符 14"/>
          <p:cNvCxnSpPr/>
          <p:nvPr>
            <p:custDataLst>
              <p:tags r:id="rId2"/>
            </p:custDataLst>
          </p:nvPr>
        </p:nvCxnSpPr>
        <p:spPr>
          <a:xfrm>
            <a:off x="8433230" y="3676559"/>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PA_椭圆 16"/>
          <p:cNvSpPr/>
          <p:nvPr>
            <p:custDataLst>
              <p:tags r:id="rId3"/>
            </p:custDataLst>
          </p:nvPr>
        </p:nvSpPr>
        <p:spPr>
          <a:xfrm>
            <a:off x="8240709" y="3637865"/>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Tree>
    <p:extLst>
      <p:ext uri="{BB962C8B-B14F-4D97-AF65-F5344CB8AC3E}">
        <p14:creationId xmlns:p14="http://schemas.microsoft.com/office/powerpoint/2010/main" val="259705065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227" fill="hold">
                                          <p:stCondLst>
                                            <p:cond delay="0"/>
                                          </p:stCondLst>
                                        </p:cTn>
                                        <p:tgtEl>
                                          <p:spTgt spid="3"/>
                                        </p:tgtEl>
                                        <p:attrNameLst>
                                          <p:attrName>style.rotation</p:attrName>
                                        </p:attrNameLst>
                                      </p:cBhvr>
                                      <p:to>
                                        <p:strVal val="-45.0"/>
                                      </p:to>
                                    </p:set>
                                    <p:anim calcmode="lin" valueType="num">
                                      <p:cBhvr>
                                        <p:cTn id="8"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75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53"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275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750"/>
                                        <p:tgtEl>
                                          <p:spTgt spid="4"/>
                                        </p:tgtEl>
                                      </p:cBhvr>
                                    </p:animEffect>
                                    <p:anim calcmode="lin" valueType="num">
                                      <p:cBhvr>
                                        <p:cTn id="36" dur="750" fill="hold"/>
                                        <p:tgtEl>
                                          <p:spTgt spid="4"/>
                                        </p:tgtEl>
                                        <p:attrNameLst>
                                          <p:attrName>ppt_x</p:attrName>
                                        </p:attrNameLst>
                                      </p:cBhvr>
                                      <p:tavLst>
                                        <p:tav tm="0">
                                          <p:val>
                                            <p:strVal val="#ppt_x"/>
                                          </p:val>
                                        </p:tav>
                                        <p:tav tm="100000">
                                          <p:val>
                                            <p:strVal val="#ppt_x"/>
                                          </p:val>
                                        </p:tav>
                                      </p:tavLst>
                                    </p:anim>
                                    <p:anim calcmode="lin" valueType="num">
                                      <p:cBhvr>
                                        <p:cTn id="37"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6"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手绘简约工作总结PPT模板"/>
</p:tagLst>
</file>

<file path=ppt/tags/tag10.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4"/>
</p:tagLst>
</file>

<file path=ppt/tags/tag100.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SubTitle"/>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Other"/>
  <p:tag name="MH_ORDER" val="4"/>
</p:tagLst>
</file>

<file path=ppt/tags/tag102.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8"/>
</p:tagLst>
</file>

<file path=ppt/tags/tag17.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9"/>
</p:tagLst>
</file>

<file path=ppt/tags/tag18.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11"/>
</p:tagLst>
</file>

<file path=ppt/tags/tag21.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
  <p:tag name="MH" val="20171106223252"/>
  <p:tag name="MH_LIBRARY" val="GRAPHIC"/>
</p:tagLst>
</file>

<file path=ppt/tags/tag23.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4"/>
</p:tagLst>
</file>

<file path=ppt/tags/tag27.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7"/>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8"/>
</p:tagLst>
</file>

<file path=ppt/tags/tag31.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SubTitle"/>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SubTitle"/>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SubTitle"/>
  <p:tag name="MH_ORDER" val="4"/>
</p:tagLst>
</file>

<file path=ppt/tags/tag35.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Other"/>
  <p:tag name="MH_ORDER" val="9"/>
</p:tagLst>
</file>

<file path=ppt/tags/tag36.xml><?xml version="1.0" encoding="utf-8"?>
<p:tagLst xmlns:a="http://schemas.openxmlformats.org/drawingml/2006/main" xmlns:r="http://schemas.openxmlformats.org/officeDocument/2006/relationships" xmlns:p="http://schemas.openxmlformats.org/presentationml/2006/main">
  <p:tag name="MH" val="20171106223252"/>
  <p:tag name="MH_LIBRARY" val="GRAPHIC"/>
  <p:tag name="MH_TYPE" val="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71106223149"/>
  <p:tag name="MH_LIBRARY" val="GRAPHIC"/>
</p:tagLst>
</file>

<file path=ppt/tags/tag41.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3"/>
</p:tagLst>
</file>

<file path=ppt/tags/tag44.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4"/>
</p:tagLst>
</file>

<file path=ppt/tags/tag45.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5"/>
</p:tagLst>
</file>

<file path=ppt/tags/tag46.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6"/>
</p:tagLst>
</file>

<file path=ppt/tags/tag47.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7"/>
</p:tagLst>
</file>

<file path=ppt/tags/tag48.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8"/>
</p:tagLst>
</file>

<file path=ppt/tags/tag49.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71030075334"/>
  <p:tag name="MH_LIBRARY" val="GRAPHIC"/>
</p:tagLst>
</file>

<file path=ppt/tags/tag50.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9"/>
</p:tagLst>
</file>

<file path=ppt/tags/tag53.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10"/>
</p:tagLst>
</file>

<file path=ppt/tags/tag54.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11"/>
</p:tagLst>
</file>

<file path=ppt/tags/tag55.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12"/>
</p:tagLst>
</file>

<file path=ppt/tags/tag56.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13"/>
</p:tagLst>
</file>

<file path=ppt/tags/tag57.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14"/>
</p:tagLst>
</file>

<file path=ppt/tags/tag58.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15"/>
</p:tagLst>
</file>

<file path=ppt/tags/tag59.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Other"/>
  <p:tag name="MH_ORDER" val="16"/>
</p:tagLst>
</file>

<file path=ppt/tags/tag6.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SubTitle"/>
  <p:tag name="MH_ORDER" val="4"/>
</p:tagLst>
</file>

<file path=ppt/tags/tag61.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SubTitle"/>
  <p:tag name="MH_ORDER" val="3"/>
</p:tagLst>
</file>

<file path=ppt/tags/tag62.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Text"/>
  <p:tag name="MH_ORDER" val="4"/>
</p:tagLst>
</file>

<file path=ppt/tags/tag63.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Text"/>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Text"/>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71106223149"/>
  <p:tag name="MH_LIBRARY" val="GRAPHIC"/>
  <p:tag name="MH_TYPE" val="Text"/>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71106222338"/>
  <p:tag name="MH_LIBRARY" val="GRAPHIC"/>
</p:tagLst>
</file>

<file path=ppt/tags/tag67.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3"/>
</p:tagLst>
</file>

<file path=ppt/tags/tag72.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3"/>
</p:tagLst>
</file>

<file path=ppt/tags/tag73.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4"/>
</p:tagLst>
</file>

<file path=ppt/tags/tag74.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4"/>
</p:tagLst>
</file>

<file path=ppt/tags/tag75.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5"/>
</p:tagLst>
</file>

<file path=ppt/tags/tag76.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6"/>
</p:tagLst>
</file>

<file path=ppt/tags/tag77.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7"/>
</p:tagLst>
</file>

<file path=ppt/tags/tag78.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3"/>
</p:tagLst>
</file>

<file path=ppt/tags/tag80.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4"/>
</p:tagLst>
</file>

<file path=ppt/tags/tag82.xml><?xml version="1.0" encoding="utf-8"?>
<p:tagLst xmlns:a="http://schemas.openxmlformats.org/drawingml/2006/main" xmlns:r="http://schemas.openxmlformats.org/officeDocument/2006/relationships" xmlns:p="http://schemas.openxmlformats.org/presentationml/2006/main">
  <p:tag name="PA" val="v3.2.0"/>
</p:tagLst>
</file>

<file path=ppt/tags/tag83.xml><?xml version="1.0" encoding="utf-8"?>
<p:tagLst xmlns:a="http://schemas.openxmlformats.org/drawingml/2006/main" xmlns:r="http://schemas.openxmlformats.org/officeDocument/2006/relationships" xmlns:p="http://schemas.openxmlformats.org/presentationml/2006/main">
  <p:tag name="PA" val="v3.2.0"/>
</p:tagLst>
</file>

<file path=ppt/tags/tag84.xml><?xml version="1.0" encoding="utf-8"?>
<p:tagLst xmlns:a="http://schemas.openxmlformats.org/drawingml/2006/main" xmlns:r="http://schemas.openxmlformats.org/officeDocument/2006/relationships" xmlns:p="http://schemas.openxmlformats.org/presentationml/2006/main">
  <p:tag name="PA" val="v3.2.0"/>
</p:tagLst>
</file>

<file path=ppt/tags/tag85.xml><?xml version="1.0" encoding="utf-8"?>
<p:tagLst xmlns:a="http://schemas.openxmlformats.org/drawingml/2006/main" xmlns:r="http://schemas.openxmlformats.org/officeDocument/2006/relationships" xmlns:p="http://schemas.openxmlformats.org/presentationml/2006/main">
  <p:tag name="PA" val="v3.2.0"/>
</p:tagLst>
</file>

<file path=ppt/tags/tag86.xml><?xml version="1.0" encoding="utf-8"?>
<p:tagLst xmlns:a="http://schemas.openxmlformats.org/drawingml/2006/main" xmlns:r="http://schemas.openxmlformats.org/officeDocument/2006/relationships" xmlns:p="http://schemas.openxmlformats.org/presentationml/2006/main">
  <p:tag name="PA" val="v3.2.0"/>
</p:tagLst>
</file>

<file path=ppt/tags/tag87.xml><?xml version="1.0" encoding="utf-8"?>
<p:tagLst xmlns:a="http://schemas.openxmlformats.org/drawingml/2006/main" xmlns:r="http://schemas.openxmlformats.org/officeDocument/2006/relationships" xmlns:p="http://schemas.openxmlformats.org/presentationml/2006/main">
  <p:tag name="PA" val="v3.2.0"/>
</p:tagLst>
</file>

<file path=ppt/tags/tag88.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5"/>
</p:tagLst>
</file>

<file path=ppt/tags/tag89.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6"/>
</p:tagLst>
</file>

<file path=ppt/tags/tag92.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2"/>
</p:tagLst>
</file>

<file path=ppt/tags/tag9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
  <p:tag name="MH" val="20171106223203"/>
  <p:tag name="MH_LIBRARY" val="GRAPHIC"/>
</p:tagLst>
</file>

<file path=ppt/tags/tag95.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SubTitle"/>
  <p:tag name="MH_ORDER" val="2"/>
</p:tagLst>
</file>

<file path=ppt/tags/tag96.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Other"/>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Other"/>
  <p:tag name="MH_ORDER" val="3"/>
</p:tagLst>
</file>

<file path=ppt/tags/tag99.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SubTitle"/>
  <p:tag name="MH_ORDER" val="4"/>
</p:tagLst>
</file>

<file path=ppt/theme/theme1.xml><?xml version="1.0" encoding="utf-8"?>
<a:theme xmlns:a="http://schemas.openxmlformats.org/drawingml/2006/main" name="下载更多PPT模板，请登陆蘑菇创意www.imogu.cn ">
  <a:themeElements>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fontScheme name="jk2iywlz">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fontScheme name="jk2iywlz">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13.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14.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15.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16.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17.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18.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19.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20.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21.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33</TotalTime>
  <Words>1809</Words>
  <Application>Microsoft Office PowerPoint</Application>
  <PresentationFormat>宽屏</PresentationFormat>
  <Paragraphs>271</Paragraphs>
  <Slides>25</Slides>
  <Notes>25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25</vt:i4>
      </vt:variant>
    </vt:vector>
  </HeadingPairs>
  <TitlesOfParts>
    <vt:vector size="33" baseType="lpstr">
      <vt:lpstr>Helvetica Neue Light</vt:lpstr>
      <vt:lpstr>Roboto condensed</vt:lpstr>
      <vt:lpstr>微软雅黑</vt:lpstr>
      <vt:lpstr>Arial</vt:lpstr>
      <vt:lpstr>Calibri</vt:lpstr>
      <vt:lpstr>Wingdings</vt:lpstr>
      <vt:lpstr>下载更多PPT模板，请登陆蘑菇创意www.imogu.cn </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手绘简约工作总结PPT模板</dc:title>
  <dc:creator>Administrator</dc:creator>
  <cp:lastModifiedBy>龙 行超</cp:lastModifiedBy>
  <cp:revision>10</cp:revision>
  <dcterms:created xsi:type="dcterms:W3CDTF">2017-11-23T03:32:34Z</dcterms:created>
  <dcterms:modified xsi:type="dcterms:W3CDTF">2019-10-06T22:00:19Z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