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  <p:sldMasterId id="2147483696" r:id="rId5"/>
  </p:sldMasterIdLst>
  <p:notesMasterIdLst>
    <p:notesMasterId r:id="rId32"/>
  </p:notesMasterIdLst>
  <p:sldIdLst>
    <p:sldId id="260" r:id="rId6"/>
    <p:sldId id="286" r:id="rId7"/>
    <p:sldId id="264" r:id="rId8"/>
    <p:sldId id="263" r:id="rId9"/>
    <p:sldId id="284" r:id="rId10"/>
    <p:sldId id="269" r:id="rId11"/>
    <p:sldId id="270" r:id="rId12"/>
    <p:sldId id="265" r:id="rId13"/>
    <p:sldId id="272" r:id="rId14"/>
    <p:sldId id="278" r:id="rId15"/>
    <p:sldId id="279" r:id="rId16"/>
    <p:sldId id="266" r:id="rId17"/>
    <p:sldId id="271" r:id="rId18"/>
    <p:sldId id="276" r:id="rId19"/>
    <p:sldId id="280" r:id="rId20"/>
    <p:sldId id="281" r:id="rId21"/>
    <p:sldId id="267" r:id="rId22"/>
    <p:sldId id="277" r:id="rId23"/>
    <p:sldId id="282" r:id="rId24"/>
    <p:sldId id="283" r:id="rId25"/>
    <p:sldId id="285" r:id="rId26"/>
    <p:sldId id="258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D1B01108-E7BA-4D58-8B0C-D94370275560}">
          <p14:sldIdLst>
            <p14:sldId id="260"/>
            <p14:sldId id="286"/>
            <p14:sldId id="264"/>
            <p14:sldId id="263"/>
            <p14:sldId id="284"/>
            <p14:sldId id="269"/>
            <p14:sldId id="270"/>
            <p14:sldId id="265"/>
            <p14:sldId id="272"/>
            <p14:sldId id="278"/>
            <p14:sldId id="279"/>
            <p14:sldId id="266"/>
            <p14:sldId id="271"/>
            <p14:sldId id="276"/>
            <p14:sldId id="280"/>
            <p14:sldId id="281"/>
            <p14:sldId id="267"/>
            <p14:sldId id="277"/>
            <p14:sldId id="282"/>
            <p14:sldId id="283"/>
            <p14:sldId id="285"/>
          </p14:sldIdLst>
        </p14:section>
        <p14:section name="使用技巧" id="{68ABD7E8-086D-4C3E-84AF-0C530C83656A}">
          <p14:sldIdLst>
            <p14:sldId id="258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31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F32"/>
    <a:srgbClr val="0E53EE"/>
    <a:srgbClr val="E14E4E"/>
    <a:srgbClr val="20BB67"/>
    <a:srgbClr val="262626"/>
    <a:srgbClr val="27CAD6"/>
    <a:srgbClr val="1DA8E1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9A0A8-A0CA-45E8-BF66-995FA1FCB925}" v="10" dt="2019-07-17T10:11:22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6" autoAdjust="0"/>
    <p:restoredTop sz="90962" autoAdjust="0"/>
  </p:normalViewPr>
  <p:slideViewPr>
    <p:cSldViewPr snapToGrid="0" snapToObjects="1">
      <p:cViewPr varScale="1">
        <p:scale>
          <a:sx n="103" d="100"/>
          <a:sy n="103" d="100"/>
        </p:scale>
        <p:origin x="1230" y="102"/>
      </p:cViewPr>
      <p:guideLst>
        <p:guide orient="horz" pos="2160"/>
        <p:guide pos="3840"/>
        <p:guide pos="438"/>
        <p:guide pos="7242"/>
        <p:guide orient="horz" pos="31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xuan Liu" userId="586587b3-05dd-4d6e-b7f9-09287e9fa419" providerId="ADAL" clId="{3519A0A8-A0CA-45E8-BF66-995FA1FCB925}"/>
    <pc:docChg chg="undo custSel modSld addSection modSection">
      <pc:chgData name="Yunxuan Liu" userId="586587b3-05dd-4d6e-b7f9-09287e9fa419" providerId="ADAL" clId="{3519A0A8-A0CA-45E8-BF66-995FA1FCB925}" dt="2019-07-17T10:11:43.898" v="14" actId="17846"/>
      <pc:docMkLst>
        <pc:docMk/>
      </pc:docMkLst>
      <pc:sldChg chg="addSp delSp modSp modTransition">
        <pc:chgData name="Yunxuan Liu" userId="586587b3-05dd-4d6e-b7f9-09287e9fa419" providerId="ADAL" clId="{3519A0A8-A0CA-45E8-BF66-995FA1FCB925}" dt="2019-07-17T10:11:22.787" v="12"/>
        <pc:sldMkLst>
          <pc:docMk/>
          <pc:sldMk cId="2784939735" sldId="260"/>
        </pc:sldMkLst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3" creationId="{3C895734-3013-4A12-A804-2158E46ACE5E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5" creationId="{47ADDDDF-892E-42C9-B548-AC1F5D93FF79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7" creationId="{2312E974-225A-4579-A89D-AE1EAEA2AF01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9" creationId="{6CBC2AF8-179B-4497-93BB-399E89939274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1" creationId="{88DD28D5-8269-4024-A61B-E4CD77623407}"/>
          </ac:spMkLst>
        </pc:spChg>
        <pc:spChg chg="add del mod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3" creationId="{A15D5D7D-D5F0-4DB8-83B7-D55B9E59D127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49" creationId="{ECE8C5AD-53C4-41E0-B7A3-71133C49135B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0" creationId="{BD669FD1-035F-4FF0-B5F2-F352C5C79A9E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1" creationId="{CA0E34B3-7CCB-4D22-9730-C6545C28DF71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2" creationId="{6F47A558-65EF-4E5A-8CC2-356948127DB8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3" creationId="{A404E644-DC92-4572-B3C2-6542BEABAF52}"/>
          </ac:spMkLst>
        </pc:spChg>
        <pc:spChg chg="add del">
          <ac:chgData name="Yunxuan Liu" userId="586587b3-05dd-4d6e-b7f9-09287e9fa419" providerId="ADAL" clId="{3519A0A8-A0CA-45E8-BF66-995FA1FCB925}" dt="2019-07-17T10:09:49.404" v="4" actId="478"/>
          <ac:spMkLst>
            <pc:docMk/>
            <pc:sldMk cId="2784939735" sldId="260"/>
            <ac:spMk id="1054" creationId="{F129014C-FA63-4475-8A6E-FFDC9C3C4B64}"/>
          </ac:spMkLst>
        </pc:spChg>
        <pc:grpChg chg="add del">
          <ac:chgData name="Yunxuan Liu" userId="586587b3-05dd-4d6e-b7f9-09287e9fa419" providerId="ADAL" clId="{3519A0A8-A0CA-45E8-BF66-995FA1FCB925}" dt="2019-07-17T10:09:51.214" v="5" actId="478"/>
          <ac:grpSpMkLst>
            <pc:docMk/>
            <pc:sldMk cId="2784939735" sldId="260"/>
            <ac:grpSpMk id="1037" creationId="{C00CD93D-C201-4EBE-AA5A-C5FB210077B5}"/>
          </ac:grpSpMkLst>
        </pc:grpChg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801479568" sldId="263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339103390" sldId="264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810390310" sldId="265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921002518" sldId="266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557785692" sldId="267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501635686" sldId="269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168439104" sldId="270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909657939" sldId="271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728057587" sldId="272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877889827" sldId="276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65102830" sldId="277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3201497422" sldId="278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4291378548" sldId="279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584133738" sldId="280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1226629300" sldId="281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2845427577" sldId="282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452803625" sldId="283"/>
        </pc:sldMkLst>
      </pc:sldChg>
      <pc:sldChg chg="modTransition">
        <pc:chgData name="Yunxuan Liu" userId="586587b3-05dd-4d6e-b7f9-09287e9fa419" providerId="ADAL" clId="{3519A0A8-A0CA-45E8-BF66-995FA1FCB925}" dt="2019-07-17T10:11:22.787" v="12"/>
        <pc:sldMkLst>
          <pc:docMk/>
          <pc:sldMk cId="541183983" sldId="284"/>
        </pc:sldMkLst>
      </pc:sldChg>
      <pc:sldChg chg="delSp modTransition">
        <pc:chgData name="Yunxuan Liu" userId="586587b3-05dd-4d6e-b7f9-09287e9fa419" providerId="ADAL" clId="{3519A0A8-A0CA-45E8-BF66-995FA1FCB925}" dt="2019-07-17T10:11:22.787" v="12"/>
        <pc:sldMkLst>
          <pc:docMk/>
          <pc:sldMk cId="3296310948" sldId="285"/>
        </pc:sldMkLst>
        <pc:grpChg chg="del">
          <ac:chgData name="Yunxuan Liu" userId="586587b3-05dd-4d6e-b7f9-09287e9fa419" providerId="ADAL" clId="{3519A0A8-A0CA-45E8-BF66-995FA1FCB925}" dt="2019-07-17T10:10:30.368" v="10" actId="478"/>
          <ac:grpSpMkLst>
            <pc:docMk/>
            <pc:sldMk cId="3296310948" sldId="285"/>
            <ac:grpSpMk id="1037" creationId="{C00CD93D-C201-4EBE-AA5A-C5FB210077B5}"/>
          </ac:grpSpMkLst>
        </pc:grpChg>
      </pc:sldChg>
      <pc:sldChg chg="modSp mod modTransition chgLayout">
        <pc:chgData name="Yunxuan Liu" userId="586587b3-05dd-4d6e-b7f9-09287e9fa419" providerId="ADAL" clId="{3519A0A8-A0CA-45E8-BF66-995FA1FCB925}" dt="2019-07-17T10:11:22.787" v="12"/>
        <pc:sldMkLst>
          <pc:docMk/>
          <pc:sldMk cId="2898227104" sldId="286"/>
        </pc:sldMkLst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7" creationId="{6349BA16-756D-489E-B31C-55339AB28DBE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8" creationId="{089CC30C-AB93-4833-99F0-9E8C1F275468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39" creationId="{8DA6F79B-15D3-43AF-A60D-B5421A68DBC0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0" creationId="{6BDF6880-66CA-442E-90F1-E556EE95F8C7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1" creationId="{5AB3EE78-5549-438D-8456-958CAEA0DA1D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2" creationId="{4AC7765D-AC8F-4065-8A22-663DE879CD0F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3" creationId="{B706D505-CB09-4D4F-9DDD-BF60A1741706}"/>
          </ac:spMkLst>
        </pc:spChg>
        <pc:spChg chg="mod ord">
          <ac:chgData name="Yunxuan Liu" userId="586587b3-05dd-4d6e-b7f9-09287e9fa419" providerId="ADAL" clId="{3519A0A8-A0CA-45E8-BF66-995FA1FCB925}" dt="2019-07-17T10:08:43.069" v="2" actId="700"/>
          <ac:spMkLst>
            <pc:docMk/>
            <pc:sldMk cId="2898227104" sldId="286"/>
            <ac:spMk id="44" creationId="{F693DB94-5B3D-4134-9DFD-821D94A0DBF4}"/>
          </ac:spMkLst>
        </pc:spChg>
      </pc:sldChg>
      <pc:sldMasterChg chg="delSldLayout">
        <pc:chgData name="Yunxuan Liu" userId="586587b3-05dd-4d6e-b7f9-09287e9fa419" providerId="ADAL" clId="{3519A0A8-A0CA-45E8-BF66-995FA1FCB925}" dt="2019-07-17T10:08:01.450" v="1" actId="2696"/>
        <pc:sldMasterMkLst>
          <pc:docMk/>
          <pc:sldMasterMk cId="3607670669" sldId="2147483696"/>
        </pc:sldMasterMkLst>
        <pc:sldLayoutChg chg="del">
          <pc:chgData name="Yunxuan Liu" userId="586587b3-05dd-4d6e-b7f9-09287e9fa419" providerId="ADAL" clId="{3519A0A8-A0CA-45E8-BF66-995FA1FCB925}" dt="2019-07-17T10:08:01.440" v="0" actId="2696"/>
          <pc:sldLayoutMkLst>
            <pc:docMk/>
            <pc:sldMasterMk cId="3607670669" sldId="2147483696"/>
            <pc:sldLayoutMk cId="2596429773" sldId="2147483697"/>
          </pc:sldLayoutMkLst>
        </pc:sldLayoutChg>
        <pc:sldLayoutChg chg="del">
          <pc:chgData name="Yunxuan Liu" userId="586587b3-05dd-4d6e-b7f9-09287e9fa419" providerId="ADAL" clId="{3519A0A8-A0CA-45E8-BF66-995FA1FCB925}" dt="2019-07-17T10:08:01.450" v="1" actId="2696"/>
          <pc:sldLayoutMkLst>
            <pc:docMk/>
            <pc:sldMasterMk cId="3607670669" sldId="2147483696"/>
            <pc:sldLayoutMk cId="134121590" sldId="214748369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6D-4653-8B2C-45EC4F4CDF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D-4653-8B2C-45EC4F4CD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645576"/>
        <c:axId val="12526452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6D-4653-8B2C-45EC4F4CDF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2645576"/>
        <c:axId val="1252645248"/>
      </c:lineChart>
      <c:catAx>
        <c:axId val="1252645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645248"/>
        <c:crosses val="autoZero"/>
        <c:auto val="1"/>
        <c:lblAlgn val="ctr"/>
        <c:lblOffset val="100"/>
        <c:noMultiLvlLbl val="0"/>
      </c:catAx>
      <c:valAx>
        <c:axId val="125264524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5264557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5827124848595888E-2"/>
                  <c:y val="-2.233026416746467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9.9134781111757567E-2"/>
                  <c:y val="3.54754117860539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9282635565803981"/>
          <c:y val="3.853714221904754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9349136913441375"/>
          <c:y val="0.16401293303479184"/>
          <c:w val="0.59655617121933824"/>
          <c:h val="0.6820935223042344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C6-40C3-8665-DC0A88B0B1E5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C6-40C3-8665-DC0A88B0B1E5}"/>
              </c:ext>
            </c:extLst>
          </c:dPt>
          <c:dPt>
            <c:idx val="2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EC6-40C3-8665-DC0A88B0B1E5}"/>
              </c:ext>
            </c:extLst>
          </c:dPt>
          <c:dPt>
            <c:idx val="3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C6-40C3-8665-DC0A88B0B1E5}"/>
              </c:ext>
            </c:extLst>
          </c:dPt>
          <c:dLbls>
            <c:dLbl>
              <c:idx val="0"/>
              <c:layout>
                <c:manualLayout>
                  <c:x val="0.10574984334803406"/>
                  <c:y val="-5.70137295396601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accent4">
                              <a:lumMod val="40000"/>
                              <a:lumOff val="60000"/>
                            </a:schemeClr>
                          </a:gs>
                        </a:gsLst>
                        <a:lin ang="5400000" scaled="1"/>
                      </a:gra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C6-40C3-8665-DC0A88B0B1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C6-40C3-8665-DC0A88B0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1E7D3-8E86-46F9-BE74-3E0F11EDA0CC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DDBD1-E7F7-485E-B73F-E49F25D861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8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简约 实用  现代  流行 单色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14</a:t>
            </a:r>
            <a:r>
              <a:rPr lang="zh-CN" altLang="en-US" dirty="0"/>
              <a:t>号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DDBD1-E7F7-485E-B73F-E49F25D8613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95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A6853A42-1C3A-4E06-B53E-E79B10B11F3A}"/>
              </a:ext>
            </a:extLst>
          </p:cNvPr>
          <p:cNvGrpSpPr/>
          <p:nvPr userDrawn="1"/>
        </p:nvGrpSpPr>
        <p:grpSpPr>
          <a:xfrm>
            <a:off x="-197745" y="-5702469"/>
            <a:ext cx="14643250" cy="13998256"/>
            <a:chOff x="-5170681" y="4095262"/>
            <a:chExt cx="4261702" cy="4073986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58A293E6-1D64-4C51-B432-AF619673680C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F00EB31-5E66-4538-A512-CCDB823D8EDB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B591E86-7EE2-4F77-ABCE-F116218404FF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46C7AC17-E64B-4F77-87C0-15C2F7ECA8D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675FAE2-0973-45F6-9E27-45390CE84E6C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B3EE06C-76B2-49B5-99ED-EE938BAAFED4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65D38CE-DF03-4B61-9257-AB9B2E1A9B1D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CAFD4001-B0BA-4C35-BA9F-CAE3DC50A4A5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4B65149-0AC8-4C91-AE06-01533433E892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0BC1F30-4E52-46B1-A784-CCF5A91D6A74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314F212-6C0B-42C3-878E-385CB0157B26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3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77370F9-6B9C-4DF0-9B5E-FCAC8090CC55}"/>
                </a:ext>
              </a:extLst>
            </p:cNvPr>
            <p:cNvSpPr/>
            <p:nvPr/>
          </p:nvSpPr>
          <p:spPr>
            <a:xfrm>
              <a:off x="-3545063" y="6069677"/>
              <a:ext cx="1149168" cy="1098550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CD15E38-3A35-4593-85E0-C817A0001B02}"/>
              </a:ext>
            </a:extLst>
          </p:cNvPr>
          <p:cNvGrpSpPr/>
          <p:nvPr userDrawn="1"/>
        </p:nvGrpSpPr>
        <p:grpSpPr>
          <a:xfrm>
            <a:off x="-5605137" y="7454030"/>
            <a:ext cx="9121968" cy="6858000"/>
            <a:chOff x="1452390" y="0"/>
            <a:chExt cx="9121968" cy="6858000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A672D88-666E-418B-9E51-1F6BAE564F80}"/>
                </a:ext>
              </a:extLst>
            </p:cNvPr>
            <p:cNvCxnSpPr/>
            <p:nvPr/>
          </p:nvCxnSpPr>
          <p:spPr>
            <a:xfrm>
              <a:off x="1452390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1581CF4D-D408-4E1A-924C-21D5D098B562}"/>
                </a:ext>
              </a:extLst>
            </p:cNvPr>
            <p:cNvCxnSpPr/>
            <p:nvPr/>
          </p:nvCxnSpPr>
          <p:spPr>
            <a:xfrm>
              <a:off x="4493046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9824270-6007-4AB0-9FD3-95B6607D0587}"/>
                </a:ext>
              </a:extLst>
            </p:cNvPr>
            <p:cNvCxnSpPr/>
            <p:nvPr/>
          </p:nvCxnSpPr>
          <p:spPr>
            <a:xfrm>
              <a:off x="7533702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855B2C4C-F891-4F0D-8D00-679D328B7C58}"/>
                </a:ext>
              </a:extLst>
            </p:cNvPr>
            <p:cNvCxnSpPr/>
            <p:nvPr/>
          </p:nvCxnSpPr>
          <p:spPr>
            <a:xfrm>
              <a:off x="10574358" y="0"/>
              <a:ext cx="0" cy="6858000"/>
            </a:xfrm>
            <a:prstGeom prst="line">
              <a:avLst/>
            </a:prstGeom>
            <a:ln w="12700">
              <a:solidFill>
                <a:schemeClr val="accent5">
                  <a:lumMod val="50000"/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DA02D26-BA3F-41B0-8251-F7E786561C31}"/>
              </a:ext>
            </a:extLst>
          </p:cNvPr>
          <p:cNvSpPr txBox="1"/>
          <p:nvPr userDrawn="1"/>
        </p:nvSpPr>
        <p:spPr>
          <a:xfrm>
            <a:off x="4394200" y="1087887"/>
            <a:ext cx="340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b="1" dirty="0"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49000">
                      <a:schemeClr val="accent4"/>
                    </a:gs>
                    <a:gs pos="85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</a:rPr>
              <a:t>2019</a:t>
            </a:r>
            <a:endParaRPr lang="zh-CN" altLang="en-US" sz="9600" b="1" dirty="0"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49000">
                    <a:schemeClr val="accent4"/>
                  </a:gs>
                  <a:gs pos="85000">
                    <a:schemeClr val="accent4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11E7DBB-95E0-4886-AF8D-23B126D060F4}"/>
              </a:ext>
            </a:extLst>
          </p:cNvPr>
          <p:cNvCxnSpPr>
            <a:cxnSpLocks/>
          </p:cNvCxnSpPr>
          <p:nvPr userDrawn="1"/>
        </p:nvCxnSpPr>
        <p:spPr>
          <a:xfrm flipV="1">
            <a:off x="5226811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6E241AC-5716-459A-8A7C-AA5D86A85487}"/>
              </a:ext>
            </a:extLst>
          </p:cNvPr>
          <p:cNvCxnSpPr>
            <a:cxnSpLocks/>
          </p:cNvCxnSpPr>
          <p:nvPr userDrawn="1"/>
        </p:nvCxnSpPr>
        <p:spPr>
          <a:xfrm flipV="1">
            <a:off x="6836084" y="3150006"/>
            <a:ext cx="129104" cy="13706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942A3967-A74D-4805-BBB3-C126EAF9E7EB}"/>
              </a:ext>
            </a:extLst>
          </p:cNvPr>
          <p:cNvSpPr txBox="1"/>
          <p:nvPr userDrawn="1"/>
        </p:nvSpPr>
        <p:spPr>
          <a:xfrm>
            <a:off x="6227263" y="4205092"/>
            <a:ext cx="963335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汇报时间：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4CE7B0-89B2-476F-925E-F8E800C854E3}"/>
              </a:ext>
            </a:extLst>
          </p:cNvPr>
          <p:cNvSpPr txBox="1"/>
          <p:nvPr userDrawn="1"/>
        </p:nvSpPr>
        <p:spPr>
          <a:xfrm>
            <a:off x="4887384" y="4205091"/>
            <a:ext cx="807958" cy="276999"/>
          </a:xfrm>
          <a:prstGeom prst="round1Rect">
            <a:avLst>
              <a:gd name="adj" fmla="val 50000"/>
            </a:avLst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汇报人</a:t>
            </a:r>
            <a:r>
              <a:rPr lang="zh-CN" altLang="en-US" sz="12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F55C188-E650-46CA-B66B-B3BB2DEB4E7F}"/>
              </a:ext>
            </a:extLst>
          </p:cNvPr>
          <p:cNvSpPr/>
          <p:nvPr userDrawn="1"/>
        </p:nvSpPr>
        <p:spPr>
          <a:xfrm rot="2712134">
            <a:off x="6527639" y="6293060"/>
            <a:ext cx="1116731" cy="1123282"/>
          </a:xfrm>
          <a:custGeom>
            <a:avLst/>
            <a:gdLst>
              <a:gd name="connsiteX0" fmla="*/ 91039 w 1116731"/>
              <a:gd name="connsiteY0" fmla="*/ 91039 h 1123282"/>
              <a:gd name="connsiteX1" fmla="*/ 310828 w 1116731"/>
              <a:gd name="connsiteY1" fmla="*/ 0 h 1123282"/>
              <a:gd name="connsiteX2" fmla="*/ 1096907 w 1116731"/>
              <a:gd name="connsiteY2" fmla="*/ 0 h 1123282"/>
              <a:gd name="connsiteX3" fmla="*/ 1116731 w 1116731"/>
              <a:gd name="connsiteY3" fmla="*/ 4002 h 1123282"/>
              <a:gd name="connsiteX4" fmla="*/ 5325 w 1116731"/>
              <a:gd name="connsiteY4" fmla="*/ 1123282 h 1123282"/>
              <a:gd name="connsiteX5" fmla="*/ 0 w 1116731"/>
              <a:gd name="connsiteY5" fmla="*/ 1096907 h 1123282"/>
              <a:gd name="connsiteX6" fmla="*/ 0 w 1116731"/>
              <a:gd name="connsiteY6" fmla="*/ 310828 h 1123282"/>
              <a:gd name="connsiteX7" fmla="*/ 91039 w 1116731"/>
              <a:gd name="connsiteY7" fmla="*/ 91039 h 112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1" h="1123282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1" y="4002"/>
                </a:lnTo>
                <a:lnTo>
                  <a:pt x="5325" y="1123282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995C763-BE67-421C-AC0D-A3F5972E021F}"/>
              </a:ext>
            </a:extLst>
          </p:cNvPr>
          <p:cNvSpPr/>
          <p:nvPr userDrawn="1"/>
        </p:nvSpPr>
        <p:spPr>
          <a:xfrm rot="2712134">
            <a:off x="7063598" y="5692404"/>
            <a:ext cx="3683424" cy="3682049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2AA23D6F-E727-4DB1-B5CD-AFE511050946}"/>
              </a:ext>
            </a:extLst>
          </p:cNvPr>
          <p:cNvSpPr/>
          <p:nvPr userDrawn="1"/>
        </p:nvSpPr>
        <p:spPr>
          <a:xfrm rot="2712134">
            <a:off x="8868973" y="6484725"/>
            <a:ext cx="741299" cy="746550"/>
          </a:xfrm>
          <a:custGeom>
            <a:avLst/>
            <a:gdLst>
              <a:gd name="connsiteX0" fmla="*/ 91039 w 741299"/>
              <a:gd name="connsiteY0" fmla="*/ 91040 h 746550"/>
              <a:gd name="connsiteX1" fmla="*/ 310828 w 741299"/>
              <a:gd name="connsiteY1" fmla="*/ 0 h 746550"/>
              <a:gd name="connsiteX2" fmla="*/ 741299 w 741299"/>
              <a:gd name="connsiteY2" fmla="*/ 0 h 746550"/>
              <a:gd name="connsiteX3" fmla="*/ 0 w 741299"/>
              <a:gd name="connsiteY3" fmla="*/ 746550 h 746550"/>
              <a:gd name="connsiteX4" fmla="*/ 0 w 741299"/>
              <a:gd name="connsiteY4" fmla="*/ 310828 h 746550"/>
              <a:gd name="connsiteX5" fmla="*/ 91039 w 741299"/>
              <a:gd name="connsiteY5" fmla="*/ 91040 h 74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1299" h="746550">
                <a:moveTo>
                  <a:pt x="91039" y="91040"/>
                </a:moveTo>
                <a:cubicBezTo>
                  <a:pt x="147287" y="34791"/>
                  <a:pt x="224995" y="1"/>
                  <a:pt x="310828" y="0"/>
                </a:cubicBezTo>
                <a:lnTo>
                  <a:pt x="741299" y="0"/>
                </a:lnTo>
                <a:lnTo>
                  <a:pt x="0" y="746550"/>
                </a:lnTo>
                <a:lnTo>
                  <a:pt x="0" y="310828"/>
                </a:lnTo>
                <a:cubicBezTo>
                  <a:pt x="0" y="224995"/>
                  <a:pt x="34790" y="147288"/>
                  <a:pt x="91039" y="91040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4592486-3D25-4A94-BF57-AD2DEA50C03F}"/>
              </a:ext>
            </a:extLst>
          </p:cNvPr>
          <p:cNvSpPr/>
          <p:nvPr userDrawn="1"/>
        </p:nvSpPr>
        <p:spPr>
          <a:xfrm rot="2712134">
            <a:off x="9199279" y="5968043"/>
            <a:ext cx="3715372" cy="3715366"/>
          </a:xfrm>
          <a:custGeom>
            <a:avLst/>
            <a:gdLst>
              <a:gd name="connsiteX0" fmla="*/ 2712615 w 3715372"/>
              <a:gd name="connsiteY0" fmla="*/ 3715366 h 3715366"/>
              <a:gd name="connsiteX1" fmla="*/ 3715372 w 3715372"/>
              <a:gd name="connsiteY1" fmla="*/ 2705506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3 w 3715372"/>
              <a:gd name="connsiteY5" fmla="*/ 0 h 3715366"/>
              <a:gd name="connsiteX6" fmla="*/ 1597721 w 3715372"/>
              <a:gd name="connsiteY6" fmla="*/ 0 h 3715366"/>
              <a:gd name="connsiteX7" fmla="*/ 1970742 w 3715372"/>
              <a:gd name="connsiteY7" fmla="*/ 370398 h 3715366"/>
              <a:gd name="connsiteX8" fmla="*/ 0 w 3715372"/>
              <a:gd name="connsiteY8" fmla="*/ 2355102 h 3715366"/>
              <a:gd name="connsiteX9" fmla="*/ 0 w 3715372"/>
              <a:gd name="connsiteY9" fmla="*/ 820353 h 3715366"/>
              <a:gd name="connsiteX10" fmla="*/ 240276 w 3715372"/>
              <a:gd name="connsiteY10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5372" h="3715366">
                <a:moveTo>
                  <a:pt x="2712615" y="3715366"/>
                </a:moveTo>
                <a:lnTo>
                  <a:pt x="3715372" y="2705506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1597721" y="0"/>
                </a:lnTo>
                <a:lnTo>
                  <a:pt x="1970742" y="370398"/>
                </a:lnTo>
                <a:lnTo>
                  <a:pt x="0" y="2355102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DDFB56D-5A32-471F-9117-302F3B3BD528}"/>
              </a:ext>
            </a:extLst>
          </p:cNvPr>
          <p:cNvSpPr/>
          <p:nvPr userDrawn="1"/>
        </p:nvSpPr>
        <p:spPr>
          <a:xfrm rot="2712134">
            <a:off x="-9719" y="6324552"/>
            <a:ext cx="1116730" cy="910068"/>
          </a:xfrm>
          <a:custGeom>
            <a:avLst/>
            <a:gdLst>
              <a:gd name="connsiteX0" fmla="*/ 91039 w 1116730"/>
              <a:gd name="connsiteY0" fmla="*/ 91039 h 910068"/>
              <a:gd name="connsiteX1" fmla="*/ 310828 w 1116730"/>
              <a:gd name="connsiteY1" fmla="*/ 0 h 910068"/>
              <a:gd name="connsiteX2" fmla="*/ 1096907 w 1116730"/>
              <a:gd name="connsiteY2" fmla="*/ 0 h 910068"/>
              <a:gd name="connsiteX3" fmla="*/ 1116730 w 1116730"/>
              <a:gd name="connsiteY3" fmla="*/ 4002 h 910068"/>
              <a:gd name="connsiteX4" fmla="*/ 217038 w 1116730"/>
              <a:gd name="connsiteY4" fmla="*/ 910068 h 910068"/>
              <a:gd name="connsiteX5" fmla="*/ 0 w 1116730"/>
              <a:gd name="connsiteY5" fmla="*/ 694557 h 910068"/>
              <a:gd name="connsiteX6" fmla="*/ 0 w 1116730"/>
              <a:gd name="connsiteY6" fmla="*/ 310828 h 910068"/>
              <a:gd name="connsiteX7" fmla="*/ 91039 w 1116730"/>
              <a:gd name="connsiteY7" fmla="*/ 91039 h 91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6730" h="910068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16730" y="4002"/>
                </a:lnTo>
                <a:lnTo>
                  <a:pt x="217038" y="910068"/>
                </a:lnTo>
                <a:lnTo>
                  <a:pt x="0" y="69455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BD144B21-8F81-413E-B3B5-8688002D6E27}"/>
              </a:ext>
            </a:extLst>
          </p:cNvPr>
          <p:cNvSpPr/>
          <p:nvPr userDrawn="1"/>
        </p:nvSpPr>
        <p:spPr>
          <a:xfrm rot="2712134">
            <a:off x="450593" y="5692405"/>
            <a:ext cx="3683424" cy="3682049"/>
          </a:xfrm>
          <a:custGeom>
            <a:avLst/>
            <a:gdLst>
              <a:gd name="connsiteX0" fmla="*/ 3125103 w 3683424"/>
              <a:gd name="connsiteY0" fmla="*/ 3682049 h 3682049"/>
              <a:gd name="connsiteX1" fmla="*/ 3683424 w 3683424"/>
              <a:gd name="connsiteY1" fmla="*/ 3119772 h 3682049"/>
              <a:gd name="connsiteX2" fmla="*/ 3678491 w 3683424"/>
              <a:gd name="connsiteY2" fmla="*/ 3138960 h 3682049"/>
              <a:gd name="connsiteX3" fmla="*/ 3138967 w 3683424"/>
              <a:gd name="connsiteY3" fmla="*/ 3678484 h 3682049"/>
              <a:gd name="connsiteX4" fmla="*/ 240276 w 3683424"/>
              <a:gd name="connsiteY4" fmla="*/ 240276 h 3682049"/>
              <a:gd name="connsiteX5" fmla="*/ 820353 w 3683424"/>
              <a:gd name="connsiteY5" fmla="*/ 0 h 3682049"/>
              <a:gd name="connsiteX6" fmla="*/ 2717940 w 3683424"/>
              <a:gd name="connsiteY6" fmla="*/ 0 h 3682049"/>
              <a:gd name="connsiteX7" fmla="*/ 0 w 3683424"/>
              <a:gd name="connsiteY7" fmla="*/ 2737194 h 3682049"/>
              <a:gd name="connsiteX8" fmla="*/ 0 w 3683424"/>
              <a:gd name="connsiteY8" fmla="*/ 820353 h 3682049"/>
              <a:gd name="connsiteX9" fmla="*/ 240276 w 3683424"/>
              <a:gd name="connsiteY9" fmla="*/ 240276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3" y="3682049"/>
                </a:moveTo>
                <a:lnTo>
                  <a:pt x="3683424" y="3119772"/>
                </a:lnTo>
                <a:lnTo>
                  <a:pt x="3678491" y="3138960"/>
                </a:lnTo>
                <a:cubicBezTo>
                  <a:pt x="3598593" y="3395837"/>
                  <a:pt x="3395843" y="3598587"/>
                  <a:pt x="3138967" y="3678484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3" y="0"/>
                </a:cubicBezTo>
                <a:lnTo>
                  <a:pt x="2717940" y="0"/>
                </a:lnTo>
                <a:lnTo>
                  <a:pt x="0" y="2737194"/>
                </a:lnTo>
                <a:lnTo>
                  <a:pt x="0" y="820353"/>
                </a:lnTo>
                <a:cubicBezTo>
                  <a:pt x="0" y="593819"/>
                  <a:pt x="91821" y="388730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B12A2F92-5DDB-43D9-8977-A19790FEF690}"/>
              </a:ext>
            </a:extLst>
          </p:cNvPr>
          <p:cNvSpPr/>
          <p:nvPr userDrawn="1"/>
        </p:nvSpPr>
        <p:spPr>
          <a:xfrm rot="2712134">
            <a:off x="2984746" y="6111086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F66BA85-4A07-4D16-8813-DC86E13CE0D0}"/>
              </a:ext>
            </a:extLst>
          </p:cNvPr>
          <p:cNvSpPr/>
          <p:nvPr userDrawn="1"/>
        </p:nvSpPr>
        <p:spPr>
          <a:xfrm rot="2712134">
            <a:off x="2602858" y="6578516"/>
            <a:ext cx="3715372" cy="3715366"/>
          </a:xfrm>
          <a:custGeom>
            <a:avLst/>
            <a:gdLst>
              <a:gd name="connsiteX0" fmla="*/ 1852308 w 3715372"/>
              <a:gd name="connsiteY0" fmla="*/ 3715366 h 3715366"/>
              <a:gd name="connsiteX1" fmla="*/ 3715372 w 3715372"/>
              <a:gd name="connsiteY1" fmla="*/ 1839103 h 3715366"/>
              <a:gd name="connsiteX2" fmla="*/ 3715372 w 3715372"/>
              <a:gd name="connsiteY2" fmla="*/ 2895013 h 3715366"/>
              <a:gd name="connsiteX3" fmla="*/ 2895019 w 3715372"/>
              <a:gd name="connsiteY3" fmla="*/ 3715366 h 3715366"/>
              <a:gd name="connsiteX4" fmla="*/ 240276 w 3715372"/>
              <a:gd name="connsiteY4" fmla="*/ 240276 h 3715366"/>
              <a:gd name="connsiteX5" fmla="*/ 820354 w 3715372"/>
              <a:gd name="connsiteY5" fmla="*/ 0 h 3715366"/>
              <a:gd name="connsiteX6" fmla="*/ 1478227 w 3715372"/>
              <a:gd name="connsiteY6" fmla="*/ 0 h 3715366"/>
              <a:gd name="connsiteX7" fmla="*/ 0 w 3715372"/>
              <a:gd name="connsiteY7" fmla="*/ 1488699 h 3715366"/>
              <a:gd name="connsiteX8" fmla="*/ 0 w 3715372"/>
              <a:gd name="connsiteY8" fmla="*/ 820353 h 3715366"/>
              <a:gd name="connsiteX9" fmla="*/ 240276 w 3715372"/>
              <a:gd name="connsiteY9" fmla="*/ 240276 h 3715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5372" h="3715366">
                <a:moveTo>
                  <a:pt x="1852308" y="3715366"/>
                </a:moveTo>
                <a:lnTo>
                  <a:pt x="3715372" y="1839103"/>
                </a:lnTo>
                <a:lnTo>
                  <a:pt x="3715372" y="2895013"/>
                </a:lnTo>
                <a:cubicBezTo>
                  <a:pt x="3715372" y="3348081"/>
                  <a:pt x="3348087" y="3715366"/>
                  <a:pt x="2895019" y="3715366"/>
                </a:cubicBezTo>
                <a:close/>
                <a:moveTo>
                  <a:pt x="240276" y="240276"/>
                </a:moveTo>
                <a:cubicBezTo>
                  <a:pt x="388731" y="91821"/>
                  <a:pt x="593820" y="0"/>
                  <a:pt x="820354" y="0"/>
                </a:cubicBezTo>
                <a:lnTo>
                  <a:pt x="1478227" y="0"/>
                </a:lnTo>
                <a:lnTo>
                  <a:pt x="0" y="1488699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6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C4B3290E-12C2-4961-BC37-1BA4DB3FDF0F}"/>
              </a:ext>
            </a:extLst>
          </p:cNvPr>
          <p:cNvSpPr/>
          <p:nvPr userDrawn="1"/>
        </p:nvSpPr>
        <p:spPr>
          <a:xfrm rot="2712134">
            <a:off x="5291735" y="6281963"/>
            <a:ext cx="1133924" cy="1140556"/>
          </a:xfrm>
          <a:custGeom>
            <a:avLst/>
            <a:gdLst>
              <a:gd name="connsiteX0" fmla="*/ 91039 w 1133924"/>
              <a:gd name="connsiteY0" fmla="*/ 91039 h 1140556"/>
              <a:gd name="connsiteX1" fmla="*/ 310828 w 1133924"/>
              <a:gd name="connsiteY1" fmla="*/ 0 h 1140556"/>
              <a:gd name="connsiteX2" fmla="*/ 1096907 w 1133924"/>
              <a:gd name="connsiteY2" fmla="*/ 0 h 1140556"/>
              <a:gd name="connsiteX3" fmla="*/ 1133924 w 1133924"/>
              <a:gd name="connsiteY3" fmla="*/ 7473 h 1140556"/>
              <a:gd name="connsiteX4" fmla="*/ 8812 w 1133924"/>
              <a:gd name="connsiteY4" fmla="*/ 1140556 h 1140556"/>
              <a:gd name="connsiteX5" fmla="*/ 0 w 1133924"/>
              <a:gd name="connsiteY5" fmla="*/ 1096907 h 1140556"/>
              <a:gd name="connsiteX6" fmla="*/ 0 w 1133924"/>
              <a:gd name="connsiteY6" fmla="*/ 310828 h 1140556"/>
              <a:gd name="connsiteX7" fmla="*/ 91039 w 1133924"/>
              <a:gd name="connsiteY7" fmla="*/ 91039 h 114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3924" h="1140556">
                <a:moveTo>
                  <a:pt x="91039" y="91039"/>
                </a:moveTo>
                <a:cubicBezTo>
                  <a:pt x="147288" y="34790"/>
                  <a:pt x="224995" y="0"/>
                  <a:pt x="310828" y="0"/>
                </a:cubicBezTo>
                <a:lnTo>
                  <a:pt x="1096907" y="0"/>
                </a:lnTo>
                <a:lnTo>
                  <a:pt x="1133924" y="7473"/>
                </a:lnTo>
                <a:lnTo>
                  <a:pt x="8812" y="1140556"/>
                </a:lnTo>
                <a:lnTo>
                  <a:pt x="0" y="1096907"/>
                </a:lnTo>
                <a:lnTo>
                  <a:pt x="0" y="310828"/>
                </a:lnTo>
                <a:cubicBezTo>
                  <a:pt x="0" y="224995"/>
                  <a:pt x="34791" y="147288"/>
                  <a:pt x="91039" y="91039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9313D02-FD50-4FAB-B7A4-141B32F68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9604" y="2243983"/>
            <a:ext cx="7235256" cy="7571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dist">
              <a:buNone/>
              <a:defRPr sz="4800" spc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简约清新汇报通用模板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C2628B7D-82B5-4125-8D63-AB886C5618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89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工作汇报</a:t>
            </a:r>
          </a:p>
        </p:txBody>
      </p:sp>
      <p:sp>
        <p:nvSpPr>
          <p:cNvPr id="56" name="文本占位符 54">
            <a:extLst>
              <a:ext uri="{FF2B5EF4-FFF2-40B4-BE49-F238E27FC236}">
                <a16:creationId xmlns:a16="http://schemas.microsoft.com/office/drawing/2014/main" id="{B49A921B-36F6-45E6-B5FA-48225AD95A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00207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年终总结</a:t>
            </a:r>
          </a:p>
        </p:txBody>
      </p:sp>
      <p:sp>
        <p:nvSpPr>
          <p:cNvPr id="57" name="文本占位符 54">
            <a:extLst>
              <a:ext uri="{FF2B5EF4-FFF2-40B4-BE49-F238E27FC236}">
                <a16:creationId xmlns:a16="http://schemas.microsoft.com/office/drawing/2014/main" id="{C824A9F2-7FC9-43D3-9D6C-5840A013A6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3522" y="3061571"/>
            <a:ext cx="1005403" cy="3139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项目汇报</a:t>
            </a:r>
          </a:p>
        </p:txBody>
      </p:sp>
      <p:sp>
        <p:nvSpPr>
          <p:cNvPr id="58" name="文本占位符 54">
            <a:extLst>
              <a:ext uri="{FF2B5EF4-FFF2-40B4-BE49-F238E27FC236}">
                <a16:creationId xmlns:a16="http://schemas.microsoft.com/office/drawing/2014/main" id="{35404C00-5BD2-4312-977C-C1F2FD8D85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68289" y="4490263"/>
            <a:ext cx="1119153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59" name="文本占位符 54">
            <a:extLst>
              <a:ext uri="{FF2B5EF4-FFF2-40B4-BE49-F238E27FC236}">
                <a16:creationId xmlns:a16="http://schemas.microsoft.com/office/drawing/2014/main" id="{5203565B-4232-4967-A1B0-D54E5666AD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15865" y="4490263"/>
            <a:ext cx="1079142" cy="2862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8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939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09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专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073DD1C-3AAD-4FD3-AFC3-918BCAD9A0D1}"/>
              </a:ext>
            </a:extLst>
          </p:cNvPr>
          <p:cNvSpPr/>
          <p:nvPr userDrawn="1"/>
        </p:nvSpPr>
        <p:spPr>
          <a:xfrm rot="10307293">
            <a:off x="468431" y="1933947"/>
            <a:ext cx="2452684" cy="2344647"/>
          </a:xfrm>
          <a:custGeom>
            <a:avLst/>
            <a:gdLst>
              <a:gd name="connsiteX0" fmla="*/ 835739 w 2452684"/>
              <a:gd name="connsiteY0" fmla="*/ 2295665 h 2344647"/>
              <a:gd name="connsiteX1" fmla="*/ 308715 w 2452684"/>
              <a:gd name="connsiteY1" fmla="*/ 2171637 h 2344647"/>
              <a:gd name="connsiteX2" fmla="*/ 233230 w 2452684"/>
              <a:gd name="connsiteY2" fmla="*/ 1561956 h 2344647"/>
              <a:gd name="connsiteX3" fmla="*/ 971 w 2452684"/>
              <a:gd name="connsiteY3" fmla="*/ 1016147 h 2344647"/>
              <a:gd name="connsiteX4" fmla="*/ 331941 w 2452684"/>
              <a:gd name="connsiteY4" fmla="*/ 650338 h 2344647"/>
              <a:gd name="connsiteX5" fmla="*/ 912590 w 2452684"/>
              <a:gd name="connsiteY5" fmla="*/ 12 h 2344647"/>
              <a:gd name="connsiteX6" fmla="*/ 1713885 w 2452684"/>
              <a:gd name="connsiteY6" fmla="*/ 632919 h 2344647"/>
              <a:gd name="connsiteX7" fmla="*/ 2172598 w 2452684"/>
              <a:gd name="connsiteY7" fmla="*/ 754855 h 2344647"/>
              <a:gd name="connsiteX8" fmla="*/ 2445503 w 2452684"/>
              <a:gd name="connsiteY8" fmla="*/ 1498085 h 2344647"/>
              <a:gd name="connsiteX9" fmla="*/ 1888080 w 2452684"/>
              <a:gd name="connsiteY9" fmla="*/ 2299380 h 2344647"/>
              <a:gd name="connsiteX10" fmla="*/ 835739 w 2452684"/>
              <a:gd name="connsiteY10" fmla="*/ 2295665 h 234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684" h="2344647">
                <a:moveTo>
                  <a:pt x="835739" y="2295665"/>
                </a:moveTo>
                <a:cubicBezTo>
                  <a:pt x="610017" y="2262999"/>
                  <a:pt x="412143" y="2217726"/>
                  <a:pt x="308715" y="2171637"/>
                </a:cubicBezTo>
                <a:cubicBezTo>
                  <a:pt x="32906" y="2048733"/>
                  <a:pt x="284521" y="1754538"/>
                  <a:pt x="233230" y="1561956"/>
                </a:cubicBezTo>
                <a:cubicBezTo>
                  <a:pt x="181940" y="1369375"/>
                  <a:pt x="-15481" y="1165180"/>
                  <a:pt x="971" y="1016147"/>
                </a:cubicBezTo>
                <a:cubicBezTo>
                  <a:pt x="17422" y="867114"/>
                  <a:pt x="180004" y="819694"/>
                  <a:pt x="331941" y="650338"/>
                </a:cubicBezTo>
                <a:cubicBezTo>
                  <a:pt x="483877" y="480982"/>
                  <a:pt x="682265" y="2916"/>
                  <a:pt x="912590" y="12"/>
                </a:cubicBezTo>
                <a:cubicBezTo>
                  <a:pt x="1142914" y="-2891"/>
                  <a:pt x="1503884" y="507112"/>
                  <a:pt x="1713885" y="632919"/>
                </a:cubicBezTo>
                <a:cubicBezTo>
                  <a:pt x="1923886" y="758726"/>
                  <a:pt x="2050661" y="610661"/>
                  <a:pt x="2172598" y="754855"/>
                </a:cubicBezTo>
                <a:cubicBezTo>
                  <a:pt x="2294534" y="899050"/>
                  <a:pt x="2492922" y="1240665"/>
                  <a:pt x="2445503" y="1498085"/>
                </a:cubicBezTo>
                <a:cubicBezTo>
                  <a:pt x="2398083" y="1755506"/>
                  <a:pt x="2244211" y="2187121"/>
                  <a:pt x="1888080" y="2299380"/>
                </a:cubicBezTo>
                <a:cubicBezTo>
                  <a:pt x="1665498" y="2369541"/>
                  <a:pt x="1211941" y="2350111"/>
                  <a:pt x="835739" y="2295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sx="92000" sy="9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9040A9-0E91-4653-A875-CAA320ECE98A}"/>
              </a:ext>
            </a:extLst>
          </p:cNvPr>
          <p:cNvGrpSpPr/>
          <p:nvPr userDrawn="1"/>
        </p:nvGrpSpPr>
        <p:grpSpPr>
          <a:xfrm rot="10307293">
            <a:off x="-2611872" y="-201702"/>
            <a:ext cx="9095804" cy="8695155"/>
            <a:chOff x="-5170681" y="4095262"/>
            <a:chExt cx="4261702" cy="4073986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414024A6-3308-4DB8-8CED-8F7B35C27824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5FC9373-97D7-4A53-8C73-5630B49FF013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E8D9A69-4788-45E1-9B10-55BE0AFC178C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CA4E70B5-754C-4A1F-8B5D-8E0DDA327213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ACB194A2-7AF2-4411-9ECB-0E1F89FC94D0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458343C8-3BB8-407B-B1EA-557DE0E272D0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1AC825C-71E8-4E12-A473-C1A63BA08C88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39BD62A-8A22-4174-8F22-04FDF3FECAE0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9C77E2E-BB35-4B0C-8AC6-9D25290F0221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5253C6B-F0EA-4719-81BF-F631BA9F5A3B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9BC12F4-22DB-4B1D-9F75-CBEA3E665AF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A5C99B6D-8122-4A99-8651-DBEFA2D0B693}"/>
              </a:ext>
            </a:extLst>
          </p:cNvPr>
          <p:cNvSpPr txBox="1"/>
          <p:nvPr userDrawn="1"/>
        </p:nvSpPr>
        <p:spPr>
          <a:xfrm>
            <a:off x="3393195" y="5366166"/>
            <a:ext cx="192953" cy="911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0CC58D-AAB3-4A14-B4DE-248B49021269}"/>
              </a:ext>
            </a:extLst>
          </p:cNvPr>
          <p:cNvCxnSpPr>
            <a:cxnSpLocks/>
          </p:cNvCxnSpPr>
          <p:nvPr userDrawn="1"/>
        </p:nvCxnSpPr>
        <p:spPr>
          <a:xfrm>
            <a:off x="7267673" y="3267788"/>
            <a:ext cx="752774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8D3D5BBF-631E-4968-B9C9-B7A1EED641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66247" y="1177209"/>
            <a:ext cx="4278735" cy="406726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87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36B3BFC8-D94B-4107-88DC-313BA63DF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6292" y="258208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F01756D6-C496-4837-A6D1-E5C646F530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73912" y="299078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29" name="文本占位符 25">
            <a:extLst>
              <a:ext uri="{FF2B5EF4-FFF2-40B4-BE49-F238E27FC236}">
                <a16:creationId xmlns:a16="http://schemas.microsoft.com/office/drawing/2014/main" id="{0D49D0BD-3389-49EE-9CF8-844B8A3BF1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35436" y="3505076"/>
            <a:ext cx="4175583" cy="90486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16853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278714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281011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694276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697580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2759414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2791796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5944527-C9DE-47CE-9E17-F50A79C88492}"/>
              </a:ext>
            </a:extLst>
          </p:cNvPr>
          <p:cNvSpPr/>
          <p:nvPr/>
        </p:nvSpPr>
        <p:spPr>
          <a:xfrm rot="2623935">
            <a:off x="7025371" y="4253851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BE71E1-B2FB-4855-B79F-1EEFA0E9FC1E}"/>
              </a:ext>
            </a:extLst>
          </p:cNvPr>
          <p:cNvSpPr txBox="1"/>
          <p:nvPr/>
        </p:nvSpPr>
        <p:spPr>
          <a:xfrm>
            <a:off x="7015643" y="416112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920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682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29206" y="427659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36826" y="468530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07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669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1" name="文本占位符 25">
            <a:extLst>
              <a:ext uri="{FF2B5EF4-FFF2-40B4-BE49-F238E27FC236}">
                <a16:creationId xmlns:a16="http://schemas.microsoft.com/office/drawing/2014/main" id="{402678E1-EB95-48B7-9D84-5382BBD08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9070" y="4272010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42" name="文本占位符 25">
            <a:extLst>
              <a:ext uri="{FF2B5EF4-FFF2-40B4-BE49-F238E27FC236}">
                <a16:creationId xmlns:a16="http://schemas.microsoft.com/office/drawing/2014/main" id="{0EB589B5-1A66-4859-B58C-F4C0CB545E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56690" y="4680719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54155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FCD372-4BD7-4A7E-BED9-706002D69C82}"/>
              </a:ext>
            </a:extLst>
          </p:cNvPr>
          <p:cNvSpPr txBox="1"/>
          <p:nvPr userDrawn="1"/>
        </p:nvSpPr>
        <p:spPr>
          <a:xfrm>
            <a:off x="5129131" y="1509372"/>
            <a:ext cx="19683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CONTENT</a:t>
            </a:r>
            <a:endParaRPr lang="zh-CN" altLang="en-US" sz="12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E689C52-ABEE-440D-A1BF-72A3946C24CE}"/>
              </a:ext>
            </a:extLst>
          </p:cNvPr>
          <p:cNvSpPr/>
          <p:nvPr/>
        </p:nvSpPr>
        <p:spPr>
          <a:xfrm rot="2623935">
            <a:off x="947927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60ECBD-8C56-477E-9981-6D482D57DA64}"/>
              </a:ext>
            </a:extLst>
          </p:cNvPr>
          <p:cNvSpPr txBox="1"/>
          <p:nvPr/>
        </p:nvSpPr>
        <p:spPr>
          <a:xfrm>
            <a:off x="970898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53B3CF-ECC1-4EE4-9585-5068F820EED7}"/>
              </a:ext>
            </a:extLst>
          </p:cNvPr>
          <p:cNvSpPr/>
          <p:nvPr/>
        </p:nvSpPr>
        <p:spPr>
          <a:xfrm rot="2623935">
            <a:off x="4936770" y="2633704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752F90-D86E-4F8A-B51F-5BB91E87D210}"/>
              </a:ext>
            </a:extLst>
          </p:cNvPr>
          <p:cNvSpPr txBox="1"/>
          <p:nvPr/>
        </p:nvSpPr>
        <p:spPr>
          <a:xfrm>
            <a:off x="4969817" y="254097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D1CB0D4-36FC-4C54-9A1C-2CE012B7913E}"/>
              </a:ext>
            </a:extLst>
          </p:cNvPr>
          <p:cNvSpPr/>
          <p:nvPr/>
        </p:nvSpPr>
        <p:spPr>
          <a:xfrm rot="2623935">
            <a:off x="8810952" y="2649188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E32FB23-E15D-4331-AEB6-07108568B762}"/>
              </a:ext>
            </a:extLst>
          </p:cNvPr>
          <p:cNvSpPr txBox="1"/>
          <p:nvPr/>
        </p:nvSpPr>
        <p:spPr>
          <a:xfrm>
            <a:off x="8843334" y="255646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文本占位符 25">
            <a:extLst>
              <a:ext uri="{FF2B5EF4-FFF2-40B4-BE49-F238E27FC236}">
                <a16:creationId xmlns:a16="http://schemas.microsoft.com/office/drawing/2014/main" id="{6E65CC8E-037B-49F9-AAA8-3FFA2DB0E6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9986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6" name="文本占位符 25">
            <a:extLst>
              <a:ext uri="{FF2B5EF4-FFF2-40B4-BE49-F238E27FC236}">
                <a16:creationId xmlns:a16="http://schemas.microsoft.com/office/drawing/2014/main" id="{DEAF8C82-0676-4453-B5CC-0E1E15D69C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7606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3577C2F2-5348-45B2-8AC6-2BE50FA86F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80744" y="2671929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5DFA391E-7E64-493C-969B-F8D046F196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88364" y="3080638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39" name="文本占位符 25">
            <a:extLst>
              <a:ext uri="{FF2B5EF4-FFF2-40B4-BE49-F238E27FC236}">
                <a16:creationId xmlns:a16="http://schemas.microsoft.com/office/drawing/2014/main" id="{1C3AB3BB-F634-4D8E-B573-2EA13D0B0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43080" y="2679062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输入标题</a:t>
            </a:r>
          </a:p>
        </p:txBody>
      </p:sp>
      <p:sp>
        <p:nvSpPr>
          <p:cNvPr id="40" name="文本占位符 25">
            <a:extLst>
              <a:ext uri="{FF2B5EF4-FFF2-40B4-BE49-F238E27FC236}">
                <a16:creationId xmlns:a16="http://schemas.microsoft.com/office/drawing/2014/main" id="{AB6B9BDB-9DBB-497D-B673-AB87D51CAE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0700" y="3087771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34775C4-EB81-4263-BEF1-A9809190BE2E}"/>
              </a:ext>
            </a:extLst>
          </p:cNvPr>
          <p:cNvSpPr txBox="1"/>
          <p:nvPr userDrawn="1"/>
        </p:nvSpPr>
        <p:spPr>
          <a:xfrm>
            <a:off x="5633054" y="991265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目录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C821AC9F-4230-4A86-9D79-01BEEFE5A13A}"/>
              </a:ext>
            </a:extLst>
          </p:cNvPr>
          <p:cNvSpPr/>
          <p:nvPr userDrawn="1"/>
        </p:nvSpPr>
        <p:spPr>
          <a:xfrm rot="2623935">
            <a:off x="947927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47324A-3BD5-40EC-A9F3-CE092BEB79B1}"/>
              </a:ext>
            </a:extLst>
          </p:cNvPr>
          <p:cNvSpPr txBox="1"/>
          <p:nvPr userDrawn="1"/>
        </p:nvSpPr>
        <p:spPr>
          <a:xfrm>
            <a:off x="970898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7F89AF4-1A18-493F-AFEA-C1170B29DA5C}"/>
              </a:ext>
            </a:extLst>
          </p:cNvPr>
          <p:cNvSpPr/>
          <p:nvPr userDrawn="1"/>
        </p:nvSpPr>
        <p:spPr>
          <a:xfrm rot="2623935">
            <a:off x="4936770" y="4187509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3CA4F8-BCF7-4262-BC52-0920C4857204}"/>
              </a:ext>
            </a:extLst>
          </p:cNvPr>
          <p:cNvSpPr txBox="1"/>
          <p:nvPr userDrawn="1"/>
        </p:nvSpPr>
        <p:spPr>
          <a:xfrm>
            <a:off x="4969817" y="4094781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33A0391-19C8-456A-95DE-373D2513A777}"/>
              </a:ext>
            </a:extLst>
          </p:cNvPr>
          <p:cNvSpPr/>
          <p:nvPr userDrawn="1"/>
        </p:nvSpPr>
        <p:spPr>
          <a:xfrm rot="2623935">
            <a:off x="8810952" y="4202993"/>
            <a:ext cx="1407735" cy="1407735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2737026-2CC4-4BB5-8C8A-F76A1E67F774}"/>
              </a:ext>
            </a:extLst>
          </p:cNvPr>
          <p:cNvSpPr txBox="1"/>
          <p:nvPr userDrawn="1"/>
        </p:nvSpPr>
        <p:spPr>
          <a:xfrm>
            <a:off x="8843334" y="411026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文本占位符 25">
            <a:extLst>
              <a:ext uri="{FF2B5EF4-FFF2-40B4-BE49-F238E27FC236}">
                <a16:creationId xmlns:a16="http://schemas.microsoft.com/office/drawing/2014/main" id="{DCD51A3C-AFEF-40DA-A5BD-D0B5AAA38E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89986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3" name="文本占位符 25">
            <a:extLst>
              <a:ext uri="{FF2B5EF4-FFF2-40B4-BE49-F238E27FC236}">
                <a16:creationId xmlns:a16="http://schemas.microsoft.com/office/drawing/2014/main" id="{87BB332C-70A8-4C6B-8311-6EA41A837C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7606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4" name="文本占位符 25">
            <a:extLst>
              <a:ext uri="{FF2B5EF4-FFF2-40B4-BE49-F238E27FC236}">
                <a16:creationId xmlns:a16="http://schemas.microsoft.com/office/drawing/2014/main" id="{7BE5ECF4-8174-48EA-821C-820029F83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80744" y="4225734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5" name="文本占位符 25">
            <a:extLst>
              <a:ext uri="{FF2B5EF4-FFF2-40B4-BE49-F238E27FC236}">
                <a16:creationId xmlns:a16="http://schemas.microsoft.com/office/drawing/2014/main" id="{7B32D675-2AEA-4C7E-B9B2-22F31F0DEB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88364" y="4634443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  <p:sp>
        <p:nvSpPr>
          <p:cNvPr id="56" name="文本占位符 25">
            <a:extLst>
              <a:ext uri="{FF2B5EF4-FFF2-40B4-BE49-F238E27FC236}">
                <a16:creationId xmlns:a16="http://schemas.microsoft.com/office/drawing/2014/main" id="{D913982C-7578-4C73-82D2-B606862E32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43080" y="423286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57" name="文本占位符 25">
            <a:extLst>
              <a:ext uri="{FF2B5EF4-FFF2-40B4-BE49-F238E27FC236}">
                <a16:creationId xmlns:a16="http://schemas.microsoft.com/office/drawing/2014/main" id="{B01D72BB-83FF-43A2-B71B-45D1A296239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0700" y="4641576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416606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89C83B5-47E7-4501-A471-7C14FC2A6C1B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CD4B75B3-11E7-4B5F-9D28-71EEC0540548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1CCAC599-4FC9-481D-9FA8-7E9B2900CFC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72651756-C1C3-4162-A1A4-7DD025B1E5B6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D3E8E4E-91E6-4E2A-9A8D-A42EE4022F4A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55023125-8F0D-404C-8C27-317477CF5EB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7907E195-BA17-438F-AD4E-626015DE672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EB588B9-9F1D-4B21-8A89-ECA7AE7EB765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D397F91-9D31-4D29-9552-5E0370B98566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6A18F489-FA97-4C8D-8404-97302BCC2BF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164CE73-9698-47E9-9E2A-C7E0EA743DF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0CFB233-DCA7-4CE8-9024-42D322E37164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C74153F-CF0E-46D3-9485-36B406F2EF7B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472DF8F-E757-4845-94B5-838844A2954C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8EDBE337-6894-499B-BBE2-3E20D3C5E4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0" name="文本占位符 25">
            <a:extLst>
              <a:ext uri="{FF2B5EF4-FFF2-40B4-BE49-F238E27FC236}">
                <a16:creationId xmlns:a16="http://schemas.microsoft.com/office/drawing/2014/main" id="{D4D1E252-30E2-4227-9FD1-942738E657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23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1B0A613A-BCBF-47C9-81F6-05BD34631532}"/>
              </a:ext>
            </a:extLst>
          </p:cNvPr>
          <p:cNvSpPr/>
          <p:nvPr userDrawn="1"/>
        </p:nvSpPr>
        <p:spPr>
          <a:xfrm rot="2712134">
            <a:off x="5496092" y="22417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3023E05-97AB-4671-8BEA-3688A4929879}"/>
              </a:ext>
            </a:extLst>
          </p:cNvPr>
          <p:cNvSpPr/>
          <p:nvPr userDrawn="1"/>
        </p:nvSpPr>
        <p:spPr>
          <a:xfrm rot="2712134">
            <a:off x="7463346" y="1295446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0C7F5CD-3BA7-47AC-81A8-9B5DD01FAF41}"/>
              </a:ext>
            </a:extLst>
          </p:cNvPr>
          <p:cNvSpPr/>
          <p:nvPr userDrawn="1"/>
        </p:nvSpPr>
        <p:spPr>
          <a:xfrm rot="2712134">
            <a:off x="2135266" y="212603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图片占位符 27">
            <a:extLst>
              <a:ext uri="{FF2B5EF4-FFF2-40B4-BE49-F238E27FC236}">
                <a16:creationId xmlns:a16="http://schemas.microsoft.com/office/drawing/2014/main" id="{7B073CA5-AEA0-4CBC-B196-3F1109AD361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06652" y="4066114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图片占位符 27">
            <a:extLst>
              <a:ext uri="{FF2B5EF4-FFF2-40B4-BE49-F238E27FC236}">
                <a16:creationId xmlns:a16="http://schemas.microsoft.com/office/drawing/2014/main" id="{E6C7E181-FB53-4E14-89C5-0EFA418D6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9523" y="416710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9F59565-3D12-4D70-857D-39D50DE65D80}"/>
              </a:ext>
            </a:extLst>
          </p:cNvPr>
          <p:cNvSpPr/>
          <p:nvPr userDrawn="1"/>
        </p:nvSpPr>
        <p:spPr>
          <a:xfrm rot="2712134">
            <a:off x="168012" y="3072322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1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图片占位符 27">
            <a:extLst>
              <a:ext uri="{FF2B5EF4-FFF2-40B4-BE49-F238E27FC236}">
                <a16:creationId xmlns:a16="http://schemas.microsoft.com/office/drawing/2014/main" id="{202BB4BE-93CE-4331-8AB5-F107D0A863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91781" y="4483156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9" name="图片占位符 27">
            <a:extLst>
              <a:ext uri="{FF2B5EF4-FFF2-40B4-BE49-F238E27FC236}">
                <a16:creationId xmlns:a16="http://schemas.microsoft.com/office/drawing/2014/main" id="{85B897AE-C752-4AB9-807F-385F1AD8CD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38655" y="1989789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721CBAD8-4880-46A3-95B5-133FD54AAB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1098" y="2335213"/>
            <a:ext cx="889001" cy="888610"/>
          </a:xfrm>
          <a:prstGeom prst="roundRect">
            <a:avLst/>
          </a:prstGeom>
          <a:effectLst>
            <a:outerShdw blurRad="190500" algn="ctr" rotWithShape="0">
              <a:schemeClr val="accent4">
                <a:alpha val="20000"/>
              </a:schemeClr>
            </a:outerShdw>
          </a:effec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DE4E0A-8717-465F-8BDA-8774F9E53471}"/>
              </a:ext>
            </a:extLst>
          </p:cNvPr>
          <p:cNvGrpSpPr/>
          <p:nvPr userDrawn="1"/>
        </p:nvGrpSpPr>
        <p:grpSpPr>
          <a:xfrm rot="12866542">
            <a:off x="-1129164" y="-1755785"/>
            <a:ext cx="4063184" cy="3884210"/>
            <a:chOff x="-5170681" y="4095262"/>
            <a:chExt cx="4261702" cy="4073986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F921B3F6-E623-4A6D-8A46-C8A6C648D810}"/>
                </a:ext>
              </a:extLst>
            </p:cNvPr>
            <p:cNvSpPr/>
            <p:nvPr/>
          </p:nvSpPr>
          <p:spPr>
            <a:xfrm>
              <a:off x="-5170681" y="4095262"/>
              <a:ext cx="4261702" cy="4073986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>
              <a:solidFill>
                <a:schemeClr val="accent5">
                  <a:lumMod val="50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A4768E1-9356-43CA-A8BD-BA3DE917AF1F}"/>
                </a:ext>
              </a:extLst>
            </p:cNvPr>
            <p:cNvSpPr/>
            <p:nvPr/>
          </p:nvSpPr>
          <p:spPr>
            <a:xfrm>
              <a:off x="-5022897" y="4274754"/>
              <a:ext cx="3978744" cy="380349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B56698AF-6718-44DF-8D87-54B97DAD5B31}"/>
                </a:ext>
              </a:extLst>
            </p:cNvPr>
            <p:cNvSpPr/>
            <p:nvPr/>
          </p:nvSpPr>
          <p:spPr>
            <a:xfrm>
              <a:off x="-4875114" y="4454247"/>
              <a:ext cx="3695787" cy="353299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82B66E0C-CB30-4699-A524-F44D9210FFE9}"/>
                </a:ext>
              </a:extLst>
            </p:cNvPr>
            <p:cNvSpPr/>
            <p:nvPr/>
          </p:nvSpPr>
          <p:spPr>
            <a:xfrm>
              <a:off x="-4727330" y="4633739"/>
              <a:ext cx="3412829" cy="3262503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682C827-44CC-4660-B99F-30BC94819BF1}"/>
                </a:ext>
              </a:extLst>
            </p:cNvPr>
            <p:cNvSpPr/>
            <p:nvPr/>
          </p:nvSpPr>
          <p:spPr>
            <a:xfrm>
              <a:off x="-4579547" y="4813231"/>
              <a:ext cx="3129871" cy="2992009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B4CF0B9-BC1D-420B-884C-B8F2AE6E66B8}"/>
                </a:ext>
              </a:extLst>
            </p:cNvPr>
            <p:cNvSpPr/>
            <p:nvPr/>
          </p:nvSpPr>
          <p:spPr>
            <a:xfrm>
              <a:off x="-4431764" y="4992724"/>
              <a:ext cx="2846914" cy="2721515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9297A50D-28FA-4D32-8E7E-ADEFA11893CA}"/>
                </a:ext>
              </a:extLst>
            </p:cNvPr>
            <p:cNvSpPr/>
            <p:nvPr/>
          </p:nvSpPr>
          <p:spPr>
            <a:xfrm>
              <a:off x="-4283980" y="5172216"/>
              <a:ext cx="2563956" cy="2451021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9581090-51B8-46C5-868E-0CA247D26649}"/>
                </a:ext>
              </a:extLst>
            </p:cNvPr>
            <p:cNvSpPr/>
            <p:nvPr/>
          </p:nvSpPr>
          <p:spPr>
            <a:xfrm>
              <a:off x="-4136197" y="5351708"/>
              <a:ext cx="2280999" cy="2180527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10507C88-4E0A-46B1-8CC1-7C83E6097677}"/>
                </a:ext>
              </a:extLst>
            </p:cNvPr>
            <p:cNvSpPr/>
            <p:nvPr/>
          </p:nvSpPr>
          <p:spPr>
            <a:xfrm>
              <a:off x="-3988414" y="5531200"/>
              <a:ext cx="1998041" cy="1910032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C56CCA2-D6A9-4D44-B62B-9347E307AF7A}"/>
                </a:ext>
              </a:extLst>
            </p:cNvPr>
            <p:cNvSpPr/>
            <p:nvPr/>
          </p:nvSpPr>
          <p:spPr>
            <a:xfrm>
              <a:off x="-3840630" y="5710693"/>
              <a:ext cx="1715083" cy="1639538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E0FB962-30B1-457F-9BF4-A2DBA6995442}"/>
                </a:ext>
              </a:extLst>
            </p:cNvPr>
            <p:cNvSpPr/>
            <p:nvPr/>
          </p:nvSpPr>
          <p:spPr>
            <a:xfrm>
              <a:off x="-3692847" y="5890185"/>
              <a:ext cx="1432126" cy="1369044"/>
            </a:xfrm>
            <a:custGeom>
              <a:avLst/>
              <a:gdLst>
                <a:gd name="connsiteX0" fmla="*/ 726023 w 5364530"/>
                <a:gd name="connsiteY0" fmla="*/ 1422427 h 5128238"/>
                <a:gd name="connsiteX1" fmla="*/ 1996023 w 5364530"/>
                <a:gd name="connsiteY1" fmla="*/ 27 h 5128238"/>
                <a:gd name="connsiteX2" fmla="*/ 3748623 w 5364530"/>
                <a:gd name="connsiteY2" fmla="*/ 1384327 h 5128238"/>
                <a:gd name="connsiteX3" fmla="*/ 4751923 w 5364530"/>
                <a:gd name="connsiteY3" fmla="*/ 1651027 h 5128238"/>
                <a:gd name="connsiteX4" fmla="*/ 5348823 w 5364530"/>
                <a:gd name="connsiteY4" fmla="*/ 3276627 h 5128238"/>
                <a:gd name="connsiteX5" fmla="*/ 4129623 w 5364530"/>
                <a:gd name="connsiteY5" fmla="*/ 5029227 h 5128238"/>
                <a:gd name="connsiteX6" fmla="*/ 675223 w 5364530"/>
                <a:gd name="connsiteY6" fmla="*/ 4749827 h 5128238"/>
                <a:gd name="connsiteX7" fmla="*/ 510123 w 5364530"/>
                <a:gd name="connsiteY7" fmla="*/ 3416327 h 5128238"/>
                <a:gd name="connsiteX8" fmla="*/ 2123 w 5364530"/>
                <a:gd name="connsiteY8" fmla="*/ 2222527 h 5128238"/>
                <a:gd name="connsiteX9" fmla="*/ 726023 w 5364530"/>
                <a:gd name="connsiteY9" fmla="*/ 1422427 h 51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530" h="5128238">
                  <a:moveTo>
                    <a:pt x="726023" y="1422427"/>
                  </a:moveTo>
                  <a:cubicBezTo>
                    <a:pt x="1058340" y="1052010"/>
                    <a:pt x="1492256" y="6377"/>
                    <a:pt x="1996023" y="27"/>
                  </a:cubicBezTo>
                  <a:cubicBezTo>
                    <a:pt x="2499790" y="-6323"/>
                    <a:pt x="3289306" y="1109160"/>
                    <a:pt x="3748623" y="1384327"/>
                  </a:cubicBezTo>
                  <a:cubicBezTo>
                    <a:pt x="4207940" y="1659494"/>
                    <a:pt x="4485223" y="1335644"/>
                    <a:pt x="4751923" y="1651027"/>
                  </a:cubicBezTo>
                  <a:cubicBezTo>
                    <a:pt x="5018623" y="1966410"/>
                    <a:pt x="5452540" y="2713594"/>
                    <a:pt x="5348823" y="3276627"/>
                  </a:cubicBezTo>
                  <a:cubicBezTo>
                    <a:pt x="5245106" y="3839660"/>
                    <a:pt x="4908556" y="4783694"/>
                    <a:pt x="4129623" y="5029227"/>
                  </a:cubicBezTo>
                  <a:cubicBezTo>
                    <a:pt x="3350690" y="5274760"/>
                    <a:pt x="1278473" y="5018644"/>
                    <a:pt x="675223" y="4749827"/>
                  </a:cubicBezTo>
                  <a:cubicBezTo>
                    <a:pt x="71973" y="4481010"/>
                    <a:pt x="622306" y="3837544"/>
                    <a:pt x="510123" y="3416327"/>
                  </a:cubicBezTo>
                  <a:cubicBezTo>
                    <a:pt x="397940" y="2995110"/>
                    <a:pt x="-33860" y="2548494"/>
                    <a:pt x="2123" y="2222527"/>
                  </a:cubicBezTo>
                  <a:cubicBezTo>
                    <a:pt x="38106" y="1896560"/>
                    <a:pt x="393706" y="1792844"/>
                    <a:pt x="726023" y="1422427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accent5">
                  <a:lumMod val="50000"/>
                  <a:alpha val="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7D515EA-403F-4618-B024-237296A0969A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94773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84E6344-F11A-4003-B62B-6F7807BE3283}"/>
              </a:ext>
            </a:extLst>
          </p:cNvPr>
          <p:cNvCxnSpPr>
            <a:cxnSpLocks/>
          </p:cNvCxnSpPr>
          <p:nvPr userDrawn="1"/>
        </p:nvCxnSpPr>
        <p:spPr>
          <a:xfrm>
            <a:off x="695325" y="1130750"/>
            <a:ext cx="50720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079A4F08-0AFE-4BE2-A33B-5CE93C30E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863" y="503736"/>
            <a:ext cx="1569660" cy="4247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输入标题</a:t>
            </a:r>
          </a:p>
        </p:txBody>
      </p:sp>
      <p:sp>
        <p:nvSpPr>
          <p:cNvPr id="25" name="文本占位符 25">
            <a:extLst>
              <a:ext uri="{FF2B5EF4-FFF2-40B4-BE49-F238E27FC236}">
                <a16:creationId xmlns:a16="http://schemas.microsoft.com/office/drawing/2014/main" id="{0AF410A9-AD28-4D47-9160-A75BBAE34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5863" y="854292"/>
            <a:ext cx="739305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6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 charset="0"/>
                <a:cs typeface="Segoe UI Light"/>
              </a:rPr>
              <a:t>Arial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33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914BC8-5A79-48B9-8F7F-4D27B5D36F12}"/>
              </a:ext>
            </a:extLst>
          </p:cNvPr>
          <p:cNvSpPr/>
          <p:nvPr userDrawn="1"/>
        </p:nvSpPr>
        <p:spPr>
          <a:xfrm>
            <a:off x="-39522400" y="-400304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6BEBFB-BEFA-4099-9C47-45DFAEA7A835}"/>
              </a:ext>
            </a:extLst>
          </p:cNvPr>
          <p:cNvSpPr/>
          <p:nvPr userDrawn="1"/>
        </p:nvSpPr>
        <p:spPr>
          <a:xfrm>
            <a:off x="48361600" y="38811200"/>
            <a:ext cx="20320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761" r:id="rId2"/>
    <p:sldLayoutId id="2147483763" r:id="rId3"/>
    <p:sldLayoutId id="2147483765" r:id="rId4"/>
    <p:sldLayoutId id="2147483755" r:id="rId5"/>
    <p:sldLayoutId id="2147483764" r:id="rId6"/>
    <p:sldLayoutId id="214748376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6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51414" y="2790635"/>
            <a:ext cx="7235256" cy="757130"/>
          </a:xfrm>
        </p:spPr>
        <p:txBody>
          <a:bodyPr/>
          <a:lstStyle/>
          <a:p>
            <a:r>
              <a:rPr lang="zh-CN" altLang="en-US" dirty="0"/>
              <a:t>需求分析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6694" y="4490263"/>
            <a:ext cx="1082348" cy="286232"/>
          </a:xfrm>
        </p:spPr>
        <p:txBody>
          <a:bodyPr/>
          <a:lstStyle/>
          <a:p>
            <a:r>
              <a:rPr lang="zh-CN" altLang="en-US" dirty="0"/>
              <a:t>开发觉醒组</a:t>
            </a:r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5868" y="4490263"/>
            <a:ext cx="1079142" cy="286232"/>
          </a:xfrm>
        </p:spPr>
        <p:txBody>
          <a:bodyPr/>
          <a:lstStyle/>
          <a:p>
            <a:r>
              <a:rPr lang="en-US" altLang="zh-CN" dirty="0"/>
              <a:t>2019.10.08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93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ECEFD2A7-DB61-4ADB-B076-8B5276457FBA}"/>
              </a:ext>
            </a:extLst>
          </p:cNvPr>
          <p:cNvSpPr/>
          <p:nvPr/>
        </p:nvSpPr>
        <p:spPr>
          <a:xfrm rot="2712134">
            <a:off x="733466" y="5455301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F42ABF9-BEDD-4F2D-B0A6-3227FAABF0B5}"/>
              </a:ext>
            </a:extLst>
          </p:cNvPr>
          <p:cNvSpPr/>
          <p:nvPr/>
        </p:nvSpPr>
        <p:spPr>
          <a:xfrm rot="2712134">
            <a:off x="2910332" y="4623752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F37E14F6-E369-458A-A061-1FD029CD1949}"/>
              </a:ext>
            </a:extLst>
          </p:cNvPr>
          <p:cNvSpPr/>
          <p:nvPr/>
        </p:nvSpPr>
        <p:spPr>
          <a:xfrm rot="2712134">
            <a:off x="5087198" y="3792203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39B6F3B3-DE31-477C-9B30-92DC819AA82E}"/>
              </a:ext>
            </a:extLst>
          </p:cNvPr>
          <p:cNvSpPr/>
          <p:nvPr/>
        </p:nvSpPr>
        <p:spPr>
          <a:xfrm rot="2712134">
            <a:off x="7264065" y="2960654"/>
            <a:ext cx="4082895" cy="4081370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794524-3F33-4722-9844-2E6ABBC1ED1D}"/>
              </a:ext>
            </a:extLst>
          </p:cNvPr>
          <p:cNvSpPr/>
          <p:nvPr/>
        </p:nvSpPr>
        <p:spPr>
          <a:xfrm>
            <a:off x="1274283" y="4005213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ACAFB2-5A5A-4C21-8B26-EEA72C46ABAB}"/>
              </a:ext>
            </a:extLst>
          </p:cNvPr>
          <p:cNvSpPr txBox="1"/>
          <p:nvPr/>
        </p:nvSpPr>
        <p:spPr>
          <a:xfrm>
            <a:off x="1274283" y="35943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507ECB6-E526-4729-B900-F4F6AA12F244}"/>
              </a:ext>
            </a:extLst>
          </p:cNvPr>
          <p:cNvSpPr/>
          <p:nvPr/>
        </p:nvSpPr>
        <p:spPr>
          <a:xfrm>
            <a:off x="1104718" y="1952408"/>
            <a:ext cx="9664700" cy="4051300"/>
          </a:xfrm>
          <a:custGeom>
            <a:avLst/>
            <a:gdLst>
              <a:gd name="connsiteX0" fmla="*/ 0 w 9626600"/>
              <a:gd name="connsiteY0" fmla="*/ 4152900 h 4152900"/>
              <a:gd name="connsiteX1" fmla="*/ 1473200 w 9626600"/>
              <a:gd name="connsiteY1" fmla="*/ 2997200 h 4152900"/>
              <a:gd name="connsiteX2" fmla="*/ 2311400 w 9626600"/>
              <a:gd name="connsiteY2" fmla="*/ 3340100 h 4152900"/>
              <a:gd name="connsiteX3" fmla="*/ 3517900 w 9626600"/>
              <a:gd name="connsiteY3" fmla="*/ 2311400 h 4152900"/>
              <a:gd name="connsiteX4" fmla="*/ 4394200 w 9626600"/>
              <a:gd name="connsiteY4" fmla="*/ 2628900 h 4152900"/>
              <a:gd name="connsiteX5" fmla="*/ 5727700 w 9626600"/>
              <a:gd name="connsiteY5" fmla="*/ 1447800 h 4152900"/>
              <a:gd name="connsiteX6" fmla="*/ 6604000 w 9626600"/>
              <a:gd name="connsiteY6" fmla="*/ 1816100 h 4152900"/>
              <a:gd name="connsiteX7" fmla="*/ 8013700 w 9626600"/>
              <a:gd name="connsiteY7" fmla="*/ 609600 h 4152900"/>
              <a:gd name="connsiteX8" fmla="*/ 9626600 w 9626600"/>
              <a:gd name="connsiteY8" fmla="*/ 0 h 41529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604000 w 9664700"/>
              <a:gd name="connsiteY6" fmla="*/ 1714500 h 4051300"/>
              <a:gd name="connsiteX7" fmla="*/ 8013700 w 9664700"/>
              <a:gd name="connsiteY7" fmla="*/ 5080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604000 w 9664700"/>
              <a:gd name="connsiteY6" fmla="*/ 17145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727700 w 9664700"/>
              <a:gd name="connsiteY5" fmla="*/ 13462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6007100 w 9664700"/>
              <a:gd name="connsiteY5" fmla="*/ 12827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918200 w 9664700"/>
              <a:gd name="connsiteY5" fmla="*/ 12954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394200 w 9664700"/>
              <a:gd name="connsiteY4" fmla="*/ 25273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517900 w 9664700"/>
              <a:gd name="connsiteY3" fmla="*/ 22098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733800 w 9664700"/>
              <a:gd name="connsiteY3" fmla="*/ 21336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73200 w 9664700"/>
              <a:gd name="connsiteY1" fmla="*/ 2895600 h 4051300"/>
              <a:gd name="connsiteX2" fmla="*/ 23114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98600 w 9664700"/>
              <a:gd name="connsiteY1" fmla="*/ 2882900 h 4051300"/>
              <a:gd name="connsiteX2" fmla="*/ 23114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498600 w 9664700"/>
              <a:gd name="connsiteY1" fmla="*/ 2882900 h 4051300"/>
              <a:gd name="connsiteX2" fmla="*/ 23749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  <a:gd name="connsiteX0" fmla="*/ 0 w 9664700"/>
              <a:gd name="connsiteY0" fmla="*/ 4051300 h 4051300"/>
              <a:gd name="connsiteX1" fmla="*/ 1574800 w 9664700"/>
              <a:gd name="connsiteY1" fmla="*/ 2882900 h 4051300"/>
              <a:gd name="connsiteX2" fmla="*/ 2374900 w 9664700"/>
              <a:gd name="connsiteY2" fmla="*/ 3238500 h 4051300"/>
              <a:gd name="connsiteX3" fmla="*/ 3733800 w 9664700"/>
              <a:gd name="connsiteY3" fmla="*/ 2171700 h 4051300"/>
              <a:gd name="connsiteX4" fmla="*/ 4648200 w 9664700"/>
              <a:gd name="connsiteY4" fmla="*/ 2374900 h 4051300"/>
              <a:gd name="connsiteX5" fmla="*/ 5842000 w 9664700"/>
              <a:gd name="connsiteY5" fmla="*/ 1308100 h 4051300"/>
              <a:gd name="connsiteX6" fmla="*/ 6832600 w 9664700"/>
              <a:gd name="connsiteY6" fmla="*/ 1574800 h 4051300"/>
              <a:gd name="connsiteX7" fmla="*/ 7975600 w 9664700"/>
              <a:gd name="connsiteY7" fmla="*/ 482600 h 4051300"/>
              <a:gd name="connsiteX8" fmla="*/ 9664700 w 9664700"/>
              <a:gd name="connsiteY8" fmla="*/ 0 h 405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64700" h="4051300">
                <a:moveTo>
                  <a:pt x="0" y="4051300"/>
                </a:moveTo>
                <a:cubicBezTo>
                  <a:pt x="543983" y="3541183"/>
                  <a:pt x="1178983" y="3018367"/>
                  <a:pt x="1574800" y="2882900"/>
                </a:cubicBezTo>
                <a:cubicBezTo>
                  <a:pt x="1970617" y="2747433"/>
                  <a:pt x="2015067" y="3357033"/>
                  <a:pt x="2374900" y="3238500"/>
                </a:cubicBezTo>
                <a:cubicBezTo>
                  <a:pt x="2734733" y="3119967"/>
                  <a:pt x="3354917" y="2315633"/>
                  <a:pt x="3733800" y="2171700"/>
                </a:cubicBezTo>
                <a:cubicBezTo>
                  <a:pt x="4112683" y="2027767"/>
                  <a:pt x="4296833" y="2518833"/>
                  <a:pt x="4648200" y="2374900"/>
                </a:cubicBezTo>
                <a:cubicBezTo>
                  <a:pt x="4999567" y="2230967"/>
                  <a:pt x="5477933" y="1441450"/>
                  <a:pt x="5842000" y="1308100"/>
                </a:cubicBezTo>
                <a:cubicBezTo>
                  <a:pt x="6206067" y="1174750"/>
                  <a:pt x="6477000" y="1712383"/>
                  <a:pt x="6832600" y="1574800"/>
                </a:cubicBezTo>
                <a:cubicBezTo>
                  <a:pt x="7188200" y="1437217"/>
                  <a:pt x="7503583" y="745067"/>
                  <a:pt x="7975600" y="482600"/>
                </a:cubicBezTo>
                <a:cubicBezTo>
                  <a:pt x="8447617" y="220133"/>
                  <a:pt x="9110133" y="153458"/>
                  <a:pt x="9664700" y="0"/>
                </a:cubicBezTo>
              </a:path>
            </a:pathLst>
          </a:custGeom>
          <a:noFill/>
          <a:ln>
            <a:solidFill>
              <a:schemeClr val="accent4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C74883-7AAA-414F-A0A7-025F584FADCD}"/>
              </a:ext>
            </a:extLst>
          </p:cNvPr>
          <p:cNvSpPr/>
          <p:nvPr/>
        </p:nvSpPr>
        <p:spPr>
          <a:xfrm>
            <a:off x="3595716" y="3281937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A8534-E74B-47E3-8B97-5FAD9A804E17}"/>
              </a:ext>
            </a:extLst>
          </p:cNvPr>
          <p:cNvSpPr txBox="1"/>
          <p:nvPr/>
        </p:nvSpPr>
        <p:spPr>
          <a:xfrm>
            <a:off x="3595716" y="28710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06BECD-CEEA-41D4-B9A6-71E338B5469A}"/>
              </a:ext>
            </a:extLst>
          </p:cNvPr>
          <p:cNvSpPr/>
          <p:nvPr/>
        </p:nvSpPr>
        <p:spPr>
          <a:xfrm>
            <a:off x="5804794" y="2444451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737E26-24B3-4598-A791-DBAB13800868}"/>
              </a:ext>
            </a:extLst>
          </p:cNvPr>
          <p:cNvSpPr txBox="1"/>
          <p:nvPr/>
        </p:nvSpPr>
        <p:spPr>
          <a:xfrm>
            <a:off x="5804794" y="20335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120E37-683C-4E86-9C61-7EE67741E58D}"/>
              </a:ext>
            </a:extLst>
          </p:cNvPr>
          <p:cNvSpPr/>
          <p:nvPr/>
        </p:nvSpPr>
        <p:spPr>
          <a:xfrm>
            <a:off x="8157135" y="1450072"/>
            <a:ext cx="2215167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6CD0597-18D0-4631-B206-24CD770C83A7}"/>
              </a:ext>
            </a:extLst>
          </p:cNvPr>
          <p:cNvSpPr txBox="1"/>
          <p:nvPr/>
        </p:nvSpPr>
        <p:spPr>
          <a:xfrm>
            <a:off x="8157135" y="10391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3201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1590D646-A6CB-42F2-974D-BCB8B99AE353}"/>
              </a:ext>
            </a:extLst>
          </p:cNvPr>
          <p:cNvSpPr/>
          <p:nvPr/>
        </p:nvSpPr>
        <p:spPr>
          <a:xfrm rot="2712134">
            <a:off x="8575466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177A63A5-CC7D-4A7E-BD9D-27628DB8DE96}"/>
              </a:ext>
            </a:extLst>
          </p:cNvPr>
          <p:cNvSpPr/>
          <p:nvPr/>
        </p:nvSpPr>
        <p:spPr>
          <a:xfrm rot="2712134">
            <a:off x="8575466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D8549D0-D7A1-4BCF-A916-388B810CCCC2}"/>
              </a:ext>
            </a:extLst>
          </p:cNvPr>
          <p:cNvSpPr/>
          <p:nvPr/>
        </p:nvSpPr>
        <p:spPr>
          <a:xfrm rot="2712134">
            <a:off x="922683" y="2133974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E3BF5E5F-0637-41E0-B29A-911BD610B215}"/>
              </a:ext>
            </a:extLst>
          </p:cNvPr>
          <p:cNvSpPr/>
          <p:nvPr/>
        </p:nvSpPr>
        <p:spPr>
          <a:xfrm rot="2712134">
            <a:off x="922683" y="4096588"/>
            <a:ext cx="1098508" cy="1098098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E9EB7D-8374-41CE-9585-BEFD5CE4D5CF}"/>
              </a:ext>
            </a:extLst>
          </p:cNvPr>
          <p:cNvSpPr/>
          <p:nvPr/>
        </p:nvSpPr>
        <p:spPr>
          <a:xfrm>
            <a:off x="4676775" y="2190752"/>
            <a:ext cx="2838446" cy="2838446"/>
          </a:xfrm>
          <a:prstGeom prst="roundRect">
            <a:avLst>
              <a:gd name="adj" fmla="val 31667"/>
            </a:avLst>
          </a:prstGeom>
          <a:solidFill>
            <a:schemeClr val="bg1"/>
          </a:solidFill>
          <a:ln>
            <a:noFill/>
          </a:ln>
          <a:effectLst>
            <a:outerShdw blurRad="190500" sx="95000" sy="95000" algn="ctr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4829E0-6B05-4C0E-B59E-1717472F368F}"/>
              </a:ext>
            </a:extLst>
          </p:cNvPr>
          <p:cNvSpPr/>
          <p:nvPr/>
        </p:nvSpPr>
        <p:spPr>
          <a:xfrm>
            <a:off x="5009283" y="3950053"/>
            <a:ext cx="2183406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19D258-1720-4C89-A952-4A69F49828D5}"/>
              </a:ext>
            </a:extLst>
          </p:cNvPr>
          <p:cNvSpPr txBox="1"/>
          <p:nvPr/>
        </p:nvSpPr>
        <p:spPr>
          <a:xfrm>
            <a:off x="5662405" y="35491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pic>
        <p:nvPicPr>
          <p:cNvPr id="4" name="图形 3" descr="灯泡">
            <a:extLst>
              <a:ext uri="{FF2B5EF4-FFF2-40B4-BE49-F238E27FC236}">
                <a16:creationId xmlns:a16="http://schemas.microsoft.com/office/drawing/2014/main" id="{ED419833-68CB-440E-9BB4-656FCA5C0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504660"/>
            <a:ext cx="914400" cy="9144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B7535A3-BC05-442E-ADED-CF64DDB8BC79}"/>
              </a:ext>
            </a:extLst>
          </p:cNvPr>
          <p:cNvSpPr/>
          <p:nvPr/>
        </p:nvSpPr>
        <p:spPr>
          <a:xfrm>
            <a:off x="595863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C6B3B1-1A0A-4C33-9006-59E6D880A0A8}"/>
              </a:ext>
            </a:extLst>
          </p:cNvPr>
          <p:cNvSpPr txBox="1"/>
          <p:nvPr/>
        </p:nvSpPr>
        <p:spPr>
          <a:xfrm>
            <a:off x="610335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C8E0C1-A749-4200-AC99-96D4523751EA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BACBC6-54A1-45D1-9AE4-F56159403DEC}"/>
              </a:ext>
            </a:extLst>
          </p:cNvPr>
          <p:cNvSpPr txBox="1"/>
          <p:nvPr/>
        </p:nvSpPr>
        <p:spPr>
          <a:xfrm>
            <a:off x="610335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649870F-B38F-4CBF-903B-EA843F010BF2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ADACC9-FD67-45FA-A683-ABF0FE22949F}"/>
              </a:ext>
            </a:extLst>
          </p:cNvPr>
          <p:cNvSpPr txBox="1"/>
          <p:nvPr/>
        </p:nvSpPr>
        <p:spPr>
          <a:xfrm>
            <a:off x="8348112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2BAE860-DE3A-478B-B4A0-8EFC7AA84476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6BD4F1F-0B89-4361-A9A4-21F1A9A433DF}"/>
              </a:ext>
            </a:extLst>
          </p:cNvPr>
          <p:cNvSpPr txBox="1"/>
          <p:nvPr/>
        </p:nvSpPr>
        <p:spPr>
          <a:xfrm>
            <a:off x="8348112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429137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经验教训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210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BCF2ED5F-A2A7-4FFF-B99E-78BFA56BD39E}"/>
              </a:ext>
            </a:extLst>
          </p:cNvPr>
          <p:cNvSpPr/>
          <p:nvPr/>
        </p:nvSpPr>
        <p:spPr>
          <a:xfrm>
            <a:off x="1264227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0366F551-2B88-46B3-8339-0C4B13D52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581345"/>
              </p:ext>
            </p:extLst>
          </p:nvPr>
        </p:nvGraphicFramePr>
        <p:xfrm>
          <a:off x="591911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700F2873-D4B3-47BC-BD7B-672A7E26E279}"/>
              </a:ext>
            </a:extLst>
          </p:cNvPr>
          <p:cNvSpPr/>
          <p:nvPr/>
        </p:nvSpPr>
        <p:spPr>
          <a:xfrm>
            <a:off x="1707303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经验教训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F8B1C4-836E-49E5-BCE6-E31B7A913EB8}"/>
              </a:ext>
            </a:extLst>
          </p:cNvPr>
          <p:cNvSpPr/>
          <p:nvPr/>
        </p:nvSpPr>
        <p:spPr>
          <a:xfrm>
            <a:off x="4926875" y="2254025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04BD3715-73F9-4689-93D9-DA5407FC5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484332"/>
              </p:ext>
            </p:extLst>
          </p:nvPr>
        </p:nvGraphicFramePr>
        <p:xfrm>
          <a:off x="4254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73317FE-AAC1-4534-91CE-1C38347CCFAD}"/>
              </a:ext>
            </a:extLst>
          </p:cNvPr>
          <p:cNvSpPr/>
          <p:nvPr/>
        </p:nvSpPr>
        <p:spPr>
          <a:xfrm>
            <a:off x="5369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87FEC6A-ABAB-4E12-B496-981127ADC4D6}"/>
              </a:ext>
            </a:extLst>
          </p:cNvPr>
          <p:cNvSpPr/>
          <p:nvPr/>
        </p:nvSpPr>
        <p:spPr>
          <a:xfrm>
            <a:off x="8534875" y="2239511"/>
            <a:ext cx="2408004" cy="24080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D2BF9115-AAEF-4294-B22C-A9D93B99D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8133147"/>
              </p:ext>
            </p:extLst>
          </p:nvPr>
        </p:nvGraphicFramePr>
        <p:xfrm>
          <a:off x="7862559" y="1781239"/>
          <a:ext cx="3839722" cy="329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0" name="椭圆 19">
            <a:extLst>
              <a:ext uri="{FF2B5EF4-FFF2-40B4-BE49-F238E27FC236}">
                <a16:creationId xmlns:a16="http://schemas.microsoft.com/office/drawing/2014/main" id="{C5C63653-6940-4A2C-BB36-71B08A671AB4}"/>
              </a:ext>
            </a:extLst>
          </p:cNvPr>
          <p:cNvSpPr/>
          <p:nvPr/>
        </p:nvSpPr>
        <p:spPr>
          <a:xfrm>
            <a:off x="8977951" y="2697101"/>
            <a:ext cx="1492824" cy="14928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ACAA8E0-4CF0-46FF-912C-479A3797DBF1}"/>
              </a:ext>
            </a:extLst>
          </p:cNvPr>
          <p:cNvSpPr/>
          <p:nvPr/>
        </p:nvSpPr>
        <p:spPr>
          <a:xfrm>
            <a:off x="2322286" y="5410569"/>
            <a:ext cx="7547428" cy="624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/>
              <a:t>14</a:t>
            </a:r>
            <a:r>
              <a:rPr lang="zh-CN" altLang="en-US" sz="1400" dirty="0"/>
              <a:t>号字，</a:t>
            </a:r>
            <a:r>
              <a:rPr lang="en-US" altLang="zh-CN" sz="1400" dirty="0"/>
              <a:t>1.3</a:t>
            </a:r>
            <a:r>
              <a:rPr lang="zh-CN" altLang="en-US" sz="1400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290965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824583E-0023-4D38-9126-82B153714ADC}"/>
              </a:ext>
            </a:extLst>
          </p:cNvPr>
          <p:cNvSpPr/>
          <p:nvPr/>
        </p:nvSpPr>
        <p:spPr>
          <a:xfrm>
            <a:off x="885825" y="2469952"/>
            <a:ext cx="104203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87A711-86BB-4118-942E-3DE31536AE0C}"/>
              </a:ext>
            </a:extLst>
          </p:cNvPr>
          <p:cNvSpPr txBox="1"/>
          <p:nvPr/>
        </p:nvSpPr>
        <p:spPr>
          <a:xfrm>
            <a:off x="5235828" y="2491573"/>
            <a:ext cx="172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总公司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总裁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总目标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E633E1-E4DF-427C-9042-5CE3CF23BEB7}"/>
              </a:ext>
            </a:extLst>
          </p:cNvPr>
          <p:cNvSpPr/>
          <p:nvPr/>
        </p:nvSpPr>
        <p:spPr>
          <a:xfrm>
            <a:off x="88582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EB5FB51-3F4C-437F-A81C-075E12810F2F}"/>
              </a:ext>
            </a:extLst>
          </p:cNvPr>
          <p:cNvSpPr/>
          <p:nvPr/>
        </p:nvSpPr>
        <p:spPr>
          <a:xfrm>
            <a:off x="258127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1425ED1-EDEE-483C-BA37-0CEC9CA92388}"/>
              </a:ext>
            </a:extLst>
          </p:cNvPr>
          <p:cNvSpPr/>
          <p:nvPr/>
        </p:nvSpPr>
        <p:spPr>
          <a:xfrm>
            <a:off x="8858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3548AFA-D2C1-4B5A-B1CA-F8279CE6B53E}"/>
              </a:ext>
            </a:extLst>
          </p:cNvPr>
          <p:cNvSpPr/>
          <p:nvPr/>
        </p:nvSpPr>
        <p:spPr>
          <a:xfrm>
            <a:off x="16573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CC58E1-0FE8-4030-8730-12D53F813821}"/>
              </a:ext>
            </a:extLst>
          </p:cNvPr>
          <p:cNvSpPr txBox="1"/>
          <p:nvPr/>
        </p:nvSpPr>
        <p:spPr>
          <a:xfrm>
            <a:off x="1768846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5D28B7-358B-4A47-9083-149F5548BE6D}"/>
              </a:ext>
            </a:extLst>
          </p:cNvPr>
          <p:cNvSpPr/>
          <p:nvPr/>
        </p:nvSpPr>
        <p:spPr>
          <a:xfrm>
            <a:off x="4572000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0030EE4-3D27-41FF-9B91-75B7F80F4262}"/>
              </a:ext>
            </a:extLst>
          </p:cNvPr>
          <p:cNvSpPr/>
          <p:nvPr/>
        </p:nvSpPr>
        <p:spPr>
          <a:xfrm>
            <a:off x="8258175" y="3160633"/>
            <a:ext cx="304800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017126-478C-4E98-9E9D-C80CDAF0348A}"/>
              </a:ext>
            </a:extLst>
          </p:cNvPr>
          <p:cNvSpPr txBox="1"/>
          <p:nvPr/>
        </p:nvSpPr>
        <p:spPr>
          <a:xfrm>
            <a:off x="5529978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F5B0402-0C1C-408E-B70C-06DFB9B68788}"/>
              </a:ext>
            </a:extLst>
          </p:cNvPr>
          <p:cNvSpPr txBox="1"/>
          <p:nvPr/>
        </p:nvSpPr>
        <p:spPr>
          <a:xfrm>
            <a:off x="9216154" y="317730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分公司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分店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F9271D-29EF-4B48-8414-AD2EDA8C3BBB}"/>
              </a:ext>
            </a:extLst>
          </p:cNvPr>
          <p:cNvSpPr/>
          <p:nvPr/>
        </p:nvSpPr>
        <p:spPr>
          <a:xfrm>
            <a:off x="8858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FB661C2-A6B4-4248-9863-01F162944E68}"/>
              </a:ext>
            </a:extLst>
          </p:cNvPr>
          <p:cNvSpPr/>
          <p:nvPr/>
        </p:nvSpPr>
        <p:spPr>
          <a:xfrm>
            <a:off x="6279896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15D3532-1D14-4D3D-9447-58DD4306C922}"/>
              </a:ext>
            </a:extLst>
          </p:cNvPr>
          <p:cNvSpPr/>
          <p:nvPr/>
        </p:nvSpPr>
        <p:spPr>
          <a:xfrm>
            <a:off x="9953625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7327BBF-8BAD-4DA9-8BD8-8397405FF1F5}"/>
              </a:ext>
            </a:extLst>
          </p:cNvPr>
          <p:cNvSpPr/>
          <p:nvPr/>
        </p:nvSpPr>
        <p:spPr>
          <a:xfrm>
            <a:off x="8258174" y="3841789"/>
            <a:ext cx="1352550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A208B96-7972-4C77-B0B8-AAE032E5CB00}"/>
              </a:ext>
            </a:extLst>
          </p:cNvPr>
          <p:cNvSpPr/>
          <p:nvPr/>
        </p:nvSpPr>
        <p:spPr>
          <a:xfrm>
            <a:off x="258127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ACBF4F-63CE-44F9-97AC-B1EC793B3836}"/>
              </a:ext>
            </a:extLst>
          </p:cNvPr>
          <p:cNvSpPr/>
          <p:nvPr/>
        </p:nvSpPr>
        <p:spPr>
          <a:xfrm>
            <a:off x="335280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268ED91-E3D2-4085-9466-3172B3C36FF6}"/>
              </a:ext>
            </a:extLst>
          </p:cNvPr>
          <p:cNvSpPr/>
          <p:nvPr/>
        </p:nvSpPr>
        <p:spPr>
          <a:xfrm>
            <a:off x="458444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384874-7C84-444A-8A9E-EE58F5E02CEE}"/>
              </a:ext>
            </a:extLst>
          </p:cNvPr>
          <p:cNvSpPr/>
          <p:nvPr/>
        </p:nvSpPr>
        <p:spPr>
          <a:xfrm>
            <a:off x="535597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BFE714D-DE59-4B4A-9512-00BE8E9677CA}"/>
              </a:ext>
            </a:extLst>
          </p:cNvPr>
          <p:cNvSpPr/>
          <p:nvPr/>
        </p:nvSpPr>
        <p:spPr>
          <a:xfrm>
            <a:off x="6279896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FAE0E90-9AA0-4BD1-B1CD-8C79AEEF4D69}"/>
              </a:ext>
            </a:extLst>
          </p:cNvPr>
          <p:cNvSpPr/>
          <p:nvPr/>
        </p:nvSpPr>
        <p:spPr>
          <a:xfrm>
            <a:off x="7051421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A78D667-1166-408A-8B26-F3D012E35D90}"/>
              </a:ext>
            </a:extLst>
          </p:cNvPr>
          <p:cNvSpPr/>
          <p:nvPr/>
        </p:nvSpPr>
        <p:spPr>
          <a:xfrm>
            <a:off x="825817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435EA1F-E698-4814-A24F-1467B3E9C2CA}"/>
              </a:ext>
            </a:extLst>
          </p:cNvPr>
          <p:cNvSpPr/>
          <p:nvPr/>
        </p:nvSpPr>
        <p:spPr>
          <a:xfrm>
            <a:off x="902970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32F23E5-E25B-492D-8950-5CFAA043863F}"/>
              </a:ext>
            </a:extLst>
          </p:cNvPr>
          <p:cNvSpPr/>
          <p:nvPr/>
        </p:nvSpPr>
        <p:spPr>
          <a:xfrm>
            <a:off x="9953625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4BB6E44-D733-41D6-86D6-B783BA4EEFAC}"/>
              </a:ext>
            </a:extLst>
          </p:cNvPr>
          <p:cNvSpPr/>
          <p:nvPr/>
        </p:nvSpPr>
        <p:spPr>
          <a:xfrm>
            <a:off x="10725150" y="4518367"/>
            <a:ext cx="581025" cy="338554"/>
          </a:xfrm>
          <a:prstGeom prst="roundRect">
            <a:avLst/>
          </a:prstGeom>
          <a:solidFill>
            <a:schemeClr val="bg1"/>
          </a:solidFill>
          <a:ln>
            <a:solidFill>
              <a:schemeClr val="accent4"/>
            </a:solidFill>
          </a:ln>
          <a:effectLst>
            <a:outerShdw blurRad="127000" sx="90000" sy="90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CEED806-FC9A-42CB-BFE8-8BEBF6A11654}"/>
              </a:ext>
            </a:extLst>
          </p:cNvPr>
          <p:cNvCxnSpPr/>
          <p:nvPr/>
        </p:nvCxnSpPr>
        <p:spPr>
          <a:xfrm>
            <a:off x="486727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5F61FE2-33BD-4315-B227-CB53D6AC4BBA}"/>
              </a:ext>
            </a:extLst>
          </p:cNvPr>
          <p:cNvCxnSpPr/>
          <p:nvPr/>
        </p:nvCxnSpPr>
        <p:spPr>
          <a:xfrm>
            <a:off x="5648325" y="3744129"/>
            <a:ext cx="0" cy="63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AA3FB122-40D0-4CF5-BB11-96E12E0F9F57}"/>
              </a:ext>
            </a:extLst>
          </p:cNvPr>
          <p:cNvSpPr txBox="1"/>
          <p:nvPr/>
        </p:nvSpPr>
        <p:spPr>
          <a:xfrm>
            <a:off x="1281947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2CFCEAD-CF3F-4235-9714-C8D40E8B221C}"/>
              </a:ext>
            </a:extLst>
          </p:cNvPr>
          <p:cNvSpPr txBox="1"/>
          <p:nvPr/>
        </p:nvSpPr>
        <p:spPr>
          <a:xfrm>
            <a:off x="2985681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EBDCCD-A4A2-4109-BCB1-D1FFFCE1797C}"/>
              </a:ext>
            </a:extLst>
          </p:cNvPr>
          <p:cNvSpPr txBox="1"/>
          <p:nvPr/>
        </p:nvSpPr>
        <p:spPr>
          <a:xfrm>
            <a:off x="6689973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00EFA32-FAC3-426B-A6DA-458193E68095}"/>
              </a:ext>
            </a:extLst>
          </p:cNvPr>
          <p:cNvSpPr txBox="1"/>
          <p:nvPr/>
        </p:nvSpPr>
        <p:spPr>
          <a:xfrm>
            <a:off x="8658438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896632E-00D3-4CDA-BEFD-3A8BA94CCA14}"/>
              </a:ext>
            </a:extLst>
          </p:cNvPr>
          <p:cNvSpPr txBox="1"/>
          <p:nvPr/>
        </p:nvSpPr>
        <p:spPr>
          <a:xfrm>
            <a:off x="10362172" y="38608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2D94837-74B6-4838-B382-D2431CA6DFEF}"/>
              </a:ext>
            </a:extLst>
          </p:cNvPr>
          <p:cNvSpPr txBox="1"/>
          <p:nvPr/>
        </p:nvSpPr>
        <p:spPr>
          <a:xfrm>
            <a:off x="904467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FF6D97E-7BB9-4E70-A51D-E3CE6D21BE4E}"/>
              </a:ext>
            </a:extLst>
          </p:cNvPr>
          <p:cNvSpPr txBox="1"/>
          <p:nvPr/>
        </p:nvSpPr>
        <p:spPr>
          <a:xfrm>
            <a:off x="1675992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064CEF-76C0-4B2A-AD2F-8137CF514329}"/>
              </a:ext>
            </a:extLst>
          </p:cNvPr>
          <p:cNvSpPr txBox="1"/>
          <p:nvPr/>
        </p:nvSpPr>
        <p:spPr>
          <a:xfrm>
            <a:off x="259991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2686C27-4303-4494-94A0-444C507205AB}"/>
              </a:ext>
            </a:extLst>
          </p:cNvPr>
          <p:cNvSpPr txBox="1"/>
          <p:nvPr/>
        </p:nvSpPr>
        <p:spPr>
          <a:xfrm>
            <a:off x="337144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6623833-9C26-406B-9FD5-007D1E61F609}"/>
              </a:ext>
            </a:extLst>
          </p:cNvPr>
          <p:cNvSpPr txBox="1"/>
          <p:nvPr/>
        </p:nvSpPr>
        <p:spPr>
          <a:xfrm>
            <a:off x="460308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E85836-469B-47D0-A28C-B62C15338481}"/>
              </a:ext>
            </a:extLst>
          </p:cNvPr>
          <p:cNvSpPr txBox="1"/>
          <p:nvPr/>
        </p:nvSpPr>
        <p:spPr>
          <a:xfrm>
            <a:off x="537461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E39919-C596-44A6-83FC-06906707CFF1}"/>
              </a:ext>
            </a:extLst>
          </p:cNvPr>
          <p:cNvSpPr txBox="1"/>
          <p:nvPr/>
        </p:nvSpPr>
        <p:spPr>
          <a:xfrm>
            <a:off x="629853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4B2BC04-BACF-492C-813E-0AEEADB3AFD1}"/>
              </a:ext>
            </a:extLst>
          </p:cNvPr>
          <p:cNvSpPr txBox="1"/>
          <p:nvPr/>
        </p:nvSpPr>
        <p:spPr>
          <a:xfrm>
            <a:off x="707006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2A1795F-5094-4B61-9DA0-7E37D26760B3}"/>
              </a:ext>
            </a:extLst>
          </p:cNvPr>
          <p:cNvSpPr txBox="1"/>
          <p:nvPr/>
        </p:nvSpPr>
        <p:spPr>
          <a:xfrm>
            <a:off x="8276818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8656E9C-BB79-4BC5-83DB-A19B8D7F5C5F}"/>
              </a:ext>
            </a:extLst>
          </p:cNvPr>
          <p:cNvSpPr txBox="1"/>
          <p:nvPr/>
        </p:nvSpPr>
        <p:spPr>
          <a:xfrm>
            <a:off x="9048343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1BC366-DB0A-40BB-B44C-1DA022BE56A7}"/>
              </a:ext>
            </a:extLst>
          </p:cNvPr>
          <p:cNvSpPr txBox="1"/>
          <p:nvPr/>
        </p:nvSpPr>
        <p:spPr>
          <a:xfrm>
            <a:off x="9979279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D57CD22-C531-4AC1-AFED-E145C3BC4C53}"/>
              </a:ext>
            </a:extLst>
          </p:cNvPr>
          <p:cNvSpPr txBox="1"/>
          <p:nvPr/>
        </p:nvSpPr>
        <p:spPr>
          <a:xfrm>
            <a:off x="10750804" y="45337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分店</a:t>
            </a:r>
          </a:p>
        </p:txBody>
      </p:sp>
    </p:spTree>
    <p:extLst>
      <p:ext uri="{BB962C8B-B14F-4D97-AF65-F5344CB8AC3E}">
        <p14:creationId xmlns:p14="http://schemas.microsoft.com/office/powerpoint/2010/main" val="38778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308371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CBE2F07-586A-4378-AF2B-1F7A1CB059BD}"/>
              </a:ext>
            </a:extLst>
          </p:cNvPr>
          <p:cNvGrpSpPr/>
          <p:nvPr/>
        </p:nvGrpSpPr>
        <p:grpSpPr>
          <a:xfrm>
            <a:off x="4171948" y="1891826"/>
            <a:ext cx="3848102" cy="3848100"/>
            <a:chOff x="4571996" y="1904998"/>
            <a:chExt cx="3048006" cy="304800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BF87247-6813-40FE-9110-7D8C3C4D4E73}"/>
                </a:ext>
              </a:extLst>
            </p:cNvPr>
            <p:cNvGrpSpPr/>
            <p:nvPr/>
          </p:nvGrpSpPr>
          <p:grpSpPr>
            <a:xfrm>
              <a:off x="4787899" y="2120900"/>
              <a:ext cx="2616202" cy="2616200"/>
              <a:chOff x="5072062" y="2405062"/>
              <a:chExt cx="2047875" cy="2047875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84BFD1B3-6D88-4E4B-9D5A-706BD71DF676}"/>
                  </a:ext>
                </a:extLst>
              </p:cNvPr>
              <p:cNvSpPr/>
              <p:nvPr/>
            </p:nvSpPr>
            <p:spPr>
              <a:xfrm flipV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空心弧 7">
                <a:extLst>
                  <a:ext uri="{FF2B5EF4-FFF2-40B4-BE49-F238E27FC236}">
                    <a16:creationId xmlns:a16="http://schemas.microsoft.com/office/drawing/2014/main" id="{29C38466-D83B-4F08-AF00-84282993C52B}"/>
                  </a:ext>
                </a:extLst>
              </p:cNvPr>
              <p:cNvSpPr/>
              <p:nvPr/>
            </p:nvSpPr>
            <p:spPr>
              <a:xfrm flipH="1">
                <a:off x="5219697" y="2552699"/>
                <a:ext cx="1752602" cy="1752602"/>
              </a:xfrm>
              <a:prstGeom prst="blockArc">
                <a:avLst>
                  <a:gd name="adj1" fmla="val 10768015"/>
                  <a:gd name="adj2" fmla="val 16187757"/>
                  <a:gd name="adj3" fmla="val 1744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空心弧 2">
                <a:extLst>
                  <a:ext uri="{FF2B5EF4-FFF2-40B4-BE49-F238E27FC236}">
                    <a16:creationId xmlns:a16="http://schemas.microsoft.com/office/drawing/2014/main" id="{5DB8D659-16F2-418A-AEC8-A994DC6D0117}"/>
                  </a:ext>
                </a:extLst>
              </p:cNvPr>
              <p:cNvSpPr/>
              <p:nvPr/>
            </p:nvSpPr>
            <p:spPr>
              <a:xfrm>
                <a:off x="5072062" y="2405062"/>
                <a:ext cx="2047875" cy="2047875"/>
              </a:xfrm>
              <a:prstGeom prst="blockArc">
                <a:avLst>
                  <a:gd name="adj1" fmla="val 10768015"/>
                  <a:gd name="adj2" fmla="val 16835687"/>
                  <a:gd name="adj3" fmla="val 26025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空心弧 8">
                <a:extLst>
                  <a:ext uri="{FF2B5EF4-FFF2-40B4-BE49-F238E27FC236}">
                    <a16:creationId xmlns:a16="http://schemas.microsoft.com/office/drawing/2014/main" id="{238DD025-A6D9-48DA-BDBA-E7CC35047ED3}"/>
                  </a:ext>
                </a:extLst>
              </p:cNvPr>
              <p:cNvSpPr/>
              <p:nvPr/>
            </p:nvSpPr>
            <p:spPr>
              <a:xfrm flipH="1" flipV="1">
                <a:off x="5072062" y="2405062"/>
                <a:ext cx="2047875" cy="2047875"/>
              </a:xfrm>
              <a:prstGeom prst="blockArc">
                <a:avLst>
                  <a:gd name="adj1" fmla="val 10821448"/>
                  <a:gd name="adj2" fmla="val 16724262"/>
                  <a:gd name="adj3" fmla="val 28394"/>
                </a:avLst>
              </a:prstGeom>
              <a:gradFill>
                <a:gsLst>
                  <a:gs pos="100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/>
                  </a:gs>
                </a:gsLst>
                <a:lin ang="5400000" scaled="1"/>
              </a:gradFill>
              <a:ln>
                <a:noFill/>
              </a:ln>
              <a:effectLst>
                <a:outerShdw blurRad="127000" sx="95000" sy="95000" algn="ctr" rotWithShape="0">
                  <a:schemeClr val="accent4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0416F854-C85F-4C2F-B687-2E07F05BDF14}"/>
                </a:ext>
              </a:extLst>
            </p:cNvPr>
            <p:cNvSpPr/>
            <p:nvPr/>
          </p:nvSpPr>
          <p:spPr>
            <a:xfrm>
              <a:off x="4571996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68B4CE6C-2A5D-4FD4-8550-570A3ED2A7B3}"/>
                </a:ext>
              </a:extLst>
            </p:cNvPr>
            <p:cNvSpPr/>
            <p:nvPr/>
          </p:nvSpPr>
          <p:spPr>
            <a:xfrm flipH="1" flipV="1">
              <a:off x="4571998" y="1904998"/>
              <a:ext cx="3048004" cy="3048004"/>
            </a:xfrm>
            <a:prstGeom prst="arc">
              <a:avLst/>
            </a:prstGeom>
            <a:ln w="12700">
              <a:gradFill>
                <a:gsLst>
                  <a:gs pos="100000">
                    <a:schemeClr val="accent4"/>
                  </a:gs>
                  <a:gs pos="0">
                    <a:schemeClr val="accent4">
                      <a:lumMod val="20000"/>
                      <a:lumOff val="80000"/>
                    </a:scheme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1366C5-A0FA-4E4D-9924-7918737E2CD9}"/>
              </a:ext>
            </a:extLst>
          </p:cNvPr>
          <p:cNvSpPr/>
          <p:nvPr/>
        </p:nvSpPr>
        <p:spPr>
          <a:xfrm>
            <a:off x="8333640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EE4F88-0831-4698-8B1D-BA3860AC8FE0}"/>
              </a:ext>
            </a:extLst>
          </p:cNvPr>
          <p:cNvSpPr txBox="1"/>
          <p:nvPr/>
        </p:nvSpPr>
        <p:spPr>
          <a:xfrm>
            <a:off x="8348112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2B3BD6-D64B-4CFA-A504-EDB252614369}"/>
              </a:ext>
            </a:extLst>
          </p:cNvPr>
          <p:cNvSpPr/>
          <p:nvPr/>
        </p:nvSpPr>
        <p:spPr>
          <a:xfrm>
            <a:off x="8333640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C886366-B8FB-4C60-BBDF-1A373577CC3A}"/>
              </a:ext>
            </a:extLst>
          </p:cNvPr>
          <p:cNvSpPr txBox="1"/>
          <p:nvPr/>
        </p:nvSpPr>
        <p:spPr>
          <a:xfrm>
            <a:off x="8348112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7DBF0F0-0F25-4A8B-8717-B4B8DC4764B0}"/>
              </a:ext>
            </a:extLst>
          </p:cNvPr>
          <p:cNvSpPr/>
          <p:nvPr/>
        </p:nvSpPr>
        <p:spPr>
          <a:xfrm>
            <a:off x="595863" y="2493502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74EE3CF-E8EE-41BE-9905-64A7661CA350}"/>
              </a:ext>
            </a:extLst>
          </p:cNvPr>
          <p:cNvSpPr txBox="1"/>
          <p:nvPr/>
        </p:nvSpPr>
        <p:spPr>
          <a:xfrm>
            <a:off x="2966723" y="2124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80A695-E369-4315-BBEF-B627C2DD0D31}"/>
              </a:ext>
            </a:extLst>
          </p:cNvPr>
          <p:cNvSpPr/>
          <p:nvPr/>
        </p:nvSpPr>
        <p:spPr>
          <a:xfrm>
            <a:off x="595863" y="4454395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F91FD1-F5DB-4447-9638-085215E9D88A}"/>
              </a:ext>
            </a:extLst>
          </p:cNvPr>
          <p:cNvSpPr txBox="1"/>
          <p:nvPr/>
        </p:nvSpPr>
        <p:spPr>
          <a:xfrm>
            <a:off x="2966723" y="40850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5841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占位符 52" descr="图片包含 户外, 自然, 天空, 日落&#10;&#10;描述已自动生成">
            <a:extLst>
              <a:ext uri="{FF2B5EF4-FFF2-40B4-BE49-F238E27FC236}">
                <a16:creationId xmlns:a16="http://schemas.microsoft.com/office/drawing/2014/main" id="{BD758CA3-B8AE-4482-8A0F-93965568DD5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1" name="图片占位符 50" descr="图片包含 草, 天空, 户外, 田野&#10;&#10;描述已自动生成">
            <a:extLst>
              <a:ext uri="{FF2B5EF4-FFF2-40B4-BE49-F238E27FC236}">
                <a16:creationId xmlns:a16="http://schemas.microsoft.com/office/drawing/2014/main" id="{D4039324-2635-44E7-8941-F4033AAA14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55" name="图片占位符 54" descr="图片包含 天空, 户外, 自然&#10;&#10;描述已自动生成">
            <a:extLst>
              <a:ext uri="{FF2B5EF4-FFF2-40B4-BE49-F238E27FC236}">
                <a16:creationId xmlns:a16="http://schemas.microsoft.com/office/drawing/2014/main" id="{992B44EF-6916-42F7-B402-1F53163D68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pic>
        <p:nvPicPr>
          <p:cNvPr id="49" name="图片占位符 48" descr="图片包含 水, 自然, 天空, 户外&#10;&#10;描述已自动生成">
            <a:extLst>
              <a:ext uri="{FF2B5EF4-FFF2-40B4-BE49-F238E27FC236}">
                <a16:creationId xmlns:a16="http://schemas.microsoft.com/office/drawing/2014/main" id="{9CA6C412-67E9-4CD6-B8E2-11A461EEF8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50" r="21850"/>
          <a:stretch>
            <a:fillRect/>
          </a:stretch>
        </p:blipFill>
        <p:spPr/>
      </p:pic>
      <p:pic>
        <p:nvPicPr>
          <p:cNvPr id="47" name="图片占位符 46" descr="图片包含 雪花, 户外, 天空, 滑雪&#10;&#10;描述已自动生成">
            <a:extLst>
              <a:ext uri="{FF2B5EF4-FFF2-40B4-BE49-F238E27FC236}">
                <a16:creationId xmlns:a16="http://schemas.microsoft.com/office/drawing/2014/main" id="{06F6921A-9CC2-4014-8924-25A802CD64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1875" r="21875"/>
          <a:stretch>
            <a:fillRect/>
          </a:stretch>
        </p:blipFill>
        <p:spPr/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经验教训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14D16B5-ADAC-474E-BE00-3B688871F5CD}"/>
              </a:ext>
            </a:extLst>
          </p:cNvPr>
          <p:cNvGrpSpPr/>
          <p:nvPr/>
        </p:nvGrpSpPr>
        <p:grpSpPr>
          <a:xfrm>
            <a:off x="704850" y="2219325"/>
            <a:ext cx="10763250" cy="2266950"/>
            <a:chOff x="704850" y="2219325"/>
            <a:chExt cx="10763250" cy="226695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1AA6975-BBE4-4549-BC9E-5ABB70717F1F}"/>
                </a:ext>
              </a:extLst>
            </p:cNvPr>
            <p:cNvSpPr/>
            <p:nvPr/>
          </p:nvSpPr>
          <p:spPr>
            <a:xfrm>
              <a:off x="4100513" y="4301216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1BD0F9D-7443-42F8-979D-5E84EE06156D}"/>
                </a:ext>
              </a:extLst>
            </p:cNvPr>
            <p:cNvSpPr/>
            <p:nvPr/>
          </p:nvSpPr>
          <p:spPr>
            <a:xfrm>
              <a:off x="6200776" y="290036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B5E97E0-EF26-4241-A7B1-DA078D448604}"/>
                </a:ext>
              </a:extLst>
            </p:cNvPr>
            <p:cNvSpPr/>
            <p:nvPr/>
          </p:nvSpPr>
          <p:spPr>
            <a:xfrm>
              <a:off x="8301039" y="3833812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737979E-7B31-45B5-BFC0-CABB2BA0D5BC}"/>
                </a:ext>
              </a:extLst>
            </p:cNvPr>
            <p:cNvSpPr/>
            <p:nvPr/>
          </p:nvSpPr>
          <p:spPr>
            <a:xfrm>
              <a:off x="10401300" y="3026569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824D7DB-6932-407F-A163-FC32ED77E31B}"/>
                </a:ext>
              </a:extLst>
            </p:cNvPr>
            <p:cNvSpPr/>
            <p:nvPr/>
          </p:nvSpPr>
          <p:spPr>
            <a:xfrm>
              <a:off x="2000250" y="3336131"/>
              <a:ext cx="76200" cy="762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FAD3AFFB-A5C9-45C2-99CF-57839DB5DB48}"/>
                </a:ext>
              </a:extLst>
            </p:cNvPr>
            <p:cNvSpPr/>
            <p:nvPr/>
          </p:nvSpPr>
          <p:spPr>
            <a:xfrm>
              <a:off x="704850" y="2219325"/>
              <a:ext cx="10763250" cy="2266950"/>
            </a:xfrm>
            <a:custGeom>
              <a:avLst/>
              <a:gdLst>
                <a:gd name="connsiteX0" fmla="*/ 0 w 10734675"/>
                <a:gd name="connsiteY0" fmla="*/ 1059365 h 1430882"/>
                <a:gd name="connsiteX1" fmla="*/ 1343025 w 10734675"/>
                <a:gd name="connsiteY1" fmla="*/ 59240 h 1430882"/>
                <a:gd name="connsiteX2" fmla="*/ 3495675 w 10734675"/>
                <a:gd name="connsiteY2" fmla="*/ 1087940 h 1430882"/>
                <a:gd name="connsiteX3" fmla="*/ 5257800 w 10734675"/>
                <a:gd name="connsiteY3" fmla="*/ 2090 h 1430882"/>
                <a:gd name="connsiteX4" fmla="*/ 8105775 w 10734675"/>
                <a:gd name="connsiteY4" fmla="*/ 1430840 h 1430882"/>
                <a:gd name="connsiteX5" fmla="*/ 10734675 w 10734675"/>
                <a:gd name="connsiteY5" fmla="*/ 40190 h 1430882"/>
                <a:gd name="connsiteX0" fmla="*/ 0 w 10715625"/>
                <a:gd name="connsiteY0" fmla="*/ 1809750 h 2188683"/>
                <a:gd name="connsiteX1" fmla="*/ 1343025 w 10715625"/>
                <a:gd name="connsiteY1" fmla="*/ 809625 h 2188683"/>
                <a:gd name="connsiteX2" fmla="*/ 3495675 w 10715625"/>
                <a:gd name="connsiteY2" fmla="*/ 1838325 h 2188683"/>
                <a:gd name="connsiteX3" fmla="*/ 5257800 w 10715625"/>
                <a:gd name="connsiteY3" fmla="*/ 752475 h 2188683"/>
                <a:gd name="connsiteX4" fmla="*/ 8105775 w 10715625"/>
                <a:gd name="connsiteY4" fmla="*/ 2181225 h 2188683"/>
                <a:gd name="connsiteX5" fmla="*/ 10715625 w 10715625"/>
                <a:gd name="connsiteY5" fmla="*/ 0 h 2188683"/>
                <a:gd name="connsiteX0" fmla="*/ 0 w 10715625"/>
                <a:gd name="connsiteY0" fmla="*/ 1809750 h 1838390"/>
                <a:gd name="connsiteX1" fmla="*/ 1343025 w 10715625"/>
                <a:gd name="connsiteY1" fmla="*/ 809625 h 1838390"/>
                <a:gd name="connsiteX2" fmla="*/ 3495675 w 10715625"/>
                <a:gd name="connsiteY2" fmla="*/ 1838325 h 1838390"/>
                <a:gd name="connsiteX3" fmla="*/ 5257800 w 10715625"/>
                <a:gd name="connsiteY3" fmla="*/ 752475 h 1838390"/>
                <a:gd name="connsiteX4" fmla="*/ 8058150 w 10715625"/>
                <a:gd name="connsiteY4" fmla="*/ 1695450 h 1838390"/>
                <a:gd name="connsiteX5" fmla="*/ 10715625 w 10715625"/>
                <a:gd name="connsiteY5" fmla="*/ 0 h 1838390"/>
                <a:gd name="connsiteX0" fmla="*/ 0 w 10715625"/>
                <a:gd name="connsiteY0" fmla="*/ 1809750 h 1838332"/>
                <a:gd name="connsiteX1" fmla="*/ 1343025 w 10715625"/>
                <a:gd name="connsiteY1" fmla="*/ 809625 h 1838332"/>
                <a:gd name="connsiteX2" fmla="*/ 3495675 w 10715625"/>
                <a:gd name="connsiteY2" fmla="*/ 1838325 h 1838332"/>
                <a:gd name="connsiteX3" fmla="*/ 5353050 w 10715625"/>
                <a:gd name="connsiteY3" fmla="*/ 828675 h 1838332"/>
                <a:gd name="connsiteX4" fmla="*/ 8058150 w 10715625"/>
                <a:gd name="connsiteY4" fmla="*/ 1695450 h 1838332"/>
                <a:gd name="connsiteX5" fmla="*/ 10715625 w 10715625"/>
                <a:gd name="connsiteY5" fmla="*/ 0 h 1838332"/>
                <a:gd name="connsiteX0" fmla="*/ 0 w 10715625"/>
                <a:gd name="connsiteY0" fmla="*/ 1809750 h 2124081"/>
                <a:gd name="connsiteX1" fmla="*/ 1343025 w 10715625"/>
                <a:gd name="connsiteY1" fmla="*/ 809625 h 2124081"/>
                <a:gd name="connsiteX2" fmla="*/ 3371850 w 10715625"/>
                <a:gd name="connsiteY2" fmla="*/ 2124075 h 2124081"/>
                <a:gd name="connsiteX3" fmla="*/ 5353050 w 10715625"/>
                <a:gd name="connsiteY3" fmla="*/ 828675 h 2124081"/>
                <a:gd name="connsiteX4" fmla="*/ 8058150 w 10715625"/>
                <a:gd name="connsiteY4" fmla="*/ 1695450 h 2124081"/>
                <a:gd name="connsiteX5" fmla="*/ 10715625 w 10715625"/>
                <a:gd name="connsiteY5" fmla="*/ 0 h 2124081"/>
                <a:gd name="connsiteX0" fmla="*/ 0 w 10715625"/>
                <a:gd name="connsiteY0" fmla="*/ 1809750 h 2126239"/>
                <a:gd name="connsiteX1" fmla="*/ 1304925 w 10715625"/>
                <a:gd name="connsiteY1" fmla="*/ 1152525 h 2126239"/>
                <a:gd name="connsiteX2" fmla="*/ 3371850 w 10715625"/>
                <a:gd name="connsiteY2" fmla="*/ 2124075 h 2126239"/>
                <a:gd name="connsiteX3" fmla="*/ 5353050 w 10715625"/>
                <a:gd name="connsiteY3" fmla="*/ 828675 h 2126239"/>
                <a:gd name="connsiteX4" fmla="*/ 8058150 w 10715625"/>
                <a:gd name="connsiteY4" fmla="*/ 1695450 h 2126239"/>
                <a:gd name="connsiteX5" fmla="*/ 10715625 w 10715625"/>
                <a:gd name="connsiteY5" fmla="*/ 0 h 2126239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00675 w 10763250"/>
                <a:gd name="connsiteY3" fmla="*/ 828675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  <a:gd name="connsiteX0" fmla="*/ 0 w 10763250"/>
                <a:gd name="connsiteY0" fmla="*/ 2266950 h 2266950"/>
                <a:gd name="connsiteX1" fmla="*/ 1352550 w 10763250"/>
                <a:gd name="connsiteY1" fmla="*/ 1152525 h 2266950"/>
                <a:gd name="connsiteX2" fmla="*/ 3419475 w 10763250"/>
                <a:gd name="connsiteY2" fmla="*/ 2124075 h 2266950"/>
                <a:gd name="connsiteX3" fmla="*/ 5467350 w 10763250"/>
                <a:gd name="connsiteY3" fmla="*/ 723900 h 2266950"/>
                <a:gd name="connsiteX4" fmla="*/ 8105775 w 10763250"/>
                <a:gd name="connsiteY4" fmla="*/ 1695450 h 2266950"/>
                <a:gd name="connsiteX5" fmla="*/ 10763250 w 10763250"/>
                <a:gd name="connsiteY5" fmla="*/ 0 h 226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63250" h="2266950">
                  <a:moveTo>
                    <a:pt x="0" y="2266950"/>
                  </a:moveTo>
                  <a:cubicBezTo>
                    <a:pt x="380206" y="1764506"/>
                    <a:pt x="782638" y="1176338"/>
                    <a:pt x="1352550" y="1152525"/>
                  </a:cubicBezTo>
                  <a:cubicBezTo>
                    <a:pt x="1922463" y="1128713"/>
                    <a:pt x="2733675" y="2195513"/>
                    <a:pt x="3419475" y="2124075"/>
                  </a:cubicBezTo>
                  <a:cubicBezTo>
                    <a:pt x="4105275" y="2052637"/>
                    <a:pt x="4686300" y="795338"/>
                    <a:pt x="5467350" y="723900"/>
                  </a:cubicBezTo>
                  <a:cubicBezTo>
                    <a:pt x="6248400" y="652462"/>
                    <a:pt x="7223125" y="1816100"/>
                    <a:pt x="8105775" y="1695450"/>
                  </a:cubicBezTo>
                  <a:cubicBezTo>
                    <a:pt x="8988425" y="1574800"/>
                    <a:pt x="9905206" y="698500"/>
                    <a:pt x="1076325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EA635AD-4A57-43B2-8885-31B52CADC74C}"/>
              </a:ext>
            </a:extLst>
          </p:cNvPr>
          <p:cNvSpPr txBox="1"/>
          <p:nvPr/>
        </p:nvSpPr>
        <p:spPr>
          <a:xfrm>
            <a:off x="1689536" y="35799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B40632-D38E-492E-B7A5-0F32EF612E9B}"/>
              </a:ext>
            </a:extLst>
          </p:cNvPr>
          <p:cNvSpPr txBox="1"/>
          <p:nvPr/>
        </p:nvSpPr>
        <p:spPr>
          <a:xfrm>
            <a:off x="3789799" y="376463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7E1D4D-230C-4415-B95C-9010764308B7}"/>
              </a:ext>
            </a:extLst>
          </p:cNvPr>
          <p:cNvSpPr txBox="1"/>
          <p:nvPr/>
        </p:nvSpPr>
        <p:spPr>
          <a:xfrm>
            <a:off x="5890062" y="3168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CFC296-FC8F-4BA5-AF8B-F831A6B390F5}"/>
              </a:ext>
            </a:extLst>
          </p:cNvPr>
          <p:cNvSpPr txBox="1"/>
          <p:nvPr/>
        </p:nvSpPr>
        <p:spPr>
          <a:xfrm>
            <a:off x="8028425" y="33918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2019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6AD600-4E89-4680-B6C6-F8902523D4A5}"/>
              </a:ext>
            </a:extLst>
          </p:cNvPr>
          <p:cNvSpPr txBox="1"/>
          <p:nvPr/>
        </p:nvSpPr>
        <p:spPr>
          <a:xfrm>
            <a:off x="10096502" y="333267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2020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2E591F-A8F4-4A2D-A5A3-4FBC93E8C1B6}"/>
              </a:ext>
            </a:extLst>
          </p:cNvPr>
          <p:cNvSpPr txBox="1"/>
          <p:nvPr/>
        </p:nvSpPr>
        <p:spPr>
          <a:xfrm>
            <a:off x="1599767" y="39493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C27197-C2E2-457F-A67C-C23566947C84}"/>
              </a:ext>
            </a:extLst>
          </p:cNvPr>
          <p:cNvSpPr txBox="1"/>
          <p:nvPr/>
        </p:nvSpPr>
        <p:spPr>
          <a:xfrm>
            <a:off x="3697074" y="3387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BAF29-8AFB-45CA-8814-53ABD0804B9F}"/>
              </a:ext>
            </a:extLst>
          </p:cNvPr>
          <p:cNvSpPr txBox="1"/>
          <p:nvPr/>
        </p:nvSpPr>
        <p:spPr>
          <a:xfrm>
            <a:off x="5819344" y="351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0CF6D6-13F1-473C-9993-15EB903B4D47}"/>
              </a:ext>
            </a:extLst>
          </p:cNvPr>
          <p:cNvSpPr txBox="1"/>
          <p:nvPr/>
        </p:nvSpPr>
        <p:spPr>
          <a:xfrm>
            <a:off x="7938656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44EA1C-8A7C-4D1D-B1E8-C75EC1B10289}"/>
              </a:ext>
            </a:extLst>
          </p:cNvPr>
          <p:cNvSpPr txBox="1"/>
          <p:nvPr/>
        </p:nvSpPr>
        <p:spPr>
          <a:xfrm>
            <a:off x="10000818" y="364914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12266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55778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B619E2D-9F58-4B3A-B190-B042B75A6CDB}"/>
              </a:ext>
            </a:extLst>
          </p:cNvPr>
          <p:cNvSpPr/>
          <p:nvPr/>
        </p:nvSpPr>
        <p:spPr>
          <a:xfrm>
            <a:off x="1094861" y="1841135"/>
            <a:ext cx="2991363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ACDA9B-9D18-4537-8851-E44BB446C594}"/>
              </a:ext>
            </a:extLst>
          </p:cNvPr>
          <p:cNvSpPr/>
          <p:nvPr/>
        </p:nvSpPr>
        <p:spPr>
          <a:xfrm>
            <a:off x="6163320" y="1985556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grpSp>
        <p:nvGrpSpPr>
          <p:cNvPr id="5" name="图形 2" descr="目标">
            <a:extLst>
              <a:ext uri="{FF2B5EF4-FFF2-40B4-BE49-F238E27FC236}">
                <a16:creationId xmlns:a16="http://schemas.microsoft.com/office/drawing/2014/main" id="{C64466A1-7F32-41A5-A090-E6F2A0C994FE}"/>
              </a:ext>
            </a:extLst>
          </p:cNvPr>
          <p:cNvGrpSpPr/>
          <p:nvPr/>
        </p:nvGrpSpPr>
        <p:grpSpPr>
          <a:xfrm>
            <a:off x="1882656" y="2192669"/>
            <a:ext cx="1415772" cy="1415772"/>
            <a:chOff x="2980181" y="2971800"/>
            <a:chExt cx="914400" cy="914400"/>
          </a:xfrm>
          <a:solidFill>
            <a:schemeClr val="accent4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392783-DEE3-491F-8672-C259156A1892}"/>
                </a:ext>
              </a:extLst>
            </p:cNvPr>
            <p:cNvSpPr/>
            <p:nvPr/>
          </p:nvSpPr>
          <p:spPr>
            <a:xfrm>
              <a:off x="3361181" y="3352800"/>
              <a:ext cx="152400" cy="152400"/>
            </a:xfrm>
            <a:custGeom>
              <a:avLst/>
              <a:gdLst>
                <a:gd name="connsiteX0" fmla="*/ 76200 w 152400"/>
                <a:gd name="connsiteY0" fmla="*/ 152400 h 152400"/>
                <a:gd name="connsiteX1" fmla="*/ 0 w 152400"/>
                <a:gd name="connsiteY1" fmla="*/ 76200 h 152400"/>
                <a:gd name="connsiteX2" fmla="*/ 76200 w 152400"/>
                <a:gd name="connsiteY2" fmla="*/ 0 h 152400"/>
                <a:gd name="connsiteX3" fmla="*/ 152400 w 152400"/>
                <a:gd name="connsiteY3" fmla="*/ 76200 h 152400"/>
                <a:gd name="connsiteX4" fmla="*/ 76200 w 152400"/>
                <a:gd name="connsiteY4" fmla="*/ 152400 h 152400"/>
                <a:gd name="connsiteX5" fmla="*/ 76200 w 152400"/>
                <a:gd name="connsiteY5" fmla="*/ 38100 h 152400"/>
                <a:gd name="connsiteX6" fmla="*/ 38100 w 152400"/>
                <a:gd name="connsiteY6" fmla="*/ 76200 h 152400"/>
                <a:gd name="connsiteX7" fmla="*/ 76200 w 152400"/>
                <a:gd name="connsiteY7" fmla="*/ 114300 h 152400"/>
                <a:gd name="connsiteX8" fmla="*/ 114300 w 152400"/>
                <a:gd name="connsiteY8" fmla="*/ 76200 h 152400"/>
                <a:gd name="connsiteX9" fmla="*/ 76200 w 152400"/>
                <a:gd name="connsiteY9" fmla="*/ 381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52400"/>
                  </a:move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ubicBezTo>
                    <a:pt x="152400" y="118284"/>
                    <a:pt x="118284" y="152400"/>
                    <a:pt x="76200" y="152400"/>
                  </a:cubicBezTo>
                  <a:close/>
                  <a:moveTo>
                    <a:pt x="76200" y="38100"/>
                  </a:moveTo>
                  <a:cubicBezTo>
                    <a:pt x="55158" y="38100"/>
                    <a:pt x="38100" y="55158"/>
                    <a:pt x="38100" y="76200"/>
                  </a:cubicBezTo>
                  <a:cubicBezTo>
                    <a:pt x="38100" y="97242"/>
                    <a:pt x="55158" y="114300"/>
                    <a:pt x="76200" y="114300"/>
                  </a:cubicBezTo>
                  <a:cubicBezTo>
                    <a:pt x="97242" y="114300"/>
                    <a:pt x="114300" y="97242"/>
                    <a:pt x="114300" y="76200"/>
                  </a:cubicBezTo>
                  <a:cubicBezTo>
                    <a:pt x="114300" y="55158"/>
                    <a:pt x="97242" y="38100"/>
                    <a:pt x="76200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34FA384-BFED-4964-BD1B-DBF6BD1B10A6}"/>
                </a:ext>
              </a:extLst>
            </p:cNvPr>
            <p:cNvSpPr/>
            <p:nvPr/>
          </p:nvSpPr>
          <p:spPr>
            <a:xfrm>
              <a:off x="3046856" y="3038475"/>
              <a:ext cx="781050" cy="781050"/>
            </a:xfrm>
            <a:custGeom>
              <a:avLst/>
              <a:gdLst>
                <a:gd name="connsiteX0" fmla="*/ 723900 w 781050"/>
                <a:gd name="connsiteY0" fmla="*/ 371475 h 781050"/>
                <a:gd name="connsiteX1" fmla="*/ 409575 w 781050"/>
                <a:gd name="connsiteY1" fmla="*/ 57150 h 781050"/>
                <a:gd name="connsiteX2" fmla="*/ 409575 w 781050"/>
                <a:gd name="connsiteY2" fmla="*/ 0 h 781050"/>
                <a:gd name="connsiteX3" fmla="*/ 371475 w 781050"/>
                <a:gd name="connsiteY3" fmla="*/ 0 h 781050"/>
                <a:gd name="connsiteX4" fmla="*/ 371475 w 781050"/>
                <a:gd name="connsiteY4" fmla="*/ 57150 h 781050"/>
                <a:gd name="connsiteX5" fmla="*/ 57150 w 781050"/>
                <a:gd name="connsiteY5" fmla="*/ 371475 h 781050"/>
                <a:gd name="connsiteX6" fmla="*/ 0 w 781050"/>
                <a:gd name="connsiteY6" fmla="*/ 371475 h 781050"/>
                <a:gd name="connsiteX7" fmla="*/ 0 w 781050"/>
                <a:gd name="connsiteY7" fmla="*/ 409575 h 781050"/>
                <a:gd name="connsiteX8" fmla="*/ 57150 w 781050"/>
                <a:gd name="connsiteY8" fmla="*/ 409575 h 781050"/>
                <a:gd name="connsiteX9" fmla="*/ 371475 w 781050"/>
                <a:gd name="connsiteY9" fmla="*/ 723900 h 781050"/>
                <a:gd name="connsiteX10" fmla="*/ 371475 w 781050"/>
                <a:gd name="connsiteY10" fmla="*/ 781050 h 781050"/>
                <a:gd name="connsiteX11" fmla="*/ 409575 w 781050"/>
                <a:gd name="connsiteY11" fmla="*/ 781050 h 781050"/>
                <a:gd name="connsiteX12" fmla="*/ 409575 w 781050"/>
                <a:gd name="connsiteY12" fmla="*/ 723900 h 781050"/>
                <a:gd name="connsiteX13" fmla="*/ 723900 w 781050"/>
                <a:gd name="connsiteY13" fmla="*/ 409575 h 781050"/>
                <a:gd name="connsiteX14" fmla="*/ 781050 w 781050"/>
                <a:gd name="connsiteY14" fmla="*/ 409575 h 781050"/>
                <a:gd name="connsiteX15" fmla="*/ 781050 w 781050"/>
                <a:gd name="connsiteY15" fmla="*/ 371475 h 781050"/>
                <a:gd name="connsiteX16" fmla="*/ 582549 w 781050"/>
                <a:gd name="connsiteY16" fmla="*/ 409575 h 781050"/>
                <a:gd name="connsiteX17" fmla="*/ 409575 w 781050"/>
                <a:gd name="connsiteY17" fmla="*/ 582549 h 781050"/>
                <a:gd name="connsiteX18" fmla="*/ 409575 w 781050"/>
                <a:gd name="connsiteY18" fmla="*/ 504825 h 781050"/>
                <a:gd name="connsiteX19" fmla="*/ 371475 w 781050"/>
                <a:gd name="connsiteY19" fmla="*/ 504825 h 781050"/>
                <a:gd name="connsiteX20" fmla="*/ 371475 w 781050"/>
                <a:gd name="connsiteY20" fmla="*/ 582549 h 781050"/>
                <a:gd name="connsiteX21" fmla="*/ 198501 w 781050"/>
                <a:gd name="connsiteY21" fmla="*/ 409575 h 781050"/>
                <a:gd name="connsiteX22" fmla="*/ 276225 w 781050"/>
                <a:gd name="connsiteY22" fmla="*/ 409575 h 781050"/>
                <a:gd name="connsiteX23" fmla="*/ 276225 w 781050"/>
                <a:gd name="connsiteY23" fmla="*/ 371475 h 781050"/>
                <a:gd name="connsiteX24" fmla="*/ 198501 w 781050"/>
                <a:gd name="connsiteY24" fmla="*/ 371475 h 781050"/>
                <a:gd name="connsiteX25" fmla="*/ 371475 w 781050"/>
                <a:gd name="connsiteY25" fmla="*/ 198501 h 781050"/>
                <a:gd name="connsiteX26" fmla="*/ 371475 w 781050"/>
                <a:gd name="connsiteY26" fmla="*/ 276225 h 781050"/>
                <a:gd name="connsiteX27" fmla="*/ 409575 w 781050"/>
                <a:gd name="connsiteY27" fmla="*/ 276225 h 781050"/>
                <a:gd name="connsiteX28" fmla="*/ 409575 w 781050"/>
                <a:gd name="connsiteY28" fmla="*/ 198501 h 781050"/>
                <a:gd name="connsiteX29" fmla="*/ 582549 w 781050"/>
                <a:gd name="connsiteY29" fmla="*/ 371475 h 781050"/>
                <a:gd name="connsiteX30" fmla="*/ 504825 w 781050"/>
                <a:gd name="connsiteY30" fmla="*/ 371475 h 781050"/>
                <a:gd name="connsiteX31" fmla="*/ 504825 w 781050"/>
                <a:gd name="connsiteY31" fmla="*/ 409575 h 781050"/>
                <a:gd name="connsiteX32" fmla="*/ 371475 w 781050"/>
                <a:gd name="connsiteY32" fmla="*/ 114300 h 781050"/>
                <a:gd name="connsiteX33" fmla="*/ 371475 w 781050"/>
                <a:gd name="connsiteY33" fmla="*/ 160306 h 781050"/>
                <a:gd name="connsiteX34" fmla="*/ 160211 w 781050"/>
                <a:gd name="connsiteY34" fmla="*/ 371475 h 781050"/>
                <a:gd name="connsiteX35" fmla="*/ 114300 w 781050"/>
                <a:gd name="connsiteY35" fmla="*/ 371475 h 781050"/>
                <a:gd name="connsiteX36" fmla="*/ 371475 w 781050"/>
                <a:gd name="connsiteY36" fmla="*/ 114300 h 781050"/>
                <a:gd name="connsiteX37" fmla="*/ 114300 w 781050"/>
                <a:gd name="connsiteY37" fmla="*/ 409575 h 781050"/>
                <a:gd name="connsiteX38" fmla="*/ 160306 w 781050"/>
                <a:gd name="connsiteY38" fmla="*/ 409575 h 781050"/>
                <a:gd name="connsiteX39" fmla="*/ 371475 w 781050"/>
                <a:gd name="connsiteY39" fmla="*/ 620840 h 781050"/>
                <a:gd name="connsiteX40" fmla="*/ 371475 w 781050"/>
                <a:gd name="connsiteY40" fmla="*/ 666750 h 781050"/>
                <a:gd name="connsiteX41" fmla="*/ 114300 w 781050"/>
                <a:gd name="connsiteY41" fmla="*/ 409575 h 781050"/>
                <a:gd name="connsiteX42" fmla="*/ 409575 w 781050"/>
                <a:gd name="connsiteY42" fmla="*/ 666750 h 781050"/>
                <a:gd name="connsiteX43" fmla="*/ 409575 w 781050"/>
                <a:gd name="connsiteY43" fmla="*/ 620840 h 781050"/>
                <a:gd name="connsiteX44" fmla="*/ 620840 w 781050"/>
                <a:gd name="connsiteY44" fmla="*/ 409575 h 781050"/>
                <a:gd name="connsiteX45" fmla="*/ 666750 w 781050"/>
                <a:gd name="connsiteY45" fmla="*/ 409575 h 781050"/>
                <a:gd name="connsiteX46" fmla="*/ 409575 w 781050"/>
                <a:gd name="connsiteY46" fmla="*/ 666750 h 781050"/>
                <a:gd name="connsiteX47" fmla="*/ 620840 w 781050"/>
                <a:gd name="connsiteY47" fmla="*/ 371475 h 781050"/>
                <a:gd name="connsiteX48" fmla="*/ 409575 w 781050"/>
                <a:gd name="connsiteY48" fmla="*/ 160211 h 781050"/>
                <a:gd name="connsiteX49" fmla="*/ 409575 w 781050"/>
                <a:gd name="connsiteY49" fmla="*/ 114300 h 781050"/>
                <a:gd name="connsiteX50" fmla="*/ 666750 w 781050"/>
                <a:gd name="connsiteY50" fmla="*/ 371475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81050" h="781050">
                  <a:moveTo>
                    <a:pt x="723900" y="371475"/>
                  </a:moveTo>
                  <a:cubicBezTo>
                    <a:pt x="713912" y="202187"/>
                    <a:pt x="578863" y="67138"/>
                    <a:pt x="409575" y="57150"/>
                  </a:cubicBezTo>
                  <a:lnTo>
                    <a:pt x="409575" y="0"/>
                  </a:lnTo>
                  <a:lnTo>
                    <a:pt x="371475" y="0"/>
                  </a:lnTo>
                  <a:lnTo>
                    <a:pt x="371475" y="57150"/>
                  </a:lnTo>
                  <a:cubicBezTo>
                    <a:pt x="202187" y="67138"/>
                    <a:pt x="67138" y="202187"/>
                    <a:pt x="57150" y="371475"/>
                  </a:cubicBezTo>
                  <a:lnTo>
                    <a:pt x="0" y="371475"/>
                  </a:lnTo>
                  <a:lnTo>
                    <a:pt x="0" y="409575"/>
                  </a:lnTo>
                  <a:lnTo>
                    <a:pt x="57150" y="409575"/>
                  </a:lnTo>
                  <a:cubicBezTo>
                    <a:pt x="67138" y="578863"/>
                    <a:pt x="202187" y="713912"/>
                    <a:pt x="371475" y="723900"/>
                  </a:cubicBezTo>
                  <a:lnTo>
                    <a:pt x="371475" y="781050"/>
                  </a:lnTo>
                  <a:lnTo>
                    <a:pt x="409575" y="781050"/>
                  </a:lnTo>
                  <a:lnTo>
                    <a:pt x="409575" y="723900"/>
                  </a:lnTo>
                  <a:cubicBezTo>
                    <a:pt x="578863" y="713912"/>
                    <a:pt x="713912" y="578863"/>
                    <a:pt x="723900" y="409575"/>
                  </a:cubicBezTo>
                  <a:lnTo>
                    <a:pt x="781050" y="409575"/>
                  </a:lnTo>
                  <a:lnTo>
                    <a:pt x="781050" y="371475"/>
                  </a:lnTo>
                  <a:close/>
                  <a:moveTo>
                    <a:pt x="582549" y="409575"/>
                  </a:moveTo>
                  <a:cubicBezTo>
                    <a:pt x="573396" y="501047"/>
                    <a:pt x="501047" y="573395"/>
                    <a:pt x="409575" y="582549"/>
                  </a:cubicBezTo>
                  <a:lnTo>
                    <a:pt x="409575" y="504825"/>
                  </a:lnTo>
                  <a:lnTo>
                    <a:pt x="371475" y="504825"/>
                  </a:lnTo>
                  <a:lnTo>
                    <a:pt x="371475" y="582549"/>
                  </a:lnTo>
                  <a:cubicBezTo>
                    <a:pt x="280003" y="573396"/>
                    <a:pt x="207655" y="501047"/>
                    <a:pt x="198501" y="409575"/>
                  </a:cubicBezTo>
                  <a:lnTo>
                    <a:pt x="276225" y="409575"/>
                  </a:lnTo>
                  <a:lnTo>
                    <a:pt x="276225" y="371475"/>
                  </a:lnTo>
                  <a:lnTo>
                    <a:pt x="198501" y="371475"/>
                  </a:lnTo>
                  <a:cubicBezTo>
                    <a:pt x="207655" y="280003"/>
                    <a:pt x="280003" y="207655"/>
                    <a:pt x="371475" y="198501"/>
                  </a:cubicBezTo>
                  <a:lnTo>
                    <a:pt x="371475" y="276225"/>
                  </a:lnTo>
                  <a:lnTo>
                    <a:pt x="409575" y="276225"/>
                  </a:lnTo>
                  <a:lnTo>
                    <a:pt x="409575" y="198501"/>
                  </a:lnTo>
                  <a:cubicBezTo>
                    <a:pt x="501047" y="207655"/>
                    <a:pt x="573395" y="280003"/>
                    <a:pt x="582549" y="371475"/>
                  </a:cubicBezTo>
                  <a:lnTo>
                    <a:pt x="504825" y="371475"/>
                  </a:lnTo>
                  <a:lnTo>
                    <a:pt x="504825" y="409575"/>
                  </a:lnTo>
                  <a:close/>
                  <a:moveTo>
                    <a:pt x="371475" y="114300"/>
                  </a:moveTo>
                  <a:lnTo>
                    <a:pt x="371475" y="160306"/>
                  </a:lnTo>
                  <a:cubicBezTo>
                    <a:pt x="258979" y="169755"/>
                    <a:pt x="169710" y="258983"/>
                    <a:pt x="160211" y="371475"/>
                  </a:cubicBezTo>
                  <a:lnTo>
                    <a:pt x="114300" y="371475"/>
                  </a:lnTo>
                  <a:cubicBezTo>
                    <a:pt x="124096" y="233703"/>
                    <a:pt x="233703" y="124096"/>
                    <a:pt x="371475" y="114300"/>
                  </a:cubicBezTo>
                  <a:close/>
                  <a:moveTo>
                    <a:pt x="114300" y="409575"/>
                  </a:moveTo>
                  <a:lnTo>
                    <a:pt x="160306" y="409575"/>
                  </a:lnTo>
                  <a:cubicBezTo>
                    <a:pt x="169755" y="522071"/>
                    <a:pt x="258983" y="611340"/>
                    <a:pt x="371475" y="620840"/>
                  </a:cubicBezTo>
                  <a:lnTo>
                    <a:pt x="371475" y="666750"/>
                  </a:lnTo>
                  <a:cubicBezTo>
                    <a:pt x="233703" y="656955"/>
                    <a:pt x="124096" y="547348"/>
                    <a:pt x="114300" y="409575"/>
                  </a:cubicBezTo>
                  <a:close/>
                  <a:moveTo>
                    <a:pt x="409575" y="666750"/>
                  </a:moveTo>
                  <a:lnTo>
                    <a:pt x="409575" y="620840"/>
                  </a:lnTo>
                  <a:cubicBezTo>
                    <a:pt x="522104" y="611384"/>
                    <a:pt x="611384" y="522104"/>
                    <a:pt x="620840" y="409575"/>
                  </a:cubicBezTo>
                  <a:lnTo>
                    <a:pt x="666750" y="409575"/>
                  </a:lnTo>
                  <a:cubicBezTo>
                    <a:pt x="656955" y="547348"/>
                    <a:pt x="547348" y="656955"/>
                    <a:pt x="409575" y="666750"/>
                  </a:cubicBezTo>
                  <a:close/>
                  <a:moveTo>
                    <a:pt x="620840" y="371475"/>
                  </a:moveTo>
                  <a:cubicBezTo>
                    <a:pt x="611384" y="258946"/>
                    <a:pt x="522104" y="169666"/>
                    <a:pt x="409575" y="160211"/>
                  </a:cubicBezTo>
                  <a:lnTo>
                    <a:pt x="409575" y="114300"/>
                  </a:lnTo>
                  <a:cubicBezTo>
                    <a:pt x="547348" y="124096"/>
                    <a:pt x="656955" y="233703"/>
                    <a:pt x="666750" y="3714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4182CFDF-CE09-4122-9DF9-C0549E7A3656}"/>
              </a:ext>
            </a:extLst>
          </p:cNvPr>
          <p:cNvSpPr txBox="1"/>
          <p:nvPr/>
        </p:nvSpPr>
        <p:spPr>
          <a:xfrm>
            <a:off x="1330774" y="408556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4"/>
                </a:solidFill>
              </a:rPr>
              <a:t>10,000,000</a:t>
            </a:r>
            <a:endParaRPr lang="zh-CN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246C47-371F-4958-AB98-55AD92BD9E9F}"/>
              </a:ext>
            </a:extLst>
          </p:cNvPr>
          <p:cNvSpPr txBox="1"/>
          <p:nvPr/>
        </p:nvSpPr>
        <p:spPr>
          <a:xfrm>
            <a:off x="1933952" y="364768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年度目标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DF30D0-5BE6-4247-BAB9-CCB683825310}"/>
              </a:ext>
            </a:extLst>
          </p:cNvPr>
          <p:cNvSpPr/>
          <p:nvPr/>
        </p:nvSpPr>
        <p:spPr>
          <a:xfrm rot="2712134">
            <a:off x="1647298" y="5672538"/>
            <a:ext cx="647980" cy="647980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B4729D-9CC8-4445-A750-8829EB8EAB8E}"/>
              </a:ext>
            </a:extLst>
          </p:cNvPr>
          <p:cNvSpPr/>
          <p:nvPr/>
        </p:nvSpPr>
        <p:spPr>
          <a:xfrm rot="2712134">
            <a:off x="2080693" y="5522043"/>
            <a:ext cx="780547" cy="780547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94A898-154D-4308-B9AE-2F5F10D17122}"/>
              </a:ext>
            </a:extLst>
          </p:cNvPr>
          <p:cNvSpPr/>
          <p:nvPr/>
        </p:nvSpPr>
        <p:spPr>
          <a:xfrm rot="2712134">
            <a:off x="2793543" y="5735738"/>
            <a:ext cx="353158" cy="353158"/>
          </a:xfrm>
          <a:prstGeom prst="roundRect">
            <a:avLst>
              <a:gd name="adj" fmla="val 22080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3C0CF89-C5D1-4987-ADDF-3323FDDCF87E}"/>
              </a:ext>
            </a:extLst>
          </p:cNvPr>
          <p:cNvSpPr/>
          <p:nvPr/>
        </p:nvSpPr>
        <p:spPr>
          <a:xfrm rot="2712134">
            <a:off x="3100930" y="5657429"/>
            <a:ext cx="510562" cy="510562"/>
          </a:xfrm>
          <a:prstGeom prst="roundRect">
            <a:avLst>
              <a:gd name="adj" fmla="val 23819"/>
            </a:avLst>
          </a:pr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8AFA83-DC13-4DDB-BBB6-0F6CE28BD3CB}"/>
              </a:ext>
            </a:extLst>
          </p:cNvPr>
          <p:cNvSpPr txBox="1"/>
          <p:nvPr/>
        </p:nvSpPr>
        <p:spPr>
          <a:xfrm>
            <a:off x="3171957" y="4664630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元</a:t>
            </a: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</a:rPr>
              <a:t>单位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AE8114F-92C9-47D7-9667-3227E7BC3F61}"/>
              </a:ext>
            </a:extLst>
          </p:cNvPr>
          <p:cNvSpPr/>
          <p:nvPr/>
        </p:nvSpPr>
        <p:spPr>
          <a:xfrm>
            <a:off x="6163320" y="3429000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493A82-03AE-40D8-BAF2-A6004EC7110B}"/>
              </a:ext>
            </a:extLst>
          </p:cNvPr>
          <p:cNvSpPr/>
          <p:nvPr/>
        </p:nvSpPr>
        <p:spPr>
          <a:xfrm>
            <a:off x="6163320" y="4872443"/>
            <a:ext cx="4894702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号字，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1.3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倍字间距。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3464A61-39F1-4145-90C7-77E0F1883C32}"/>
              </a:ext>
            </a:extLst>
          </p:cNvPr>
          <p:cNvSpPr txBox="1"/>
          <p:nvPr/>
        </p:nvSpPr>
        <p:spPr>
          <a:xfrm>
            <a:off x="4867007" y="184674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7FD59F6-957B-4E63-A967-578E8B80FBDB}"/>
              </a:ext>
            </a:extLst>
          </p:cNvPr>
          <p:cNvSpPr/>
          <p:nvPr/>
        </p:nvSpPr>
        <p:spPr>
          <a:xfrm>
            <a:off x="6106170" y="21264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79A3202-AAC8-4193-B776-94E0733A1323}"/>
              </a:ext>
            </a:extLst>
          </p:cNvPr>
          <p:cNvSpPr txBox="1"/>
          <p:nvPr/>
        </p:nvSpPr>
        <p:spPr>
          <a:xfrm>
            <a:off x="4867007" y="328126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5AB944-D053-4846-8932-2622EDB0000F}"/>
              </a:ext>
            </a:extLst>
          </p:cNvPr>
          <p:cNvSpPr txBox="1"/>
          <p:nvPr/>
        </p:nvSpPr>
        <p:spPr>
          <a:xfrm>
            <a:off x="4867007" y="4707396"/>
            <a:ext cx="12105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sz="7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A78B585-DFEF-4EFB-A01F-7B3E2E4C83BA}"/>
              </a:ext>
            </a:extLst>
          </p:cNvPr>
          <p:cNvSpPr/>
          <p:nvPr/>
        </p:nvSpPr>
        <p:spPr>
          <a:xfrm>
            <a:off x="6106170" y="3590534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329282-8887-48B4-8D26-BAB3C7E385BD}"/>
              </a:ext>
            </a:extLst>
          </p:cNvPr>
          <p:cNvSpPr/>
          <p:nvPr/>
        </p:nvSpPr>
        <p:spPr>
          <a:xfrm>
            <a:off x="6106170" y="502603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ED80F0-CF0B-4588-A14E-9C53596CF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9706"/>
              </p:ext>
            </p:extLst>
          </p:nvPr>
        </p:nvGraphicFramePr>
        <p:xfrm>
          <a:off x="695326" y="1944547"/>
          <a:ext cx="10801354" cy="40591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321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0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64316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JAN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FEB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APR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MAY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JUNE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JULY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AUG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OCT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DEC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项目四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5D3C2CFC-8EA6-4DBA-98BD-7FA045C89E07}"/>
              </a:ext>
            </a:extLst>
          </p:cNvPr>
          <p:cNvSpPr/>
          <p:nvPr/>
        </p:nvSpPr>
        <p:spPr>
          <a:xfrm>
            <a:off x="2019300" y="2933701"/>
            <a:ext cx="4810125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D655583-7E7E-4377-9343-6BB8AE1F680D}"/>
              </a:ext>
            </a:extLst>
          </p:cNvPr>
          <p:cNvSpPr/>
          <p:nvPr/>
        </p:nvSpPr>
        <p:spPr>
          <a:xfrm>
            <a:off x="3718560" y="3745527"/>
            <a:ext cx="454152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0C30C24-3B84-427C-B3B5-9113D4F9B82C}"/>
              </a:ext>
            </a:extLst>
          </p:cNvPr>
          <p:cNvSpPr/>
          <p:nvPr/>
        </p:nvSpPr>
        <p:spPr>
          <a:xfrm>
            <a:off x="8260080" y="4615933"/>
            <a:ext cx="237744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35B118-CB6A-4B49-BAC2-185640DD7BD9}"/>
              </a:ext>
            </a:extLst>
          </p:cNvPr>
          <p:cNvSpPr/>
          <p:nvPr/>
        </p:nvSpPr>
        <p:spPr>
          <a:xfrm>
            <a:off x="6829425" y="5486339"/>
            <a:ext cx="4667249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4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6349BA16-756D-489E-B31C-55339AB28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kumimoji="1"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089CC30C-AB93-4833-99F0-9E8C1F2754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8DA6F79B-15D3-43AF-A60D-B5421A68DB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经验教训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kumimoji="1"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0" name="文本占位符 39">
            <a:extLst>
              <a:ext uri="{FF2B5EF4-FFF2-40B4-BE49-F238E27FC236}">
                <a16:creationId xmlns:a16="http://schemas.microsoft.com/office/drawing/2014/main" id="{6BDF6880-66CA-442E-90F1-E556EE95F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Lessons learned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占位符 40">
            <a:extLst>
              <a:ext uri="{FF2B5EF4-FFF2-40B4-BE49-F238E27FC236}">
                <a16:creationId xmlns:a16="http://schemas.microsoft.com/office/drawing/2014/main" id="{5AB3EE78-5549-438D-8456-958CAEA0D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2" name="文本占位符 41">
            <a:extLst>
              <a:ext uri="{FF2B5EF4-FFF2-40B4-BE49-F238E27FC236}">
                <a16:creationId xmlns:a16="http://schemas.microsoft.com/office/drawing/2014/main" id="{4AC7765D-AC8F-4065-8A22-663DE879CD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文本占位符 42">
            <a:extLst>
              <a:ext uri="{FF2B5EF4-FFF2-40B4-BE49-F238E27FC236}">
                <a16:creationId xmlns:a16="http://schemas.microsoft.com/office/drawing/2014/main" id="{B706D505-CB09-4D4F-9DDD-BF60A17417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</a:rPr>
              <a:t>阶段计划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4" name="文本占位符 43">
            <a:extLst>
              <a:ext uri="{FF2B5EF4-FFF2-40B4-BE49-F238E27FC236}">
                <a16:creationId xmlns:a16="http://schemas.microsoft.com/office/drawing/2014/main" id="{F693DB94-5B3D-4134-9DFD-821D94A0D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2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阶段计划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917239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Stage plan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A846AE-7948-4C53-B7CE-3E3131DE6508}"/>
              </a:ext>
            </a:extLst>
          </p:cNvPr>
          <p:cNvGrpSpPr/>
          <p:nvPr/>
        </p:nvGrpSpPr>
        <p:grpSpPr>
          <a:xfrm>
            <a:off x="695325" y="1708689"/>
            <a:ext cx="5255532" cy="4295019"/>
            <a:chOff x="695325" y="1708689"/>
            <a:chExt cx="5255532" cy="4295019"/>
          </a:xfrm>
          <a:gradFill>
            <a:gsLst>
              <a:gs pos="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1"/>
          </a:gradFill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67F8B02B-6DA5-4DA1-B8EA-7BCCE5A7B8F3}"/>
                </a:ext>
              </a:extLst>
            </p:cNvPr>
            <p:cNvSpPr/>
            <p:nvPr/>
          </p:nvSpPr>
          <p:spPr>
            <a:xfrm>
              <a:off x="2447169" y="1708689"/>
              <a:ext cx="1751844" cy="1431673"/>
            </a:xfrm>
            <a:custGeom>
              <a:avLst/>
              <a:gdLst>
                <a:gd name="connsiteX0" fmla="*/ 0 w 1751844"/>
                <a:gd name="connsiteY0" fmla="*/ 1431673 h 1431673"/>
                <a:gd name="connsiteX1" fmla="*/ 875922 w 1751844"/>
                <a:gd name="connsiteY1" fmla="*/ 0 h 1431673"/>
                <a:gd name="connsiteX2" fmla="*/ 875922 w 1751844"/>
                <a:gd name="connsiteY2" fmla="*/ 0 h 1431673"/>
                <a:gd name="connsiteX3" fmla="*/ 1751844 w 1751844"/>
                <a:gd name="connsiteY3" fmla="*/ 1431673 h 1431673"/>
                <a:gd name="connsiteX4" fmla="*/ 0 w 1751844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844" h="1431673">
                  <a:moveTo>
                    <a:pt x="0" y="1431673"/>
                  </a:moveTo>
                  <a:lnTo>
                    <a:pt x="875922" y="0"/>
                  </a:lnTo>
                  <a:lnTo>
                    <a:pt x="875922" y="0"/>
                  </a:lnTo>
                  <a:lnTo>
                    <a:pt x="1751844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400" b="1" kern="1200" dirty="0">
                <a:solidFill>
                  <a:schemeClr val="bg1"/>
                </a:solidFill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42B6D78A-3110-4009-9E0F-6C74F3C940E4}"/>
                </a:ext>
              </a:extLst>
            </p:cNvPr>
            <p:cNvSpPr/>
            <p:nvPr/>
          </p:nvSpPr>
          <p:spPr>
            <a:xfrm>
              <a:off x="1571246" y="3140362"/>
              <a:ext cx="3503688" cy="1431673"/>
            </a:xfrm>
            <a:custGeom>
              <a:avLst/>
              <a:gdLst>
                <a:gd name="connsiteX0" fmla="*/ 0 w 3503688"/>
                <a:gd name="connsiteY0" fmla="*/ 1431673 h 1431673"/>
                <a:gd name="connsiteX1" fmla="*/ 875926 w 3503688"/>
                <a:gd name="connsiteY1" fmla="*/ 0 h 1431673"/>
                <a:gd name="connsiteX2" fmla="*/ 2627762 w 3503688"/>
                <a:gd name="connsiteY2" fmla="*/ 0 h 1431673"/>
                <a:gd name="connsiteX3" fmla="*/ 3503688 w 3503688"/>
                <a:gd name="connsiteY3" fmla="*/ 1431673 h 1431673"/>
                <a:gd name="connsiteX4" fmla="*/ 0 w 3503688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688" h="1431673">
                  <a:moveTo>
                    <a:pt x="0" y="1431673"/>
                  </a:moveTo>
                  <a:lnTo>
                    <a:pt x="875926" y="0"/>
                  </a:lnTo>
                  <a:lnTo>
                    <a:pt x="2627762" y="0"/>
                  </a:lnTo>
                  <a:lnTo>
                    <a:pt x="3503688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2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630926" tIns="17780" rIns="630925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87F1DF7-8217-4198-BFD7-D551DB62EF10}"/>
                </a:ext>
              </a:extLst>
            </p:cNvPr>
            <p:cNvSpPr/>
            <p:nvPr/>
          </p:nvSpPr>
          <p:spPr>
            <a:xfrm>
              <a:off x="695325" y="4572035"/>
              <a:ext cx="5255532" cy="1431673"/>
            </a:xfrm>
            <a:custGeom>
              <a:avLst/>
              <a:gdLst>
                <a:gd name="connsiteX0" fmla="*/ 0 w 5255532"/>
                <a:gd name="connsiteY0" fmla="*/ 1431673 h 1431673"/>
                <a:gd name="connsiteX1" fmla="*/ 875926 w 5255532"/>
                <a:gd name="connsiteY1" fmla="*/ 0 h 1431673"/>
                <a:gd name="connsiteX2" fmla="*/ 4379606 w 5255532"/>
                <a:gd name="connsiteY2" fmla="*/ 0 h 1431673"/>
                <a:gd name="connsiteX3" fmla="*/ 5255532 w 5255532"/>
                <a:gd name="connsiteY3" fmla="*/ 1431673 h 1431673"/>
                <a:gd name="connsiteX4" fmla="*/ 0 w 5255532"/>
                <a:gd name="connsiteY4" fmla="*/ 1431673 h 1431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5532" h="1431673">
                  <a:moveTo>
                    <a:pt x="0" y="1431673"/>
                  </a:moveTo>
                  <a:lnTo>
                    <a:pt x="875926" y="0"/>
                  </a:lnTo>
                  <a:lnTo>
                    <a:pt x="4379606" y="0"/>
                  </a:lnTo>
                  <a:lnTo>
                    <a:pt x="5255532" y="1431673"/>
                  </a:lnTo>
                  <a:lnTo>
                    <a:pt x="0" y="1431673"/>
                  </a:lnTo>
                  <a:close/>
                </a:path>
              </a:pathLst>
            </a:custGeom>
            <a:grpFill/>
            <a:ln w="117475" cap="rnd">
              <a:solidFill>
                <a:schemeClr val="accent4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fillRef>
            <a:effectRef idx="0">
              <a:schemeClr val="accent3">
                <a:alpha val="90000"/>
                <a:hueOff val="0"/>
                <a:satOff val="0"/>
                <a:lumOff val="0"/>
                <a:alphaOff val="-40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7498" tIns="17780" rIns="937499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400" b="1" kern="1200" dirty="0">
                  <a:solidFill>
                    <a:schemeClr val="bg1"/>
                  </a:solidFill>
                </a:rPr>
                <a:t>输入文字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DFABD97-8A83-49F3-A6AB-39F6F61F04D8}"/>
              </a:ext>
            </a:extLst>
          </p:cNvPr>
          <p:cNvSpPr txBox="1"/>
          <p:nvPr/>
        </p:nvSpPr>
        <p:spPr>
          <a:xfrm>
            <a:off x="2871684" y="24867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输入文字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5FFE1-2C6E-4B0B-8D67-D03B061044D5}"/>
              </a:ext>
            </a:extLst>
          </p:cNvPr>
          <p:cNvSpPr/>
          <p:nvPr/>
        </p:nvSpPr>
        <p:spPr>
          <a:xfrm>
            <a:off x="7372729" y="2485104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A79C89-E7F8-49CC-AF12-A519679DD64B}"/>
              </a:ext>
            </a:extLst>
          </p:cNvPr>
          <p:cNvSpPr txBox="1"/>
          <p:nvPr/>
        </p:nvSpPr>
        <p:spPr>
          <a:xfrm>
            <a:off x="7387201" y="21157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451156-88C8-4199-A7DE-7CEF0A109580}"/>
              </a:ext>
            </a:extLst>
          </p:cNvPr>
          <p:cNvSpPr/>
          <p:nvPr/>
        </p:nvSpPr>
        <p:spPr>
          <a:xfrm>
            <a:off x="7372729" y="4445997"/>
            <a:ext cx="32480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标题数字等都可以通过点击和重新输入进行更改，顶部“开始”面板可以对字体、字号、颜色、行距等进行修改。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F4946D-E6C9-495A-9845-79627595ACC9}"/>
              </a:ext>
            </a:extLst>
          </p:cNvPr>
          <p:cNvSpPr txBox="1"/>
          <p:nvPr/>
        </p:nvSpPr>
        <p:spPr>
          <a:xfrm>
            <a:off x="7387201" y="40766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AE1EDAA-B0EB-4E50-9987-34E7ADA81DB0}"/>
              </a:ext>
            </a:extLst>
          </p:cNvPr>
          <p:cNvSpPr/>
          <p:nvPr/>
        </p:nvSpPr>
        <p:spPr>
          <a:xfrm>
            <a:off x="7279768" y="2278857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452A52-6F6F-488E-ACD4-A7C130B874A0}"/>
              </a:ext>
            </a:extLst>
          </p:cNvPr>
          <p:cNvSpPr/>
          <p:nvPr/>
        </p:nvSpPr>
        <p:spPr>
          <a:xfrm>
            <a:off x="7279768" y="4232756"/>
            <a:ext cx="57150" cy="571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80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文本占位符 1048">
            <a:extLst>
              <a:ext uri="{FF2B5EF4-FFF2-40B4-BE49-F238E27FC236}">
                <a16:creationId xmlns:a16="http://schemas.microsoft.com/office/drawing/2014/main" id="{ECE8C5AD-53C4-41E0-B7A3-71133C491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79604" y="2243983"/>
            <a:ext cx="7235256" cy="757130"/>
          </a:xfrm>
        </p:spPr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1050" name="文本占位符 1049">
            <a:extLst>
              <a:ext uri="{FF2B5EF4-FFF2-40B4-BE49-F238E27FC236}">
                <a16:creationId xmlns:a16="http://schemas.microsoft.com/office/drawing/2014/main" id="{BD669FD1-035F-4FF0-B5F2-F352C5C79A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6894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工作汇报</a:t>
            </a:r>
          </a:p>
        </p:txBody>
      </p:sp>
      <p:sp>
        <p:nvSpPr>
          <p:cNvPr id="1051" name="文本占位符 1050">
            <a:extLst>
              <a:ext uri="{FF2B5EF4-FFF2-40B4-BE49-F238E27FC236}">
                <a16:creationId xmlns:a16="http://schemas.microsoft.com/office/drawing/2014/main" id="{CA0E34B3-7CCB-4D22-9730-C6545C28DF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00208" y="3061571"/>
            <a:ext cx="1005403" cy="313932"/>
          </a:xfrm>
        </p:spPr>
        <p:txBody>
          <a:bodyPr/>
          <a:lstStyle/>
          <a:p>
            <a:r>
              <a:rPr lang="zh-CN" altLang="en-US" dirty="0"/>
              <a:t>年终总结</a:t>
            </a:r>
          </a:p>
        </p:txBody>
      </p:sp>
      <p:sp>
        <p:nvSpPr>
          <p:cNvPr id="1052" name="文本占位符 1051">
            <a:extLst>
              <a:ext uri="{FF2B5EF4-FFF2-40B4-BE49-F238E27FC236}">
                <a16:creationId xmlns:a16="http://schemas.microsoft.com/office/drawing/2014/main" id="{6F47A558-65EF-4E5A-8CC2-356948127D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06308" y="3061571"/>
            <a:ext cx="1019831" cy="313932"/>
          </a:xfrm>
        </p:spPr>
        <p:txBody>
          <a:bodyPr/>
          <a:lstStyle/>
          <a:p>
            <a:r>
              <a:rPr lang="zh-CN" altLang="en-US" dirty="0"/>
              <a:t>项目汇报</a:t>
            </a:r>
          </a:p>
        </p:txBody>
      </p:sp>
      <p:sp>
        <p:nvSpPr>
          <p:cNvPr id="1053" name="文本占位符 1052">
            <a:extLst>
              <a:ext uri="{FF2B5EF4-FFF2-40B4-BE49-F238E27FC236}">
                <a16:creationId xmlns:a16="http://schemas.microsoft.com/office/drawing/2014/main" id="{A404E644-DC92-4572-B3C2-6542BEABA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291" y="4490263"/>
            <a:ext cx="1119153" cy="286232"/>
          </a:xfrm>
        </p:spPr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1054" name="文本占位符 1053">
            <a:extLst>
              <a:ext uri="{FF2B5EF4-FFF2-40B4-BE49-F238E27FC236}">
                <a16:creationId xmlns:a16="http://schemas.microsoft.com/office/drawing/2014/main" id="{F129014C-FA63-4475-8A6E-FFDC9C3C4B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15868" y="4490263"/>
            <a:ext cx="1079142" cy="286232"/>
          </a:xfrm>
        </p:spPr>
        <p:txBody>
          <a:bodyPr/>
          <a:lstStyle/>
          <a:p>
            <a:r>
              <a:rPr lang="en-US" altLang="zh-CN" dirty="0"/>
              <a:t>2019.01.01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31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154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496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062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9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723549" cy="461665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173719" cy="276999"/>
          </a:xfrm>
        </p:spPr>
        <p:txBody>
          <a:bodyPr/>
          <a:lstStyle/>
          <a:p>
            <a:r>
              <a:rPr lang="af-ZA" altLang="zh-CN">
                <a:solidFill>
                  <a:schemeClr val="bg1">
                    <a:lumMod val="65000"/>
                  </a:schemeClr>
                </a:solidFill>
              </a:rPr>
              <a:t>Basic </a:t>
            </a: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3391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10000"/>
                <a:lumOff val="9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F832B1C-4402-4393-AC60-6ADBEFF97780}"/>
              </a:ext>
            </a:extLst>
          </p:cNvPr>
          <p:cNvSpPr/>
          <p:nvPr/>
        </p:nvSpPr>
        <p:spPr>
          <a:xfrm>
            <a:off x="1094862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11D8CC-7F7E-4DE6-B19A-BF38C41AE8B5}"/>
              </a:ext>
            </a:extLst>
          </p:cNvPr>
          <p:cNvSpPr/>
          <p:nvPr/>
        </p:nvSpPr>
        <p:spPr>
          <a:xfrm>
            <a:off x="1802456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015805E-36A6-4692-AC38-27E87C80EFEC}"/>
              </a:ext>
            </a:extLst>
          </p:cNvPr>
          <p:cNvSpPr/>
          <p:nvPr/>
        </p:nvSpPr>
        <p:spPr>
          <a:xfrm>
            <a:off x="1129034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52" name="图形 50" descr="火箭">
            <a:extLst>
              <a:ext uri="{FF2B5EF4-FFF2-40B4-BE49-F238E27FC236}">
                <a16:creationId xmlns:a16="http://schemas.microsoft.com/office/drawing/2014/main" id="{14AF24E9-FFA6-4640-8816-B7582948D73D}"/>
              </a:ext>
            </a:extLst>
          </p:cNvPr>
          <p:cNvGrpSpPr/>
          <p:nvPr/>
        </p:nvGrpSpPr>
        <p:grpSpPr>
          <a:xfrm>
            <a:off x="1802871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0B8B585F-557F-4F5F-8DD6-56D52010669F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D3E6AFA-4822-4CBD-AEBB-C429FDBE9902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A57F48C2-BA1D-43A4-80E7-6F1BF7F115FD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5D530959-8413-486B-B9CA-150017F0DDA4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9A0115E-2E61-4B95-83EA-240CEAC58A69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FAA9E47-75C2-4CFB-95F7-3835FC91397E}"/>
              </a:ext>
            </a:extLst>
          </p:cNvPr>
          <p:cNvSpPr/>
          <p:nvPr/>
        </p:nvSpPr>
        <p:spPr>
          <a:xfrm>
            <a:off x="4572597" y="1506640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3AFA31B-D90F-4C85-B0F0-DBF7EED80392}"/>
              </a:ext>
            </a:extLst>
          </p:cNvPr>
          <p:cNvSpPr/>
          <p:nvPr/>
        </p:nvSpPr>
        <p:spPr>
          <a:xfrm>
            <a:off x="5497037" y="3485876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DCDA6F1-089B-4B0D-9B7D-81229BCA7664}"/>
              </a:ext>
            </a:extLst>
          </p:cNvPr>
          <p:cNvSpPr/>
          <p:nvPr/>
        </p:nvSpPr>
        <p:spPr>
          <a:xfrm>
            <a:off x="4823615" y="4164013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81" name="图形 50" descr="火箭">
            <a:extLst>
              <a:ext uri="{FF2B5EF4-FFF2-40B4-BE49-F238E27FC236}">
                <a16:creationId xmlns:a16="http://schemas.microsoft.com/office/drawing/2014/main" id="{CD4DB690-BEB1-45E8-9239-6756BF02A871}"/>
              </a:ext>
            </a:extLst>
          </p:cNvPr>
          <p:cNvGrpSpPr/>
          <p:nvPr/>
        </p:nvGrpSpPr>
        <p:grpSpPr>
          <a:xfrm>
            <a:off x="5497452" y="2166372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EEE28500-6358-4B53-8ADA-B43BADB20A5D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CF773370-B176-468D-A3D4-6E4D6ECEB1AF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9977FC88-6209-4A8F-9937-123105DA1BC7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86B0CE24-0235-4C1C-9620-13EBF0E55927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B3C22CF-40F7-4210-93FB-3EF1FDD3832A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2F9F145-1F49-4D67-B57F-F465567A5CB0}"/>
              </a:ext>
            </a:extLst>
          </p:cNvPr>
          <p:cNvSpPr/>
          <p:nvPr/>
        </p:nvSpPr>
        <p:spPr>
          <a:xfrm>
            <a:off x="8484024" y="1841135"/>
            <a:ext cx="2619222" cy="404028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0F88BFC-F981-43CA-BA74-DD2787615A3B}"/>
              </a:ext>
            </a:extLst>
          </p:cNvPr>
          <p:cNvSpPr/>
          <p:nvPr/>
        </p:nvSpPr>
        <p:spPr>
          <a:xfrm>
            <a:off x="9191618" y="3685931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09C94E3-69C4-47FE-B4F3-B5869991463E}"/>
              </a:ext>
            </a:extLst>
          </p:cNvPr>
          <p:cNvSpPr/>
          <p:nvPr/>
        </p:nvSpPr>
        <p:spPr>
          <a:xfrm>
            <a:off x="8518196" y="4364068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90" name="图形 50" descr="火箭">
            <a:extLst>
              <a:ext uri="{FF2B5EF4-FFF2-40B4-BE49-F238E27FC236}">
                <a16:creationId xmlns:a16="http://schemas.microsoft.com/office/drawing/2014/main" id="{4C3DA16A-4AD3-4AF4-9A6B-AED59670843C}"/>
              </a:ext>
            </a:extLst>
          </p:cNvPr>
          <p:cNvGrpSpPr/>
          <p:nvPr/>
        </p:nvGrpSpPr>
        <p:grpSpPr>
          <a:xfrm>
            <a:off x="9192033" y="2366427"/>
            <a:ext cx="1113966" cy="1113962"/>
            <a:chOff x="5638800" y="2971800"/>
            <a:chExt cx="914400" cy="91440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FBC18B-0014-4AF1-81AD-652E375D668B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D5E9302-FB0B-4D74-A456-084090E01526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C1186A45-252A-44FB-9FDD-A9849DF78AE4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9ECCE3EE-0D82-469C-84AF-44DA94F2CF15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C336F5A7-665C-4E9C-ACAA-3B2941E8EFD2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D2E5F092-559F-40F4-9B2C-7F916E14997F}"/>
              </a:ext>
            </a:extLst>
          </p:cNvPr>
          <p:cNvCxnSpPr/>
          <p:nvPr/>
        </p:nvCxnSpPr>
        <p:spPr>
          <a:xfrm>
            <a:off x="2189841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AE53CFD2-20D5-4ACA-91D8-F8C5F102C467}"/>
              </a:ext>
            </a:extLst>
          </p:cNvPr>
          <p:cNvCxnSpPr/>
          <p:nvPr/>
        </p:nvCxnSpPr>
        <p:spPr>
          <a:xfrm>
            <a:off x="9578013" y="4164013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BB917D0B-1134-4B25-87A8-0BDBA26AB799}"/>
              </a:ext>
            </a:extLst>
          </p:cNvPr>
          <p:cNvCxnSpPr/>
          <p:nvPr/>
        </p:nvCxnSpPr>
        <p:spPr>
          <a:xfrm>
            <a:off x="5883432" y="3944724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E6ABD501-0D0B-4D34-A200-75F806313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119" name="文本占位符 118">
            <a:extLst>
              <a:ext uri="{FF2B5EF4-FFF2-40B4-BE49-F238E27FC236}">
                <a16:creationId xmlns:a16="http://schemas.microsoft.com/office/drawing/2014/main" id="{1422A45A-E2A5-4E6A-8A36-1FCD0533C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7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200A604-7F13-4482-948F-D56C23D82BDA}"/>
              </a:ext>
            </a:extLst>
          </p:cNvPr>
          <p:cNvSpPr/>
          <p:nvPr/>
        </p:nvSpPr>
        <p:spPr>
          <a:xfrm>
            <a:off x="6572847" y="1439965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6D8511E-19CF-4D71-B5CF-3886CBE2DF1E}"/>
              </a:ext>
            </a:extLst>
          </p:cNvPr>
          <p:cNvSpPr/>
          <p:nvPr/>
        </p:nvSpPr>
        <p:spPr>
          <a:xfrm>
            <a:off x="2667597" y="1439965"/>
            <a:ext cx="3052914" cy="4709270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noFill/>
          </a:ln>
          <a:effectLst>
            <a:outerShdw blurRad="127000" sx="98000" sy="98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文本占位符 117">
            <a:extLst>
              <a:ext uri="{FF2B5EF4-FFF2-40B4-BE49-F238E27FC236}">
                <a16:creationId xmlns:a16="http://schemas.microsoft.com/office/drawing/2014/main" id="{E6ABD501-0D0B-4D34-A200-75F806313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119" name="文本占位符 118">
            <a:extLst>
              <a:ext uri="{FF2B5EF4-FFF2-40B4-BE49-F238E27FC236}">
                <a16:creationId xmlns:a16="http://schemas.microsoft.com/office/drawing/2014/main" id="{1422A45A-E2A5-4E6A-8A36-1FCD0533C6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2F82E0B-8B67-43DD-8466-7B2368C5788D}"/>
              </a:ext>
            </a:extLst>
          </p:cNvPr>
          <p:cNvSpPr txBox="1"/>
          <p:nvPr/>
        </p:nvSpPr>
        <p:spPr>
          <a:xfrm>
            <a:off x="3918965" y="19012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165DB2-9E5B-4300-B1EC-11988C86DADE}"/>
              </a:ext>
            </a:extLst>
          </p:cNvPr>
          <p:cNvSpPr txBox="1"/>
          <p:nvPr/>
        </p:nvSpPr>
        <p:spPr>
          <a:xfrm>
            <a:off x="7835109" y="190123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/>
                </a:solidFill>
              </a:rPr>
              <a:t>劣</a:t>
            </a:r>
          </a:p>
        </p:txBody>
      </p:sp>
      <p:grpSp>
        <p:nvGrpSpPr>
          <p:cNvPr id="7" name="图形 3" descr="笑脸，没有填充">
            <a:extLst>
              <a:ext uri="{FF2B5EF4-FFF2-40B4-BE49-F238E27FC236}">
                <a16:creationId xmlns:a16="http://schemas.microsoft.com/office/drawing/2014/main" id="{6A8DCA63-1BFD-4AC1-A3F9-F5B3CEFF7D29}"/>
              </a:ext>
            </a:extLst>
          </p:cNvPr>
          <p:cNvGrpSpPr/>
          <p:nvPr/>
        </p:nvGrpSpPr>
        <p:grpSpPr>
          <a:xfrm>
            <a:off x="3540780" y="2377144"/>
            <a:ext cx="1204940" cy="1204940"/>
            <a:chOff x="5638800" y="2971800"/>
            <a:chExt cx="914400" cy="914400"/>
          </a:xfrm>
          <a:solidFill>
            <a:schemeClr val="accent4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064AF93-CE57-4DCB-9E0E-0D122B6A8934}"/>
                </a:ext>
              </a:extLst>
            </p:cNvPr>
            <p:cNvSpPr/>
            <p:nvPr/>
          </p:nvSpPr>
          <p:spPr>
            <a:xfrm>
              <a:off x="58864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51B54AB-BFB7-413A-A92F-BA253C7B05A4}"/>
                </a:ext>
              </a:extLst>
            </p:cNvPr>
            <p:cNvSpPr/>
            <p:nvPr/>
          </p:nvSpPr>
          <p:spPr>
            <a:xfrm>
              <a:off x="6191250" y="331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B548037-7A9C-4C43-8B1A-D3D62A6FD5E8}"/>
                </a:ext>
              </a:extLst>
            </p:cNvPr>
            <p:cNvSpPr/>
            <p:nvPr/>
          </p:nvSpPr>
          <p:spPr>
            <a:xfrm>
              <a:off x="5903595" y="3552825"/>
              <a:ext cx="381000" cy="123825"/>
            </a:xfrm>
            <a:custGeom>
              <a:avLst/>
              <a:gdLst>
                <a:gd name="connsiteX0" fmla="*/ 365760 w 381000"/>
                <a:gd name="connsiteY0" fmla="*/ 0 h 123825"/>
                <a:gd name="connsiteX1" fmla="*/ 350520 w 381000"/>
                <a:gd name="connsiteY1" fmla="*/ 7620 h 123825"/>
                <a:gd name="connsiteX2" fmla="*/ 192405 w 381000"/>
                <a:gd name="connsiteY2" fmla="*/ 84773 h 123825"/>
                <a:gd name="connsiteX3" fmla="*/ 34290 w 381000"/>
                <a:gd name="connsiteY3" fmla="*/ 7620 h 123825"/>
                <a:gd name="connsiteX4" fmla="*/ 19050 w 381000"/>
                <a:gd name="connsiteY4" fmla="*/ 0 h 123825"/>
                <a:gd name="connsiteX5" fmla="*/ 0 w 381000"/>
                <a:gd name="connsiteY5" fmla="*/ 19050 h 123825"/>
                <a:gd name="connsiteX6" fmla="*/ 3810 w 381000"/>
                <a:gd name="connsiteY6" fmla="*/ 30480 h 123825"/>
                <a:gd name="connsiteX7" fmla="*/ 192405 w 381000"/>
                <a:gd name="connsiteY7" fmla="*/ 123825 h 123825"/>
                <a:gd name="connsiteX8" fmla="*/ 381000 w 381000"/>
                <a:gd name="connsiteY8" fmla="*/ 30480 h 123825"/>
                <a:gd name="connsiteX9" fmla="*/ 384810 w 381000"/>
                <a:gd name="connsiteY9" fmla="*/ 19050 h 123825"/>
                <a:gd name="connsiteX10" fmla="*/ 365760 w 381000"/>
                <a:gd name="connsiteY10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0" h="123825">
                  <a:moveTo>
                    <a:pt x="365760" y="0"/>
                  </a:moveTo>
                  <a:cubicBezTo>
                    <a:pt x="359093" y="0"/>
                    <a:pt x="353378" y="2857"/>
                    <a:pt x="350520" y="7620"/>
                  </a:cubicBezTo>
                  <a:cubicBezTo>
                    <a:pt x="314325" y="55245"/>
                    <a:pt x="257175" y="84773"/>
                    <a:pt x="192405" y="84773"/>
                  </a:cubicBezTo>
                  <a:cubicBezTo>
                    <a:pt x="127635" y="84773"/>
                    <a:pt x="71438" y="55245"/>
                    <a:pt x="34290" y="7620"/>
                  </a:cubicBezTo>
                  <a:cubicBezTo>
                    <a:pt x="30480" y="2857"/>
                    <a:pt x="24765" y="0"/>
                    <a:pt x="19050" y="0"/>
                  </a:cubicBezTo>
                  <a:cubicBezTo>
                    <a:pt x="8573" y="0"/>
                    <a:pt x="0" y="8573"/>
                    <a:pt x="0" y="19050"/>
                  </a:cubicBezTo>
                  <a:cubicBezTo>
                    <a:pt x="0" y="22860"/>
                    <a:pt x="953" y="26670"/>
                    <a:pt x="3810" y="30480"/>
                  </a:cubicBezTo>
                  <a:cubicBezTo>
                    <a:pt x="47625" y="87630"/>
                    <a:pt x="115253" y="123825"/>
                    <a:pt x="192405" y="123825"/>
                  </a:cubicBezTo>
                  <a:cubicBezTo>
                    <a:pt x="269558" y="123825"/>
                    <a:pt x="337185" y="87630"/>
                    <a:pt x="381000" y="30480"/>
                  </a:cubicBezTo>
                  <a:cubicBezTo>
                    <a:pt x="382905" y="27623"/>
                    <a:pt x="384810" y="23813"/>
                    <a:pt x="384810" y="19050"/>
                  </a:cubicBezTo>
                  <a:cubicBezTo>
                    <a:pt x="384810" y="8573"/>
                    <a:pt x="376238" y="0"/>
                    <a:pt x="3657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33FB370-3CA3-48CD-B2EA-5607E1CE65FC}"/>
                </a:ext>
              </a:extLst>
            </p:cNvPr>
            <p:cNvSpPr/>
            <p:nvPr/>
          </p:nvSpPr>
          <p:spPr>
            <a:xfrm>
              <a:off x="5734050" y="306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2" name="图形 5" descr="悲伤的脸，没有填充">
            <a:extLst>
              <a:ext uri="{FF2B5EF4-FFF2-40B4-BE49-F238E27FC236}">
                <a16:creationId xmlns:a16="http://schemas.microsoft.com/office/drawing/2014/main" id="{50C0D8DE-42EA-4C3E-86D7-B5C21A27CAC9}"/>
              </a:ext>
            </a:extLst>
          </p:cNvPr>
          <p:cNvGrpSpPr/>
          <p:nvPr/>
        </p:nvGrpSpPr>
        <p:grpSpPr>
          <a:xfrm>
            <a:off x="7475814" y="2400445"/>
            <a:ext cx="1206000" cy="1206000"/>
            <a:chOff x="5788800" y="3121800"/>
            <a:chExt cx="914400" cy="914400"/>
          </a:xfrm>
          <a:solidFill>
            <a:schemeClr val="accent4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DD5399D-B1F3-48FB-B213-011A9606DADC}"/>
                </a:ext>
              </a:extLst>
            </p:cNvPr>
            <p:cNvSpPr/>
            <p:nvPr/>
          </p:nvSpPr>
          <p:spPr>
            <a:xfrm>
              <a:off x="6053595" y="3674250"/>
              <a:ext cx="381000" cy="123825"/>
            </a:xfrm>
            <a:custGeom>
              <a:avLst/>
              <a:gdLst>
                <a:gd name="connsiteX0" fmla="*/ 3810 w 381000"/>
                <a:gd name="connsiteY0" fmla="*/ 93345 h 123825"/>
                <a:gd name="connsiteX1" fmla="*/ 0 w 381000"/>
                <a:gd name="connsiteY1" fmla="*/ 104775 h 123825"/>
                <a:gd name="connsiteX2" fmla="*/ 19050 w 381000"/>
                <a:gd name="connsiteY2" fmla="*/ 123825 h 123825"/>
                <a:gd name="connsiteX3" fmla="*/ 34290 w 381000"/>
                <a:gd name="connsiteY3" fmla="*/ 116205 h 123825"/>
                <a:gd name="connsiteX4" fmla="*/ 192405 w 381000"/>
                <a:gd name="connsiteY4" fmla="*/ 39052 h 123825"/>
                <a:gd name="connsiteX5" fmla="*/ 350520 w 381000"/>
                <a:gd name="connsiteY5" fmla="*/ 116205 h 123825"/>
                <a:gd name="connsiteX6" fmla="*/ 365760 w 381000"/>
                <a:gd name="connsiteY6" fmla="*/ 123825 h 123825"/>
                <a:gd name="connsiteX7" fmla="*/ 384810 w 381000"/>
                <a:gd name="connsiteY7" fmla="*/ 104775 h 123825"/>
                <a:gd name="connsiteX8" fmla="*/ 381000 w 381000"/>
                <a:gd name="connsiteY8" fmla="*/ 93345 h 123825"/>
                <a:gd name="connsiteX9" fmla="*/ 192405 w 381000"/>
                <a:gd name="connsiteY9" fmla="*/ 0 h 123825"/>
                <a:gd name="connsiteX10" fmla="*/ 3810 w 381000"/>
                <a:gd name="connsiteY10" fmla="*/ 93345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1000" h="123825">
                  <a:moveTo>
                    <a:pt x="3810" y="93345"/>
                  </a:moveTo>
                  <a:cubicBezTo>
                    <a:pt x="1905" y="96202"/>
                    <a:pt x="0" y="100013"/>
                    <a:pt x="0" y="104775"/>
                  </a:cubicBezTo>
                  <a:cubicBezTo>
                    <a:pt x="0" y="115252"/>
                    <a:pt x="8573" y="123825"/>
                    <a:pt x="19050" y="123825"/>
                  </a:cubicBezTo>
                  <a:cubicBezTo>
                    <a:pt x="25718" y="123825"/>
                    <a:pt x="31433" y="120967"/>
                    <a:pt x="34290" y="116205"/>
                  </a:cubicBezTo>
                  <a:cubicBezTo>
                    <a:pt x="70485" y="68580"/>
                    <a:pt x="127635" y="39052"/>
                    <a:pt x="192405" y="39052"/>
                  </a:cubicBezTo>
                  <a:cubicBezTo>
                    <a:pt x="257175" y="39052"/>
                    <a:pt x="313373" y="68580"/>
                    <a:pt x="350520" y="116205"/>
                  </a:cubicBezTo>
                  <a:cubicBezTo>
                    <a:pt x="354330" y="120967"/>
                    <a:pt x="360045" y="123825"/>
                    <a:pt x="365760" y="123825"/>
                  </a:cubicBezTo>
                  <a:cubicBezTo>
                    <a:pt x="376238" y="123825"/>
                    <a:pt x="384810" y="115252"/>
                    <a:pt x="384810" y="104775"/>
                  </a:cubicBezTo>
                  <a:cubicBezTo>
                    <a:pt x="384810" y="100965"/>
                    <a:pt x="383858" y="97155"/>
                    <a:pt x="381000" y="93345"/>
                  </a:cubicBezTo>
                  <a:cubicBezTo>
                    <a:pt x="337185" y="37148"/>
                    <a:pt x="269558" y="0"/>
                    <a:pt x="192405" y="0"/>
                  </a:cubicBezTo>
                  <a:cubicBezTo>
                    <a:pt x="115253" y="0"/>
                    <a:pt x="47625" y="37148"/>
                    <a:pt x="3810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E6FF127-6E99-46D2-A198-1AD1F70EC763}"/>
                </a:ext>
              </a:extLst>
            </p:cNvPr>
            <p:cNvSpPr/>
            <p:nvPr/>
          </p:nvSpPr>
          <p:spPr>
            <a:xfrm>
              <a:off x="6341250" y="346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58BE863-7976-4BE3-9705-8C2CD4A86C60}"/>
                </a:ext>
              </a:extLst>
            </p:cNvPr>
            <p:cNvSpPr/>
            <p:nvPr/>
          </p:nvSpPr>
          <p:spPr>
            <a:xfrm>
              <a:off x="6036450" y="3464700"/>
              <a:ext cx="114300" cy="114300"/>
            </a:xfrm>
            <a:custGeom>
              <a:avLst/>
              <a:gdLst>
                <a:gd name="connsiteX0" fmla="*/ 114300 w 114300"/>
                <a:gd name="connsiteY0" fmla="*/ 57150 h 114300"/>
                <a:gd name="connsiteX1" fmla="*/ 57150 w 114300"/>
                <a:gd name="connsiteY1" fmla="*/ 114300 h 114300"/>
                <a:gd name="connsiteX2" fmla="*/ 0 w 114300"/>
                <a:gd name="connsiteY2" fmla="*/ 57150 h 114300"/>
                <a:gd name="connsiteX3" fmla="*/ 57150 w 114300"/>
                <a:gd name="connsiteY3" fmla="*/ 0 h 114300"/>
                <a:gd name="connsiteX4" fmla="*/ 114300 w 114300"/>
                <a:gd name="connsiteY4" fmla="*/ 5715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26D6188-54BA-433D-9C7C-DCE1AEEF9F74}"/>
                </a:ext>
              </a:extLst>
            </p:cNvPr>
            <p:cNvSpPr/>
            <p:nvPr/>
          </p:nvSpPr>
          <p:spPr>
            <a:xfrm>
              <a:off x="5884050" y="3217050"/>
              <a:ext cx="723900" cy="723900"/>
            </a:xfrm>
            <a:custGeom>
              <a:avLst/>
              <a:gdLst>
                <a:gd name="connsiteX0" fmla="*/ 361950 w 723900"/>
                <a:gd name="connsiteY0" fmla="*/ 38100 h 723900"/>
                <a:gd name="connsiteX1" fmla="*/ 685800 w 723900"/>
                <a:gd name="connsiteY1" fmla="*/ 361950 h 723900"/>
                <a:gd name="connsiteX2" fmla="*/ 361950 w 723900"/>
                <a:gd name="connsiteY2" fmla="*/ 685800 h 723900"/>
                <a:gd name="connsiteX3" fmla="*/ 38100 w 723900"/>
                <a:gd name="connsiteY3" fmla="*/ 361950 h 723900"/>
                <a:gd name="connsiteX4" fmla="*/ 361950 w 723900"/>
                <a:gd name="connsiteY4" fmla="*/ 38100 h 723900"/>
                <a:gd name="connsiteX5" fmla="*/ 361950 w 723900"/>
                <a:gd name="connsiteY5" fmla="*/ 0 h 723900"/>
                <a:gd name="connsiteX6" fmla="*/ 0 w 723900"/>
                <a:gd name="connsiteY6" fmla="*/ 361950 h 723900"/>
                <a:gd name="connsiteX7" fmla="*/ 361950 w 723900"/>
                <a:gd name="connsiteY7" fmla="*/ 723900 h 723900"/>
                <a:gd name="connsiteX8" fmla="*/ 723900 w 723900"/>
                <a:gd name="connsiteY8" fmla="*/ 361950 h 723900"/>
                <a:gd name="connsiteX9" fmla="*/ 361950 w 723900"/>
                <a:gd name="connsiteY9" fmla="*/ 0 h 723900"/>
                <a:gd name="connsiteX10" fmla="*/ 361950 w 723900"/>
                <a:gd name="connsiteY10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3900" h="723900">
                  <a:moveTo>
                    <a:pt x="361950" y="38100"/>
                  </a:moveTo>
                  <a:cubicBezTo>
                    <a:pt x="540068" y="38100"/>
                    <a:pt x="685800" y="183833"/>
                    <a:pt x="685800" y="361950"/>
                  </a:cubicBezTo>
                  <a:cubicBezTo>
                    <a:pt x="685800" y="540068"/>
                    <a:pt x="540068" y="685800"/>
                    <a:pt x="361950" y="685800"/>
                  </a:cubicBezTo>
                  <a:cubicBezTo>
                    <a:pt x="183833" y="685800"/>
                    <a:pt x="38100" y="540068"/>
                    <a:pt x="38100" y="361950"/>
                  </a:cubicBezTo>
                  <a:cubicBezTo>
                    <a:pt x="38100" y="183833"/>
                    <a:pt x="183833" y="38100"/>
                    <a:pt x="361950" y="38100"/>
                  </a:cubicBezTo>
                  <a:moveTo>
                    <a:pt x="361950" y="0"/>
                  </a:move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161925"/>
                    <a:pt x="561975" y="0"/>
                    <a:pt x="361950" y="0"/>
                  </a:cubicBezTo>
                  <a:lnTo>
                    <a:pt x="3619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EB3FB579-B2F7-4F63-8BD1-F65F37EAD4A3}"/>
              </a:ext>
            </a:extLst>
          </p:cNvPr>
          <p:cNvSpPr/>
          <p:nvPr/>
        </p:nvSpPr>
        <p:spPr>
          <a:xfrm>
            <a:off x="3591584" y="3745458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3EEC53-E1CC-4548-A851-E704D23BB23F}"/>
              </a:ext>
            </a:extLst>
          </p:cNvPr>
          <p:cNvSpPr/>
          <p:nvPr/>
        </p:nvSpPr>
        <p:spPr>
          <a:xfrm>
            <a:off x="2918162" y="4423595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5B6506A-0613-4F2A-B6F5-3E7ACF3FA574}"/>
              </a:ext>
            </a:extLst>
          </p:cNvPr>
          <p:cNvCxnSpPr/>
          <p:nvPr/>
        </p:nvCxnSpPr>
        <p:spPr>
          <a:xfrm>
            <a:off x="3977979" y="4223540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1A7B767-7723-4ABF-8852-0C76A974528E}"/>
              </a:ext>
            </a:extLst>
          </p:cNvPr>
          <p:cNvSpPr/>
          <p:nvPr/>
        </p:nvSpPr>
        <p:spPr>
          <a:xfrm>
            <a:off x="7527148" y="3745458"/>
            <a:ext cx="1103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小标题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899E0C4-2FBE-4149-B962-183E54BA9572}"/>
              </a:ext>
            </a:extLst>
          </p:cNvPr>
          <p:cNvSpPr/>
          <p:nvPr/>
        </p:nvSpPr>
        <p:spPr>
          <a:xfrm>
            <a:off x="6853726" y="4423595"/>
            <a:ext cx="25167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EE5DF-F3F1-425C-8850-5E71E9A5FAAD}"/>
              </a:ext>
            </a:extLst>
          </p:cNvPr>
          <p:cNvCxnSpPr/>
          <p:nvPr/>
        </p:nvCxnSpPr>
        <p:spPr>
          <a:xfrm>
            <a:off x="7913543" y="4223540"/>
            <a:ext cx="311459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39CDC2E-B20A-466D-8EAD-3911FFD2CF36}"/>
              </a:ext>
            </a:extLst>
          </p:cNvPr>
          <p:cNvGrpSpPr/>
          <p:nvPr/>
        </p:nvGrpSpPr>
        <p:grpSpPr>
          <a:xfrm>
            <a:off x="559076" y="3263183"/>
            <a:ext cx="1657826" cy="830997"/>
            <a:chOff x="4267200" y="3225800"/>
            <a:chExt cx="1657826" cy="830997"/>
          </a:xfrm>
        </p:grpSpPr>
        <p:grpSp>
          <p:nvGrpSpPr>
            <p:cNvPr id="10" name="图形 8" descr="功能区">
              <a:extLst>
                <a:ext uri="{FF2B5EF4-FFF2-40B4-BE49-F238E27FC236}">
                  <a16:creationId xmlns:a16="http://schemas.microsoft.com/office/drawing/2014/main" id="{53BCE0A0-9F24-4CA3-8FFE-46D28743FA63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5B1C4F73-6F30-4240-A3AD-38AEC2A62F8C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2EB77B41-FEFE-4BAA-9BE5-77A9748F8716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60EF9985-6FC2-47F5-8CDA-A2E7841AF9E6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DCDF88D-8316-416E-A0A0-442FBD6AD478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.1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CDB29A3-09D5-428A-A32F-7F04B1A0BD95}"/>
              </a:ext>
            </a:extLst>
          </p:cNvPr>
          <p:cNvSpPr txBox="1"/>
          <p:nvPr/>
        </p:nvSpPr>
        <p:spPr>
          <a:xfrm>
            <a:off x="601943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8B580F-F94F-424B-8B7B-7371B45B36B4}"/>
              </a:ext>
            </a:extLst>
          </p:cNvPr>
          <p:cNvSpPr/>
          <p:nvPr/>
        </p:nvSpPr>
        <p:spPr>
          <a:xfrm>
            <a:off x="605389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A5AA971-F225-4EE9-AEF7-AFD7699646B0}"/>
              </a:ext>
            </a:extLst>
          </p:cNvPr>
          <p:cNvGrpSpPr/>
          <p:nvPr/>
        </p:nvGrpSpPr>
        <p:grpSpPr>
          <a:xfrm>
            <a:off x="4496076" y="3263183"/>
            <a:ext cx="1657826" cy="830997"/>
            <a:chOff x="4267200" y="3225800"/>
            <a:chExt cx="1657826" cy="830997"/>
          </a:xfrm>
        </p:grpSpPr>
        <p:grpSp>
          <p:nvGrpSpPr>
            <p:cNvPr id="21" name="图形 8" descr="功能区">
              <a:extLst>
                <a:ext uri="{FF2B5EF4-FFF2-40B4-BE49-F238E27FC236}">
                  <a16:creationId xmlns:a16="http://schemas.microsoft.com/office/drawing/2014/main" id="{43E4276F-EF6B-464F-A9F8-0CE00790D40A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160C4733-51AF-4FDE-89C6-F4EEC605415E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648C645E-3EC0-438D-ABC5-9129E7B51A39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C5BB529F-FBA3-4E2F-8145-48F074AACF01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7CC7CDC-95D9-4635-A516-153E7392BCF1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.2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80B7943-ECD2-4887-A461-573E4B779FE6}"/>
              </a:ext>
            </a:extLst>
          </p:cNvPr>
          <p:cNvSpPr txBox="1"/>
          <p:nvPr/>
        </p:nvSpPr>
        <p:spPr>
          <a:xfrm>
            <a:off x="4538943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3A4D5F0-D88B-4E8E-B72A-61ACE048F142}"/>
              </a:ext>
            </a:extLst>
          </p:cNvPr>
          <p:cNvSpPr/>
          <p:nvPr/>
        </p:nvSpPr>
        <p:spPr>
          <a:xfrm>
            <a:off x="4542389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C91BEB-57C8-4A60-B54F-9BEDC9ECFD2B}"/>
              </a:ext>
            </a:extLst>
          </p:cNvPr>
          <p:cNvGrpSpPr/>
          <p:nvPr/>
        </p:nvGrpSpPr>
        <p:grpSpPr>
          <a:xfrm>
            <a:off x="8284020" y="3263183"/>
            <a:ext cx="1657826" cy="830997"/>
            <a:chOff x="4267200" y="3225800"/>
            <a:chExt cx="1657826" cy="830997"/>
          </a:xfrm>
        </p:grpSpPr>
        <p:grpSp>
          <p:nvGrpSpPr>
            <p:cNvPr id="29" name="图形 8" descr="功能区">
              <a:extLst>
                <a:ext uri="{FF2B5EF4-FFF2-40B4-BE49-F238E27FC236}">
                  <a16:creationId xmlns:a16="http://schemas.microsoft.com/office/drawing/2014/main" id="{149D8FE8-E64E-4715-BC8D-E439A371DE15}"/>
                </a:ext>
              </a:extLst>
            </p:cNvPr>
            <p:cNvGrpSpPr/>
            <p:nvPr/>
          </p:nvGrpSpPr>
          <p:grpSpPr>
            <a:xfrm>
              <a:off x="4803973" y="3387298"/>
              <a:ext cx="508000" cy="508000"/>
              <a:chOff x="5638800" y="2971800"/>
              <a:chExt cx="914400" cy="914400"/>
            </a:xfrm>
            <a:solidFill>
              <a:schemeClr val="accent4"/>
            </a:solidFill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4F2C334-AD82-46E1-88C2-C70192D982E7}"/>
                  </a:ext>
                </a:extLst>
              </p:cNvPr>
              <p:cNvSpPr/>
              <p:nvPr/>
            </p:nvSpPr>
            <p:spPr>
              <a:xfrm>
                <a:off x="5815965" y="3545205"/>
                <a:ext cx="257175" cy="285750"/>
              </a:xfrm>
              <a:custGeom>
                <a:avLst/>
                <a:gdLst>
                  <a:gd name="connsiteX0" fmla="*/ 205740 w 257175"/>
                  <a:gd name="connsiteY0" fmla="*/ 48578 h 285750"/>
                  <a:gd name="connsiteX1" fmla="*/ 167640 w 257175"/>
                  <a:gd name="connsiteY1" fmla="*/ 40957 h 285750"/>
                  <a:gd name="connsiteX2" fmla="*/ 118110 w 257175"/>
                  <a:gd name="connsiteY2" fmla="*/ 952 h 285750"/>
                  <a:gd name="connsiteX3" fmla="*/ 114300 w 257175"/>
                  <a:gd name="connsiteY3" fmla="*/ 0 h 285750"/>
                  <a:gd name="connsiteX4" fmla="*/ 0 w 257175"/>
                  <a:gd name="connsiteY4" fmla="*/ 224790 h 285750"/>
                  <a:gd name="connsiteX5" fmla="*/ 96203 w 257175"/>
                  <a:gd name="connsiteY5" fmla="*/ 202883 h 285750"/>
                  <a:gd name="connsiteX6" fmla="*/ 144780 w 257175"/>
                  <a:gd name="connsiteY6" fmla="*/ 293370 h 285750"/>
                  <a:gd name="connsiteX7" fmla="*/ 263843 w 257175"/>
                  <a:gd name="connsiteY7" fmla="*/ 60960 h 285750"/>
                  <a:gd name="connsiteX8" fmla="*/ 225742 w 257175"/>
                  <a:gd name="connsiteY8" fmla="*/ 46672 h 285750"/>
                  <a:gd name="connsiteX9" fmla="*/ 205740 w 257175"/>
                  <a:gd name="connsiteY9" fmla="*/ 48578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7175" h="285750">
                    <a:moveTo>
                      <a:pt x="205740" y="48578"/>
                    </a:moveTo>
                    <a:cubicBezTo>
                      <a:pt x="192405" y="48578"/>
                      <a:pt x="180023" y="45720"/>
                      <a:pt x="167640" y="40957"/>
                    </a:cubicBezTo>
                    <a:cubicBezTo>
                      <a:pt x="147637" y="33338"/>
                      <a:pt x="130492" y="19050"/>
                      <a:pt x="118110" y="952"/>
                    </a:cubicBezTo>
                    <a:cubicBezTo>
                      <a:pt x="117157" y="952"/>
                      <a:pt x="115253" y="0"/>
                      <a:pt x="114300" y="0"/>
                    </a:cubicBezTo>
                    <a:lnTo>
                      <a:pt x="0" y="224790"/>
                    </a:lnTo>
                    <a:lnTo>
                      <a:pt x="96203" y="202883"/>
                    </a:lnTo>
                    <a:lnTo>
                      <a:pt x="144780" y="293370"/>
                    </a:lnTo>
                    <a:lnTo>
                      <a:pt x="263843" y="60960"/>
                    </a:lnTo>
                    <a:cubicBezTo>
                      <a:pt x="250508" y="59055"/>
                      <a:pt x="237173" y="53340"/>
                      <a:pt x="225742" y="46672"/>
                    </a:cubicBezTo>
                    <a:cubicBezTo>
                      <a:pt x="219075" y="47625"/>
                      <a:pt x="212408" y="48578"/>
                      <a:pt x="205740" y="485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20F1A16F-46F0-46CA-A5BA-5CC1E6AAD465}"/>
                  </a:ext>
                </a:extLst>
              </p:cNvPr>
              <p:cNvSpPr/>
              <p:nvPr/>
            </p:nvSpPr>
            <p:spPr>
              <a:xfrm>
                <a:off x="6109335" y="3550920"/>
                <a:ext cx="266700" cy="276225"/>
              </a:xfrm>
              <a:custGeom>
                <a:avLst/>
                <a:gdLst>
                  <a:gd name="connsiteX0" fmla="*/ 111442 w 266700"/>
                  <a:gd name="connsiteY0" fmla="*/ 30480 h 276225"/>
                  <a:gd name="connsiteX1" fmla="*/ 69532 w 266700"/>
                  <a:gd name="connsiteY1" fmla="*/ 39053 h 276225"/>
                  <a:gd name="connsiteX2" fmla="*/ 47625 w 266700"/>
                  <a:gd name="connsiteY2" fmla="*/ 37147 h 276225"/>
                  <a:gd name="connsiteX3" fmla="*/ 0 w 266700"/>
                  <a:gd name="connsiteY3" fmla="*/ 55245 h 276225"/>
                  <a:gd name="connsiteX4" fmla="*/ 125730 w 266700"/>
                  <a:gd name="connsiteY4" fmla="*/ 281940 h 276225"/>
                  <a:gd name="connsiteX5" fmla="*/ 175260 w 266700"/>
                  <a:gd name="connsiteY5" fmla="*/ 200978 h 276225"/>
                  <a:gd name="connsiteX6" fmla="*/ 272415 w 266700"/>
                  <a:gd name="connsiteY6" fmla="*/ 217170 h 276225"/>
                  <a:gd name="connsiteX7" fmla="*/ 151448 w 266700"/>
                  <a:gd name="connsiteY7" fmla="*/ 0 h 276225"/>
                  <a:gd name="connsiteX8" fmla="*/ 111442 w 266700"/>
                  <a:gd name="connsiteY8" fmla="*/ 30480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76225">
                    <a:moveTo>
                      <a:pt x="111442" y="30480"/>
                    </a:moveTo>
                    <a:cubicBezTo>
                      <a:pt x="98107" y="36195"/>
                      <a:pt x="83820" y="39053"/>
                      <a:pt x="69532" y="39053"/>
                    </a:cubicBezTo>
                    <a:cubicBezTo>
                      <a:pt x="61913" y="39053"/>
                      <a:pt x="55245" y="38100"/>
                      <a:pt x="47625" y="37147"/>
                    </a:cubicBezTo>
                    <a:cubicBezTo>
                      <a:pt x="33338" y="46672"/>
                      <a:pt x="17145" y="53340"/>
                      <a:pt x="0" y="55245"/>
                    </a:cubicBezTo>
                    <a:lnTo>
                      <a:pt x="125730" y="281940"/>
                    </a:lnTo>
                    <a:lnTo>
                      <a:pt x="175260" y="200978"/>
                    </a:lnTo>
                    <a:lnTo>
                      <a:pt x="272415" y="217170"/>
                    </a:lnTo>
                    <a:lnTo>
                      <a:pt x="151448" y="0"/>
                    </a:lnTo>
                    <a:cubicBezTo>
                      <a:pt x="140970" y="13335"/>
                      <a:pt x="127635" y="23813"/>
                      <a:pt x="111442" y="3048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A0E8061-A493-4927-98C1-5A34D790A933}"/>
                  </a:ext>
                </a:extLst>
              </p:cNvPr>
              <p:cNvSpPr/>
              <p:nvPr/>
            </p:nvSpPr>
            <p:spPr>
              <a:xfrm>
                <a:off x="5819775" y="3021330"/>
                <a:ext cx="552450" cy="552450"/>
              </a:xfrm>
              <a:custGeom>
                <a:avLst/>
                <a:gdLst>
                  <a:gd name="connsiteX0" fmla="*/ 273368 w 552450"/>
                  <a:gd name="connsiteY0" fmla="*/ 441960 h 552450"/>
                  <a:gd name="connsiteX1" fmla="*/ 108585 w 552450"/>
                  <a:gd name="connsiteY1" fmla="*/ 277178 h 552450"/>
                  <a:gd name="connsiteX2" fmla="*/ 273368 w 552450"/>
                  <a:gd name="connsiteY2" fmla="*/ 112395 h 552450"/>
                  <a:gd name="connsiteX3" fmla="*/ 438150 w 552450"/>
                  <a:gd name="connsiteY3" fmla="*/ 277178 h 552450"/>
                  <a:gd name="connsiteX4" fmla="*/ 273368 w 552450"/>
                  <a:gd name="connsiteY4" fmla="*/ 441960 h 552450"/>
                  <a:gd name="connsiteX5" fmla="*/ 554355 w 552450"/>
                  <a:gd name="connsiteY5" fmla="*/ 277178 h 552450"/>
                  <a:gd name="connsiteX6" fmla="*/ 531495 w 552450"/>
                  <a:gd name="connsiteY6" fmla="*/ 223838 h 552450"/>
                  <a:gd name="connsiteX7" fmla="*/ 531495 w 552450"/>
                  <a:gd name="connsiteY7" fmla="*/ 165735 h 552450"/>
                  <a:gd name="connsiteX8" fmla="*/ 494348 w 552450"/>
                  <a:gd name="connsiteY8" fmla="*/ 128588 h 552450"/>
                  <a:gd name="connsiteX9" fmla="*/ 473392 w 552450"/>
                  <a:gd name="connsiteY9" fmla="*/ 80963 h 552450"/>
                  <a:gd name="connsiteX10" fmla="*/ 419100 w 552450"/>
                  <a:gd name="connsiteY10" fmla="*/ 60008 h 552450"/>
                  <a:gd name="connsiteX11" fmla="*/ 378143 w 552450"/>
                  <a:gd name="connsiteY11" fmla="*/ 19050 h 552450"/>
                  <a:gd name="connsiteX12" fmla="*/ 325755 w 552450"/>
                  <a:gd name="connsiteY12" fmla="*/ 19050 h 552450"/>
                  <a:gd name="connsiteX13" fmla="*/ 277178 w 552450"/>
                  <a:gd name="connsiteY13" fmla="*/ 0 h 552450"/>
                  <a:gd name="connsiteX14" fmla="*/ 223838 w 552450"/>
                  <a:gd name="connsiteY14" fmla="*/ 22860 h 552450"/>
                  <a:gd name="connsiteX15" fmla="*/ 165735 w 552450"/>
                  <a:gd name="connsiteY15" fmla="*/ 22860 h 552450"/>
                  <a:gd name="connsiteX16" fmla="*/ 128588 w 552450"/>
                  <a:gd name="connsiteY16" fmla="*/ 60008 h 552450"/>
                  <a:gd name="connsiteX17" fmla="*/ 80963 w 552450"/>
                  <a:gd name="connsiteY17" fmla="*/ 80963 h 552450"/>
                  <a:gd name="connsiteX18" fmla="*/ 60007 w 552450"/>
                  <a:gd name="connsiteY18" fmla="*/ 135255 h 552450"/>
                  <a:gd name="connsiteX19" fmla="*/ 19050 w 552450"/>
                  <a:gd name="connsiteY19" fmla="*/ 176213 h 552450"/>
                  <a:gd name="connsiteX20" fmla="*/ 19050 w 552450"/>
                  <a:gd name="connsiteY20" fmla="*/ 228600 h 552450"/>
                  <a:gd name="connsiteX21" fmla="*/ 0 w 552450"/>
                  <a:gd name="connsiteY21" fmla="*/ 277178 h 552450"/>
                  <a:gd name="connsiteX22" fmla="*/ 22860 w 552450"/>
                  <a:gd name="connsiteY22" fmla="*/ 330518 h 552450"/>
                  <a:gd name="connsiteX23" fmla="*/ 22860 w 552450"/>
                  <a:gd name="connsiteY23" fmla="*/ 388620 h 552450"/>
                  <a:gd name="connsiteX24" fmla="*/ 60007 w 552450"/>
                  <a:gd name="connsiteY24" fmla="*/ 425768 h 552450"/>
                  <a:gd name="connsiteX25" fmla="*/ 80963 w 552450"/>
                  <a:gd name="connsiteY25" fmla="*/ 473393 h 552450"/>
                  <a:gd name="connsiteX26" fmla="*/ 135255 w 552450"/>
                  <a:gd name="connsiteY26" fmla="*/ 494348 h 552450"/>
                  <a:gd name="connsiteX27" fmla="*/ 176213 w 552450"/>
                  <a:gd name="connsiteY27" fmla="*/ 535305 h 552450"/>
                  <a:gd name="connsiteX28" fmla="*/ 228600 w 552450"/>
                  <a:gd name="connsiteY28" fmla="*/ 535305 h 552450"/>
                  <a:gd name="connsiteX29" fmla="*/ 277178 w 552450"/>
                  <a:gd name="connsiteY29" fmla="*/ 554355 h 552450"/>
                  <a:gd name="connsiteX30" fmla="*/ 330518 w 552450"/>
                  <a:gd name="connsiteY30" fmla="*/ 531495 h 552450"/>
                  <a:gd name="connsiteX31" fmla="*/ 388620 w 552450"/>
                  <a:gd name="connsiteY31" fmla="*/ 531495 h 552450"/>
                  <a:gd name="connsiteX32" fmla="*/ 425768 w 552450"/>
                  <a:gd name="connsiteY32" fmla="*/ 494348 h 552450"/>
                  <a:gd name="connsiteX33" fmla="*/ 473392 w 552450"/>
                  <a:gd name="connsiteY33" fmla="*/ 473393 h 552450"/>
                  <a:gd name="connsiteX34" fmla="*/ 494348 w 552450"/>
                  <a:gd name="connsiteY34" fmla="*/ 419100 h 552450"/>
                  <a:gd name="connsiteX35" fmla="*/ 535305 w 552450"/>
                  <a:gd name="connsiteY35" fmla="*/ 378143 h 552450"/>
                  <a:gd name="connsiteX36" fmla="*/ 535305 w 552450"/>
                  <a:gd name="connsiteY36" fmla="*/ 325755 h 552450"/>
                  <a:gd name="connsiteX37" fmla="*/ 554355 w 552450"/>
                  <a:gd name="connsiteY37" fmla="*/ 27717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52450" h="552450">
                    <a:moveTo>
                      <a:pt x="273368" y="441960"/>
                    </a:moveTo>
                    <a:cubicBezTo>
                      <a:pt x="182880" y="441960"/>
                      <a:pt x="108585" y="368618"/>
                      <a:pt x="108585" y="277178"/>
                    </a:cubicBezTo>
                    <a:cubicBezTo>
                      <a:pt x="108585" y="185738"/>
                      <a:pt x="182880" y="112395"/>
                      <a:pt x="273368" y="112395"/>
                    </a:cubicBezTo>
                    <a:cubicBezTo>
                      <a:pt x="363855" y="112395"/>
                      <a:pt x="438150" y="185738"/>
                      <a:pt x="438150" y="277178"/>
                    </a:cubicBezTo>
                    <a:cubicBezTo>
                      <a:pt x="438150" y="368618"/>
                      <a:pt x="363855" y="441960"/>
                      <a:pt x="273368" y="441960"/>
                    </a:cubicBezTo>
                    <a:close/>
                    <a:moveTo>
                      <a:pt x="554355" y="277178"/>
                    </a:moveTo>
                    <a:cubicBezTo>
                      <a:pt x="554355" y="256222"/>
                      <a:pt x="545783" y="237173"/>
                      <a:pt x="531495" y="223838"/>
                    </a:cubicBezTo>
                    <a:cubicBezTo>
                      <a:pt x="539115" y="205740"/>
                      <a:pt x="540068" y="184785"/>
                      <a:pt x="531495" y="165735"/>
                    </a:cubicBezTo>
                    <a:cubicBezTo>
                      <a:pt x="523875" y="148590"/>
                      <a:pt x="510540" y="135255"/>
                      <a:pt x="494348" y="128588"/>
                    </a:cubicBezTo>
                    <a:cubicBezTo>
                      <a:pt x="493395" y="111443"/>
                      <a:pt x="486728" y="94298"/>
                      <a:pt x="473392" y="80963"/>
                    </a:cubicBezTo>
                    <a:cubicBezTo>
                      <a:pt x="458153" y="65723"/>
                      <a:pt x="439103" y="59055"/>
                      <a:pt x="419100" y="60008"/>
                    </a:cubicBezTo>
                    <a:cubicBezTo>
                      <a:pt x="412433" y="41910"/>
                      <a:pt x="398145" y="26670"/>
                      <a:pt x="378143" y="19050"/>
                    </a:cubicBezTo>
                    <a:cubicBezTo>
                      <a:pt x="360998" y="12383"/>
                      <a:pt x="341948" y="12383"/>
                      <a:pt x="325755" y="19050"/>
                    </a:cubicBezTo>
                    <a:cubicBezTo>
                      <a:pt x="312420" y="7620"/>
                      <a:pt x="296228" y="0"/>
                      <a:pt x="277178" y="0"/>
                    </a:cubicBezTo>
                    <a:cubicBezTo>
                      <a:pt x="256223" y="0"/>
                      <a:pt x="237173" y="8573"/>
                      <a:pt x="223838" y="22860"/>
                    </a:cubicBezTo>
                    <a:cubicBezTo>
                      <a:pt x="205740" y="15240"/>
                      <a:pt x="184785" y="14288"/>
                      <a:pt x="165735" y="22860"/>
                    </a:cubicBezTo>
                    <a:cubicBezTo>
                      <a:pt x="148590" y="30480"/>
                      <a:pt x="135255" y="43815"/>
                      <a:pt x="128588" y="60008"/>
                    </a:cubicBezTo>
                    <a:cubicBezTo>
                      <a:pt x="111443" y="60960"/>
                      <a:pt x="94298" y="67628"/>
                      <a:pt x="80963" y="80963"/>
                    </a:cubicBezTo>
                    <a:cubicBezTo>
                      <a:pt x="65723" y="96203"/>
                      <a:pt x="59055" y="115252"/>
                      <a:pt x="60007" y="135255"/>
                    </a:cubicBezTo>
                    <a:cubicBezTo>
                      <a:pt x="41910" y="141923"/>
                      <a:pt x="26670" y="156210"/>
                      <a:pt x="19050" y="176213"/>
                    </a:cubicBezTo>
                    <a:cubicBezTo>
                      <a:pt x="12382" y="193358"/>
                      <a:pt x="12382" y="212408"/>
                      <a:pt x="19050" y="228600"/>
                    </a:cubicBezTo>
                    <a:cubicBezTo>
                      <a:pt x="7620" y="241935"/>
                      <a:pt x="0" y="258128"/>
                      <a:pt x="0" y="277178"/>
                    </a:cubicBezTo>
                    <a:cubicBezTo>
                      <a:pt x="0" y="298133"/>
                      <a:pt x="8572" y="317183"/>
                      <a:pt x="22860" y="330518"/>
                    </a:cubicBezTo>
                    <a:cubicBezTo>
                      <a:pt x="15240" y="348615"/>
                      <a:pt x="14288" y="369570"/>
                      <a:pt x="22860" y="388620"/>
                    </a:cubicBezTo>
                    <a:cubicBezTo>
                      <a:pt x="30480" y="405765"/>
                      <a:pt x="43815" y="419100"/>
                      <a:pt x="60007" y="425768"/>
                    </a:cubicBezTo>
                    <a:cubicBezTo>
                      <a:pt x="60960" y="442913"/>
                      <a:pt x="67628" y="460058"/>
                      <a:pt x="80963" y="473393"/>
                    </a:cubicBezTo>
                    <a:cubicBezTo>
                      <a:pt x="96203" y="488633"/>
                      <a:pt x="115253" y="495300"/>
                      <a:pt x="135255" y="494348"/>
                    </a:cubicBezTo>
                    <a:cubicBezTo>
                      <a:pt x="141923" y="512445"/>
                      <a:pt x="156210" y="527685"/>
                      <a:pt x="176213" y="535305"/>
                    </a:cubicBezTo>
                    <a:cubicBezTo>
                      <a:pt x="193358" y="541973"/>
                      <a:pt x="212408" y="541973"/>
                      <a:pt x="228600" y="535305"/>
                    </a:cubicBezTo>
                    <a:cubicBezTo>
                      <a:pt x="241935" y="546735"/>
                      <a:pt x="258127" y="554355"/>
                      <a:pt x="277178" y="554355"/>
                    </a:cubicBezTo>
                    <a:cubicBezTo>
                      <a:pt x="298133" y="554355"/>
                      <a:pt x="317183" y="545783"/>
                      <a:pt x="330518" y="531495"/>
                    </a:cubicBezTo>
                    <a:cubicBezTo>
                      <a:pt x="348615" y="539115"/>
                      <a:pt x="369570" y="540068"/>
                      <a:pt x="388620" y="531495"/>
                    </a:cubicBezTo>
                    <a:cubicBezTo>
                      <a:pt x="405765" y="523875"/>
                      <a:pt x="419100" y="510540"/>
                      <a:pt x="425768" y="494348"/>
                    </a:cubicBezTo>
                    <a:cubicBezTo>
                      <a:pt x="442913" y="493395"/>
                      <a:pt x="460058" y="486728"/>
                      <a:pt x="473392" y="473393"/>
                    </a:cubicBezTo>
                    <a:cubicBezTo>
                      <a:pt x="488633" y="458153"/>
                      <a:pt x="495300" y="439103"/>
                      <a:pt x="494348" y="419100"/>
                    </a:cubicBezTo>
                    <a:cubicBezTo>
                      <a:pt x="512445" y="412433"/>
                      <a:pt x="527685" y="398145"/>
                      <a:pt x="535305" y="378143"/>
                    </a:cubicBezTo>
                    <a:cubicBezTo>
                      <a:pt x="541973" y="360998"/>
                      <a:pt x="541973" y="341948"/>
                      <a:pt x="535305" y="325755"/>
                    </a:cubicBezTo>
                    <a:cubicBezTo>
                      <a:pt x="546735" y="313373"/>
                      <a:pt x="554355" y="296228"/>
                      <a:pt x="554355" y="27717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7E93E19-F972-4C26-9F34-84968003BF80}"/>
                </a:ext>
              </a:extLst>
            </p:cNvPr>
            <p:cNvSpPr txBox="1"/>
            <p:nvPr/>
          </p:nvSpPr>
          <p:spPr>
            <a:xfrm>
              <a:off x="4267200" y="3225800"/>
              <a:ext cx="16578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accent4"/>
                  </a:solidFill>
                </a:rPr>
                <a:t>N   .3</a:t>
              </a:r>
              <a:endParaRPr lang="zh-CN" altLang="en-US" sz="4800" b="1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F329AFF2-1A69-4B0C-85C3-2F95C9FCCDF4}"/>
              </a:ext>
            </a:extLst>
          </p:cNvPr>
          <p:cNvSpPr txBox="1"/>
          <p:nvPr/>
        </p:nvSpPr>
        <p:spPr>
          <a:xfrm>
            <a:off x="8326887" y="403088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姓   名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25F091-785A-4DE4-AE73-B0D2408E6128}"/>
              </a:ext>
            </a:extLst>
          </p:cNvPr>
          <p:cNvSpPr/>
          <p:nvPr/>
        </p:nvSpPr>
        <p:spPr>
          <a:xfrm>
            <a:off x="8330333" y="4534905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8" name="图形 36" descr="奖杯">
            <a:extLst>
              <a:ext uri="{FF2B5EF4-FFF2-40B4-BE49-F238E27FC236}">
                <a16:creationId xmlns:a16="http://schemas.microsoft.com/office/drawing/2014/main" id="{6748E216-F8F9-48F5-A79F-64857B05B59F}"/>
              </a:ext>
            </a:extLst>
          </p:cNvPr>
          <p:cNvSpPr/>
          <p:nvPr/>
        </p:nvSpPr>
        <p:spPr>
          <a:xfrm>
            <a:off x="696328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图形 36" descr="奖杯">
            <a:extLst>
              <a:ext uri="{FF2B5EF4-FFF2-40B4-BE49-F238E27FC236}">
                <a16:creationId xmlns:a16="http://schemas.microsoft.com/office/drawing/2014/main" id="{973002B5-07A9-4AB3-8BDC-ED2EA5D58473}"/>
              </a:ext>
            </a:extLst>
          </p:cNvPr>
          <p:cNvSpPr/>
          <p:nvPr/>
        </p:nvSpPr>
        <p:spPr>
          <a:xfrm>
            <a:off x="4636123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9469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0" name="图形 36" descr="奖杯">
            <a:extLst>
              <a:ext uri="{FF2B5EF4-FFF2-40B4-BE49-F238E27FC236}">
                <a16:creationId xmlns:a16="http://schemas.microsoft.com/office/drawing/2014/main" id="{BF9CAB90-1EFB-4B49-8F7F-9EAE9211C877}"/>
              </a:ext>
            </a:extLst>
          </p:cNvPr>
          <p:cNvSpPr/>
          <p:nvPr/>
        </p:nvSpPr>
        <p:spPr>
          <a:xfrm>
            <a:off x="8390667" y="2109512"/>
            <a:ext cx="837585" cy="933309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94690">
                <a:schemeClr val="accent4"/>
              </a:gs>
              <a:gs pos="50000">
                <a:schemeClr val="accent4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601435-FEB6-4C06-8720-D147746228DD}"/>
              </a:ext>
            </a:extLst>
          </p:cNvPr>
          <p:cNvCxnSpPr/>
          <p:nvPr/>
        </p:nvCxnSpPr>
        <p:spPr>
          <a:xfrm>
            <a:off x="4114800" y="2438315"/>
            <a:ext cx="0" cy="27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1638F36-9CE0-4BBC-963E-DE87495B5CDA}"/>
              </a:ext>
            </a:extLst>
          </p:cNvPr>
          <p:cNvCxnSpPr/>
          <p:nvPr/>
        </p:nvCxnSpPr>
        <p:spPr>
          <a:xfrm>
            <a:off x="7988300" y="2438315"/>
            <a:ext cx="0" cy="279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3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3500D0-01BB-4D70-84F0-2EAEF56A636D}"/>
              </a:ext>
            </a:extLst>
          </p:cNvPr>
          <p:cNvSpPr/>
          <p:nvPr/>
        </p:nvSpPr>
        <p:spPr>
          <a:xfrm rot="2712134">
            <a:off x="3012592" y="3786811"/>
            <a:ext cx="9953584" cy="9949866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D6BDDD60-DE6A-439A-ACD0-E216414762E7}"/>
              </a:ext>
            </a:extLst>
          </p:cNvPr>
          <p:cNvSpPr/>
          <p:nvPr/>
        </p:nvSpPr>
        <p:spPr>
          <a:xfrm rot="2712134">
            <a:off x="163283" y="4303226"/>
            <a:ext cx="8099882" cy="8096856"/>
          </a:xfrm>
          <a:custGeom>
            <a:avLst/>
            <a:gdLst>
              <a:gd name="connsiteX0" fmla="*/ 3125105 w 3683424"/>
              <a:gd name="connsiteY0" fmla="*/ 3682049 h 3682049"/>
              <a:gd name="connsiteX1" fmla="*/ 3683424 w 3683424"/>
              <a:gd name="connsiteY1" fmla="*/ 3119774 h 3682049"/>
              <a:gd name="connsiteX2" fmla="*/ 3678490 w 3683424"/>
              <a:gd name="connsiteY2" fmla="*/ 3138961 h 3682049"/>
              <a:gd name="connsiteX3" fmla="*/ 3138966 w 3683424"/>
              <a:gd name="connsiteY3" fmla="*/ 3678485 h 3682049"/>
              <a:gd name="connsiteX4" fmla="*/ 240276 w 3683424"/>
              <a:gd name="connsiteY4" fmla="*/ 240277 h 3682049"/>
              <a:gd name="connsiteX5" fmla="*/ 820353 w 3683424"/>
              <a:gd name="connsiteY5" fmla="*/ 0 h 3682049"/>
              <a:gd name="connsiteX6" fmla="*/ 2717941 w 3683424"/>
              <a:gd name="connsiteY6" fmla="*/ 0 h 3682049"/>
              <a:gd name="connsiteX7" fmla="*/ 0 w 3683424"/>
              <a:gd name="connsiteY7" fmla="*/ 2737196 h 3682049"/>
              <a:gd name="connsiteX8" fmla="*/ 0 w 3683424"/>
              <a:gd name="connsiteY8" fmla="*/ 820353 h 3682049"/>
              <a:gd name="connsiteX9" fmla="*/ 240276 w 3683424"/>
              <a:gd name="connsiteY9" fmla="*/ 240277 h 368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3424" h="3682049">
                <a:moveTo>
                  <a:pt x="3125105" y="3682049"/>
                </a:moveTo>
                <a:lnTo>
                  <a:pt x="3683424" y="3119774"/>
                </a:lnTo>
                <a:lnTo>
                  <a:pt x="3678490" y="3138961"/>
                </a:lnTo>
                <a:cubicBezTo>
                  <a:pt x="3598593" y="3395837"/>
                  <a:pt x="3395843" y="3598587"/>
                  <a:pt x="3138966" y="3678485"/>
                </a:cubicBezTo>
                <a:close/>
                <a:moveTo>
                  <a:pt x="240276" y="240277"/>
                </a:moveTo>
                <a:cubicBezTo>
                  <a:pt x="388731" y="91821"/>
                  <a:pt x="593819" y="1"/>
                  <a:pt x="820353" y="0"/>
                </a:cubicBezTo>
                <a:lnTo>
                  <a:pt x="2717941" y="0"/>
                </a:lnTo>
                <a:lnTo>
                  <a:pt x="0" y="2737196"/>
                </a:lnTo>
                <a:lnTo>
                  <a:pt x="0" y="820353"/>
                </a:lnTo>
                <a:cubicBezTo>
                  <a:pt x="0" y="593819"/>
                  <a:pt x="91821" y="388731"/>
                  <a:pt x="240276" y="240277"/>
                </a:cubicBezTo>
                <a:close/>
              </a:path>
            </a:pathLst>
          </a:custGeom>
          <a:gradFill flip="none" rotWithShape="1">
            <a:gsLst>
              <a:gs pos="45000">
                <a:schemeClr val="bg1">
                  <a:alpha val="0"/>
                </a:schemeClr>
              </a:gs>
              <a:gs pos="100000">
                <a:schemeClr val="accent4">
                  <a:alpha val="2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79C2AA-68F1-4A0D-9C11-2AECCC2B7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lang="zh-CN" altLang="en-US" dirty="0"/>
              <a:t>基本情况</a:t>
            </a:r>
            <a:r>
              <a:rPr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A46B4-6120-43EF-8E09-8D68CDCCA5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156086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basic situation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BA30F42-D39E-45F0-BCC6-4EC56C01F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167847"/>
              </p:ext>
            </p:extLst>
          </p:nvPr>
        </p:nvGraphicFramePr>
        <p:xfrm>
          <a:off x="595863" y="1461702"/>
          <a:ext cx="10900812" cy="4847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84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A675F8-D9EE-4CA7-9E88-791025BB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66247" y="1177209"/>
            <a:ext cx="4278735" cy="4067267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3D41E-9F7A-4420-B17E-5EA26EA47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6292" y="2582080"/>
            <a:ext cx="1915909" cy="461665"/>
          </a:xfrm>
        </p:spPr>
        <p:txBody>
          <a:bodyPr/>
          <a:lstStyle/>
          <a:p>
            <a:r>
              <a:rPr lang="zh-CN" altLang="en-US" dirty="0"/>
              <a:t>业务亮点</a:t>
            </a:r>
            <a:r>
              <a:rPr lang="zh-CN" altLang="en-US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581E49-9877-4E3F-9475-4C072BECE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73912" y="2990789"/>
            <a:ext cx="1495922" cy="276999"/>
          </a:xfrm>
        </p:spPr>
        <p:txBody>
          <a:bodyPr/>
          <a:lstStyle/>
          <a:p>
            <a:pPr lvl="0">
              <a:defRPr/>
            </a:pPr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6180CA-181C-4457-9C5F-5F27894AC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35436" y="3505076"/>
            <a:ext cx="4175583" cy="9048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dirty="0"/>
              <a:t>14</a:t>
            </a:r>
            <a:r>
              <a:rPr lang="zh-CN" altLang="en-US" dirty="0"/>
              <a:t>号字，</a:t>
            </a:r>
            <a:r>
              <a:rPr lang="en-US" altLang="zh-CN" dirty="0"/>
              <a:t>1.3</a:t>
            </a:r>
            <a:r>
              <a:rPr lang="zh-CN" altLang="en-US" dirty="0"/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381039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0A74C29-2C98-4198-999D-A21AA4B1B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863" y="503736"/>
            <a:ext cx="1915909" cy="424732"/>
          </a:xfrm>
        </p:spPr>
        <p:txBody>
          <a:bodyPr/>
          <a:lstStyle/>
          <a:p>
            <a:r>
              <a:rPr kumimoji="1" lang="zh-CN" altLang="en-US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/>
              </a:rPr>
              <a:t>业务亮点</a:t>
            </a:r>
            <a:r>
              <a:rPr kumimoji="1" lang="zh-CN" altLang="en-US" b="0" dirty="0">
                <a:solidFill>
                  <a:schemeClr val="accent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zh-CN" altLang="en-US" b="0" dirty="0">
              <a:solidFill>
                <a:schemeClr val="accent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84453F-65C1-4488-8E5E-E67D21481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5863" y="854292"/>
            <a:ext cx="1495922" cy="276999"/>
          </a:xfrm>
        </p:spPr>
        <p:txBody>
          <a:bodyPr/>
          <a:lstStyle/>
          <a:p>
            <a:r>
              <a:rPr lang="af-ZA" altLang="zh-CN" dirty="0">
                <a:solidFill>
                  <a:schemeClr val="bg1">
                    <a:lumMod val="65000"/>
                  </a:schemeClr>
                </a:solidFill>
              </a:rPr>
              <a:t>Business highlights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A341B5F-E5E2-4826-AD87-0FE49EA5C348}"/>
              </a:ext>
            </a:extLst>
          </p:cNvPr>
          <p:cNvSpPr/>
          <p:nvPr/>
        </p:nvSpPr>
        <p:spPr>
          <a:xfrm>
            <a:off x="4728756" y="2362969"/>
            <a:ext cx="2734490" cy="27344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B5F1B1-FA3F-412B-B3D2-714222411E90}"/>
              </a:ext>
            </a:extLst>
          </p:cNvPr>
          <p:cNvSpPr/>
          <p:nvPr/>
        </p:nvSpPr>
        <p:spPr>
          <a:xfrm>
            <a:off x="5707601" y="3341816"/>
            <a:ext cx="776794" cy="7767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sx="95000" sy="95000" algn="ctr" rotWithShape="0">
              <a:schemeClr val="accent4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C8D3EC-8C95-4849-B8B0-83CB4FFDF638}"/>
              </a:ext>
            </a:extLst>
          </p:cNvPr>
          <p:cNvSpPr txBox="1"/>
          <p:nvPr/>
        </p:nvSpPr>
        <p:spPr>
          <a:xfrm>
            <a:off x="5040086" y="257647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433C2D8-1B99-416A-9209-B79FDF48D2EF}"/>
              </a:ext>
            </a:extLst>
          </p:cNvPr>
          <p:cNvSpPr txBox="1"/>
          <p:nvPr/>
        </p:nvSpPr>
        <p:spPr>
          <a:xfrm>
            <a:off x="6572250" y="2576469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E4C8046-0F41-46DE-9CFD-E5C10CD4A57F}"/>
              </a:ext>
            </a:extLst>
          </p:cNvPr>
          <p:cNvSpPr txBox="1"/>
          <p:nvPr/>
        </p:nvSpPr>
        <p:spPr>
          <a:xfrm>
            <a:off x="5040086" y="4286475"/>
            <a:ext cx="54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D17F32-047B-49E4-A04C-73F49486939D}"/>
              </a:ext>
            </a:extLst>
          </p:cNvPr>
          <p:cNvSpPr txBox="1"/>
          <p:nvPr/>
        </p:nvSpPr>
        <p:spPr>
          <a:xfrm>
            <a:off x="6674158" y="4286475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C8E1A4-DCB4-4CF4-B99E-35658B6F65DA}"/>
              </a:ext>
            </a:extLst>
          </p:cNvPr>
          <p:cNvSpPr/>
          <p:nvPr/>
        </p:nvSpPr>
        <p:spPr>
          <a:xfrm>
            <a:off x="7774576" y="2439091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336292-6222-4FD1-8CC5-9671B5DF0677}"/>
              </a:ext>
            </a:extLst>
          </p:cNvPr>
          <p:cNvSpPr txBox="1"/>
          <p:nvPr/>
        </p:nvSpPr>
        <p:spPr>
          <a:xfrm>
            <a:off x="7774576" y="20697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5B8B423-D560-49BC-9FDB-CF2C9A305B48}"/>
              </a:ext>
            </a:extLst>
          </p:cNvPr>
          <p:cNvSpPr/>
          <p:nvPr/>
        </p:nvSpPr>
        <p:spPr>
          <a:xfrm>
            <a:off x="7774576" y="4655807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BA9B2AB-1103-40C5-B980-F3EFF6BA29A7}"/>
              </a:ext>
            </a:extLst>
          </p:cNvPr>
          <p:cNvSpPr txBox="1"/>
          <p:nvPr/>
        </p:nvSpPr>
        <p:spPr>
          <a:xfrm>
            <a:off x="7774576" y="42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0D383C-5ACE-4A3D-8EC6-30C0922B67F2}"/>
              </a:ext>
            </a:extLst>
          </p:cNvPr>
          <p:cNvSpPr/>
          <p:nvPr/>
        </p:nvSpPr>
        <p:spPr>
          <a:xfrm>
            <a:off x="1038765" y="4655807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DA8F381-1073-4A92-821B-4E3B0E352E47}"/>
              </a:ext>
            </a:extLst>
          </p:cNvPr>
          <p:cNvSpPr txBox="1"/>
          <p:nvPr/>
        </p:nvSpPr>
        <p:spPr>
          <a:xfrm>
            <a:off x="3417880" y="42864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AAD4FC0-3F58-47A1-B237-8F7CFEF10537}"/>
              </a:ext>
            </a:extLst>
          </p:cNvPr>
          <p:cNvSpPr/>
          <p:nvPr/>
        </p:nvSpPr>
        <p:spPr>
          <a:xfrm>
            <a:off x="1038765" y="2454823"/>
            <a:ext cx="3256278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3B3B76D-8726-46F4-ABCA-4F09878B3F71}"/>
              </a:ext>
            </a:extLst>
          </p:cNvPr>
          <p:cNvSpPr txBox="1"/>
          <p:nvPr/>
        </p:nvSpPr>
        <p:spPr>
          <a:xfrm>
            <a:off x="3417880" y="20854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小标题</a:t>
            </a:r>
          </a:p>
        </p:txBody>
      </p:sp>
    </p:spTree>
    <p:extLst>
      <p:ext uri="{BB962C8B-B14F-4D97-AF65-F5344CB8AC3E}">
        <p14:creationId xmlns:p14="http://schemas.microsoft.com/office/powerpoint/2010/main" val="372805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4D520B0621022B4CA37193CEB4BD4006" ma:contentTypeVersion="13" ma:contentTypeDescription="建立新的文件。" ma:contentTypeScope="" ma:versionID="77ede298dd30e7d317a6160eecc50e68">
  <xsd:schema xmlns:xsd="http://www.w3.org/2001/XMLSchema" xmlns:xs="http://www.w3.org/2001/XMLSchema" xmlns:p="http://schemas.microsoft.com/office/2006/metadata/properties" xmlns:ns2="45e91f00-0250-4a60-970e-f6ee534b485a" xmlns:ns3="03902022-5f07-415b-99da-02f7a843c2d0" targetNamespace="http://schemas.microsoft.com/office/2006/metadata/properties" ma:root="true" ma:fieldsID="1f858079f8ae9e793083bfb45711dca7" ns2:_="" ns3:_="">
    <xsd:import namespace="45e91f00-0250-4a60-970e-f6ee534b485a"/>
    <xsd:import namespace="03902022-5f07-415b-99da-02f7a843c2d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e91f00-0250-4a60-970e-f6ee534b48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902022-5f07-415b-99da-02f7a843c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3BF8C-68F5-442C-AEFC-1F734A50B2B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F5AE3D-6E30-4F9C-ABC4-0EC56A8FD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539A5-C41E-4881-9747-6A6C7A582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e91f00-0250-4a60-970e-f6ee534b485a"/>
    <ds:schemaRef ds:uri="03902022-5f07-415b-99da-02f7a843c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</TotalTime>
  <Words>1338</Words>
  <Application>Microsoft Office PowerPoint</Application>
  <PresentationFormat>宽屏</PresentationFormat>
  <Paragraphs>192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 Light</vt:lpstr>
      <vt:lpstr>等线</vt:lpstr>
      <vt:lpstr>宋体</vt:lpstr>
      <vt:lpstr>微软雅黑</vt:lpstr>
      <vt:lpstr>Arial</vt:lpstr>
      <vt:lpstr>Century Gothic</vt:lpstr>
      <vt:lpstr>Segoe UI Light</vt:lpstr>
      <vt:lpstr>自定义设计方案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龙 行超</cp:lastModifiedBy>
  <cp:revision>174</cp:revision>
  <dcterms:created xsi:type="dcterms:W3CDTF">2015-08-18T02:51:41Z</dcterms:created>
  <dcterms:modified xsi:type="dcterms:W3CDTF">2019-10-06T21:35:12Z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2019-07-05T06:56:11.7164292Z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9a7c444a-f181-45f6-9801-8f278c469c6c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</Properties>
</file>