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13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27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30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97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9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592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94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4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52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05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90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6371-4AD1-4F63-BD64-6BA0106B03A6}" type="datetimeFigureOut">
              <a:rPr lang="en-MY" smtClean="0"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89C6-35AF-475A-8D5E-4EB6AAA563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08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00webhos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5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dirty="0" smtClean="0"/>
              <a:t>Android app flow ( request &amp; response) 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84" y="1094704"/>
            <a:ext cx="10161431" cy="28848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2914" y="4025736"/>
            <a:ext cx="3737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</a:rPr>
              <a:t>Android apps using android studio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Register.java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Home.java</a:t>
            </a:r>
            <a:endParaRPr lang="en-MY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Xml ( layout)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Register.xml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Home.xml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788" y="3979562"/>
            <a:ext cx="36930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Php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Init.php</a:t>
            </a:r>
            <a:r>
              <a:rPr lang="en-U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To setup connection to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Login.php</a:t>
            </a:r>
            <a:r>
              <a:rPr lang="en-U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send user information and retrieve from database for compare purposes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Register.php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send and store user information to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7657" y="3979571"/>
            <a:ext cx="3709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Database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 smtClean="0">
                <a:hlinkClick r:id="rId3"/>
              </a:rPr>
              <a:t>https://www.000webhost.com</a:t>
            </a:r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User_info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login and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Water_level_detection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data retrieve </a:t>
            </a:r>
            <a:endParaRPr lang="en-MY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62915" y="3979572"/>
            <a:ext cx="3661356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ounded Rectangle 14"/>
          <p:cNvSpPr/>
          <p:nvPr/>
        </p:nvSpPr>
        <p:spPr>
          <a:xfrm>
            <a:off x="4752303" y="3972030"/>
            <a:ext cx="3314702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ounded Rectangle 16"/>
          <p:cNvSpPr/>
          <p:nvPr/>
        </p:nvSpPr>
        <p:spPr>
          <a:xfrm>
            <a:off x="8347657" y="3979570"/>
            <a:ext cx="3374265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17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pPr algn="ctr"/>
            <a:r>
              <a:rPr lang="en-US" dirty="0" err="1" smtClean="0"/>
              <a:t>Php</a:t>
            </a:r>
            <a:r>
              <a:rPr lang="en-US" dirty="0" smtClean="0"/>
              <a:t> file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54" y="1756799"/>
            <a:ext cx="9418885" cy="1128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54" y="3439329"/>
            <a:ext cx="8452969" cy="124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64" y="5121859"/>
            <a:ext cx="9363144" cy="1313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864" y="1387247"/>
            <a:ext cx="337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Init.php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1103154" y="3069997"/>
            <a:ext cx="400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Login.php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944314" y="4752527"/>
            <a:ext cx="29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Register.php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591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 user interface</a:t>
            </a:r>
            <a:endParaRPr lang="en-MY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2048"/>
            <a:ext cx="2610520" cy="3948927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4" y="1952048"/>
            <a:ext cx="2170605" cy="39489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83" y="1952048"/>
            <a:ext cx="2405247" cy="3948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02" y="2358406"/>
            <a:ext cx="2449132" cy="10851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77" y="3578341"/>
            <a:ext cx="1728720" cy="68124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9016403" y="2266683"/>
            <a:ext cx="2449132" cy="2125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/>
          <p:cNvSpPr txBox="1"/>
          <p:nvPr/>
        </p:nvSpPr>
        <p:spPr>
          <a:xfrm>
            <a:off x="9169758" y="4507606"/>
            <a:ext cx="244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PUMP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 PUMP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087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Android </vt:lpstr>
      <vt:lpstr>Android app flow ( request &amp; response) </vt:lpstr>
      <vt:lpstr>Php file</vt:lpstr>
      <vt:lpstr>Android app user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Syahmi</dc:creator>
  <cp:lastModifiedBy>Syahmi</cp:lastModifiedBy>
  <cp:revision>16</cp:revision>
  <dcterms:created xsi:type="dcterms:W3CDTF">2017-05-13T12:57:18Z</dcterms:created>
  <dcterms:modified xsi:type="dcterms:W3CDTF">2017-05-13T14:42:40Z</dcterms:modified>
</cp:coreProperties>
</file>