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0" r:id="rId2"/>
    <p:sldId id="311" r:id="rId3"/>
    <p:sldId id="312" r:id="rId4"/>
    <p:sldId id="3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ul Ezaila" initials="NE" lastIdx="2" clrIdx="0">
    <p:extLst>
      <p:ext uri="{19B8F6BF-5375-455C-9EA6-DF929625EA0E}">
        <p15:presenceInfo xmlns:p15="http://schemas.microsoft.com/office/powerpoint/2012/main" userId="Nurul Ezai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D1DFF"/>
    <a:srgbClr val="CDBCF6"/>
    <a:srgbClr val="C2AEF4"/>
    <a:srgbClr val="FFAFFF"/>
    <a:srgbClr val="FF99FF"/>
    <a:srgbClr val="FF5353"/>
    <a:srgbClr val="FFB9B9"/>
    <a:srgbClr val="BA34B0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9642" autoAdjust="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E0AEE-BAAE-4610-B7EB-E6E495B9CC37}" type="datetimeFigureOut">
              <a:rPr lang="en-MY" smtClean="0"/>
              <a:pPr/>
              <a:t>13/5/2017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5C520-8D10-4445-8AB8-FFFB7C8D804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730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1D5C7-D83B-42F3-8AA2-187EF5042E9A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2E568-6530-42C8-A0F3-2B81D8728694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466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A64113-AFFF-421C-82EB-9DEFEB96E64D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778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0C9E8B-3F98-470E-9991-C5283F854C4F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92578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67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091C7-9A31-4926-8BA5-58082EFBA31A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09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60CDAE-941C-409A-BBAC-84F8AD3FCE36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69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47DFF2-6DDA-45F5-9B30-0E578B82DD2B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261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07D2E-A8B4-46D9-86A9-85F4EEE72703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368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21F8A3-AA88-4F84-98F6-55362E904569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336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8525D-5F47-435C-B938-BF0BE3D2DDF5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61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06927F-8527-427F-8953-E874B56370B1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2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EE241F1-AF5B-4F56-AF59-E84A1607F874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60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39" y="591899"/>
            <a:ext cx="109728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WEB PAGE DATA 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</a:t>
            </a:fld>
            <a:endParaRPr lang="en-MY"/>
          </a:p>
        </p:txBody>
      </p:sp>
      <p:sp>
        <p:nvSpPr>
          <p:cNvPr id="3" name="Round Diagonal Corner Rectangle 2"/>
          <p:cNvSpPr/>
          <p:nvPr/>
        </p:nvSpPr>
        <p:spPr>
          <a:xfrm>
            <a:off x="888641" y="3078051"/>
            <a:ext cx="2743200" cy="1571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DATABASE</a:t>
            </a:r>
            <a:endParaRPr lang="en-US" sz="2800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730839" y="3078051"/>
            <a:ext cx="2743200" cy="1571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PHP</a:t>
            </a:r>
            <a:endParaRPr lang="en-US" sz="28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8573036" y="3078051"/>
            <a:ext cx="2743200" cy="1571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PYTHON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3827171" y="3644721"/>
            <a:ext cx="708338" cy="4378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659708" y="3683358"/>
            <a:ext cx="708338" cy="4378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46" y="1872957"/>
            <a:ext cx="2716328" cy="9978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036" y="2194517"/>
            <a:ext cx="3038475" cy="6762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Important </a:t>
            </a:r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P</a:t>
            </a:r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ython Code</a:t>
            </a:r>
            <a:endParaRPr lang="en-US" sz="32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249251"/>
            <a:ext cx="11196034" cy="4876913"/>
          </a:xfrm>
        </p:spPr>
        <p:txBody>
          <a:bodyPr/>
          <a:lstStyle/>
          <a:p>
            <a:r>
              <a:rPr lang="en-US" sz="2400" dirty="0" smtClean="0"/>
              <a:t>views.py </a:t>
            </a:r>
            <a:r>
              <a:rPr lang="en-US" sz="2400" dirty="0" smtClean="0"/>
              <a:t>(extract </a:t>
            </a:r>
            <a:r>
              <a:rPr lang="en-US" sz="2400" dirty="0" smtClean="0"/>
              <a:t>data from </a:t>
            </a:r>
            <a:r>
              <a:rPr lang="en-US" sz="2400" dirty="0" err="1" smtClean="0"/>
              <a:t>php</a:t>
            </a:r>
            <a:r>
              <a:rPr lang="en-US" sz="2400" dirty="0" smtClean="0"/>
              <a:t> file)</a:t>
            </a:r>
          </a:p>
          <a:p>
            <a:pPr marL="0" indent="0">
              <a:buNone/>
            </a:pPr>
            <a:r>
              <a:rPr lang="en-US" sz="2000" b="1" dirty="0" smtClean="0"/>
              <a:t>Package needed:</a:t>
            </a:r>
            <a:r>
              <a:rPr lang="en-US" sz="2000" b="1" dirty="0"/>
              <a:t>		Code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import </a:t>
            </a:r>
            <a:r>
              <a:rPr lang="en-US" sz="1800" dirty="0" smtClean="0"/>
              <a:t>json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import urllib2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2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93" y="1628890"/>
            <a:ext cx="6706741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h</a:t>
            </a:r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tml </a:t>
            </a:r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file for graph specification</a:t>
            </a:r>
            <a:endParaRPr lang="en-US" sz="32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c</a:t>
            </a:r>
            <a:r>
              <a:rPr lang="en-US" sz="1800" b="1" dirty="0" smtClean="0"/>
              <a:t>hart.html</a:t>
            </a:r>
            <a:r>
              <a:rPr lang="en-US" sz="1800" dirty="0" smtClean="0"/>
              <a:t>:					</a:t>
            </a:r>
            <a:r>
              <a:rPr lang="en-US" sz="1800" b="1" dirty="0" smtClean="0"/>
              <a:t>base.html</a:t>
            </a:r>
            <a:r>
              <a:rPr lang="en-US" sz="1800" dirty="0" smtClean="0"/>
              <a:t>: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3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91" y="1620949"/>
            <a:ext cx="3548130" cy="4571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06" y="2047905"/>
            <a:ext cx="5017194" cy="37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3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Steps to produce web page</a:t>
            </a:r>
            <a:endParaRPr lang="en-US" sz="32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manage.py: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: http://127.0.0.1:8000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4</a:t>
            </a:fld>
            <a:endParaRPr lang="en-MY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14" y="1600200"/>
            <a:ext cx="5380485" cy="24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79356"/>
      </p:ext>
    </p:extLst>
  </p:cSld>
  <p:clrMapOvr>
    <a:masterClrMapping/>
  </p:clrMapOvr>
</p:sld>
</file>

<file path=ppt/theme/theme1.xml><?xml version="1.0" encoding="utf-8"?>
<a:theme xmlns:a="http://schemas.openxmlformats.org/drawingml/2006/main" name="Final-Slide-UTM-2013-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25591</TotalTime>
  <Words>46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Baskerville Old Face</vt:lpstr>
      <vt:lpstr>Calibri</vt:lpstr>
      <vt:lpstr>Final-Slide-UTM-2013-BI</vt:lpstr>
      <vt:lpstr>WEB PAGE DATA FLOW </vt:lpstr>
      <vt:lpstr>Important Python Code</vt:lpstr>
      <vt:lpstr>html file for graph specification</vt:lpstr>
      <vt:lpstr>Steps to produce web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 4613 – SEMICONDUCTOR DEVICE ENGINEERING</dc:title>
  <dc:creator>Kinae</dc:creator>
  <cp:lastModifiedBy>PC</cp:lastModifiedBy>
  <cp:revision>351</cp:revision>
  <dcterms:created xsi:type="dcterms:W3CDTF">2014-11-19T15:53:13Z</dcterms:created>
  <dcterms:modified xsi:type="dcterms:W3CDTF">2017-05-13T12:22:45Z</dcterms:modified>
</cp:coreProperties>
</file>