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1D5C7-D83B-42F3-8AA2-187EF5042E9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2E568-6530-42C8-A0F3-2B81D872869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64113-AFFF-421C-82EB-9DEFEB96E64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C9E8B-3F98-470E-9991-C5283F854C4F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92578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091C7-9A31-4926-8BA5-58082EFBA31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0CDAE-941C-409A-BBAC-84F8AD3FCE36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7DFF2-6DDA-45F5-9B30-0E578B82DD2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5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07D2E-A8B4-46D9-86A9-85F4EEE72703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0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1F8A3-AA88-4F84-98F6-55362E904569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8525D-5F47-435C-B938-BF0BE3D2DDF5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6927F-8527-427F-8953-E874B56370B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9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EE241F1-AF5B-4F56-AF59-E84A1607F87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13/5/2017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9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736" y="32308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Raspberry Pi GPIO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9936" y="1652155"/>
            <a:ext cx="1101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Rpi</a:t>
            </a:r>
            <a:r>
              <a:rPr lang="en-US" dirty="0" smtClean="0"/>
              <a:t> GPIO interaction is setup using Python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water_system.py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start_pump.py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cleanup.py</a:t>
            </a:r>
            <a:endParaRPr lang="en-US" dirty="0"/>
          </a:p>
        </p:txBody>
      </p:sp>
      <p:pic>
        <p:nvPicPr>
          <p:cNvPr id="1026" name="Picture 2" descr="Image result for r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8" y="3470560"/>
            <a:ext cx="1812651" cy="227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us symbo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09" y="3979269"/>
            <a:ext cx="1247197" cy="12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qual symbo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01" y="3709247"/>
            <a:ext cx="1799963" cy="1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96" y="3513227"/>
            <a:ext cx="2192005" cy="21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68" y="2883458"/>
            <a:ext cx="2921260" cy="29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2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4955" y="645199"/>
            <a:ext cx="10345882" cy="57053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Raspberry Pi Webserver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2282" y="1610591"/>
            <a:ext cx="10948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To run </a:t>
            </a:r>
            <a:r>
              <a:rPr lang="en-US" dirty="0" err="1" smtClean="0"/>
              <a:t>Rpi</a:t>
            </a:r>
            <a:r>
              <a:rPr lang="en-US" dirty="0" smtClean="0"/>
              <a:t> remotely, webserver setup is needed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are several choices of webserver available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using : Apache + PHP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48"/>
          <a:stretch/>
        </p:blipFill>
        <p:spPr>
          <a:xfrm>
            <a:off x="2494684" y="3175000"/>
            <a:ext cx="714375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3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0075" y="374504"/>
            <a:ext cx="10972800" cy="9555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Access Raspberry Pi via Remotely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1904"/>
            <a:ext cx="8667750" cy="3528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282" y="1444336"/>
            <a:ext cx="110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Webserver setup in </a:t>
            </a:r>
            <a:r>
              <a:rPr lang="en-US" dirty="0" err="1" smtClean="0"/>
              <a:t>Rpi</a:t>
            </a:r>
            <a:r>
              <a:rPr lang="en-US" dirty="0" smtClean="0"/>
              <a:t> can be publish to the internet for remote access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use </a:t>
            </a:r>
            <a:r>
              <a:rPr lang="en-US" dirty="0" err="1" smtClean="0"/>
              <a:t>PageKite</a:t>
            </a:r>
            <a:r>
              <a:rPr lang="en-US" dirty="0" smtClean="0"/>
              <a:t> as the server to create accessible domain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344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-Slide-UTM-2013-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Final-Slide-UTM-2013-BI</vt:lpstr>
      <vt:lpstr>Raspberry Pi GPIO</vt:lpstr>
      <vt:lpstr>Raspberry Pi Webserver</vt:lpstr>
      <vt:lpstr>Access Raspberry Pi via Remotely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in Raspberry PI</dc:title>
  <dc:creator>Kamaruzzaman, Zulfadli</dc:creator>
  <cp:lastModifiedBy>Kamaruzzaman, Zulfadli</cp:lastModifiedBy>
  <cp:revision>9</cp:revision>
  <dcterms:created xsi:type="dcterms:W3CDTF">2017-05-13T15:32:38Z</dcterms:created>
  <dcterms:modified xsi:type="dcterms:W3CDTF">2017-05-13T16:12:25Z</dcterms:modified>
</cp:coreProperties>
</file>