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58" r:id="rId12"/>
    <p:sldId id="259" r:id="rId13"/>
    <p:sldId id="257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21D5C7-D83B-42F3-8AA2-187EF5042E9A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14/5/2017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78930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>
                <a:solidFill>
                  <a:prstClr val="black"/>
                </a:solidFill>
              </a:rPr>
              <a:pPr/>
              <a:t>‹#›</a:t>
            </a:fld>
            <a:endParaRPr lang="en-MY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47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82E568-6530-42C8-A0F3-2B81D8728694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14/5/2017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78930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>
                <a:solidFill>
                  <a:prstClr val="black"/>
                </a:solidFill>
              </a:rPr>
              <a:pPr/>
              <a:t>‹#›</a:t>
            </a:fld>
            <a:endParaRPr lang="en-MY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68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A64113-AFFF-421C-82EB-9DEFEB96E64D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14/5/2017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78930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>
                <a:solidFill>
                  <a:prstClr val="black"/>
                </a:solidFill>
              </a:rPr>
              <a:pPr/>
              <a:t>‹#›</a:t>
            </a:fld>
            <a:endParaRPr lang="en-MY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34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0C9E8B-3F98-470E-9991-C5283F854C4F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14/5/2017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92578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>
                <a:solidFill>
                  <a:prstClr val="black"/>
                </a:solidFill>
              </a:rPr>
              <a:pPr/>
              <a:t>‹#›</a:t>
            </a:fld>
            <a:endParaRPr lang="en-MY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091C7-9A31-4926-8BA5-58082EFBA31A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14/5/2017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78930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>
                <a:solidFill>
                  <a:prstClr val="black"/>
                </a:solidFill>
              </a:rPr>
              <a:pPr/>
              <a:t>‹#›</a:t>
            </a:fld>
            <a:endParaRPr lang="en-MY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2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60CDAE-941C-409A-BBAC-84F8AD3FCE36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14/5/2017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78930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>
                <a:solidFill>
                  <a:prstClr val="black"/>
                </a:solidFill>
              </a:rPr>
              <a:pPr/>
              <a:t>‹#›</a:t>
            </a:fld>
            <a:endParaRPr lang="en-MY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0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47DFF2-6DDA-45F5-9B30-0E578B82DD2B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14/5/2017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78930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>
                <a:solidFill>
                  <a:prstClr val="black"/>
                </a:solidFill>
              </a:rPr>
              <a:pPr/>
              <a:t>‹#›</a:t>
            </a:fld>
            <a:endParaRPr lang="en-MY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35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A07D2E-A8B4-46D9-86A9-85F4EEE72703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14/5/2017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78930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>
                <a:solidFill>
                  <a:prstClr val="black"/>
                </a:solidFill>
              </a:rPr>
              <a:pPr/>
              <a:t>‹#›</a:t>
            </a:fld>
            <a:endParaRPr lang="en-MY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10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21F8A3-AA88-4F84-98F6-55362E904569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14/5/2017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78930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>
                <a:solidFill>
                  <a:prstClr val="black"/>
                </a:solidFill>
              </a:rPr>
              <a:pPr/>
              <a:t>‹#›</a:t>
            </a:fld>
            <a:endParaRPr lang="en-MY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28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38525D-5F47-435C-B938-BF0BE3D2DDF5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14/5/2017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78930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>
                <a:solidFill>
                  <a:prstClr val="black"/>
                </a:solidFill>
              </a:rPr>
              <a:pPr/>
              <a:t>‹#›</a:t>
            </a:fld>
            <a:endParaRPr lang="en-MY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65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MY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06927F-8527-427F-8953-E874B56370B1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14/5/2017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368" y="6178930"/>
            <a:ext cx="28448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90F21CD-99AA-425F-97AE-5CC2D8B33E07}" type="slidenum">
              <a:rPr lang="en-MY" smtClean="0">
                <a:solidFill>
                  <a:prstClr val="black"/>
                </a:solidFill>
              </a:rPr>
              <a:pPr/>
              <a:t>‹#›</a:t>
            </a:fld>
            <a:endParaRPr lang="en-MY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19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6EE241F1-AF5B-4F56-AF59-E84A1607F874}" type="datetime1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14/5/2017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90F21CD-99AA-425F-97AE-5CC2D8B33E07}" type="slidenum">
              <a:rPr lang="en-MY" smtClean="0"/>
              <a:pPr/>
              <a:t>‹#›</a:t>
            </a:fld>
            <a:endParaRPr lang="en-MY"/>
          </a:p>
        </p:txBody>
      </p:sp>
      <p:pic>
        <p:nvPicPr>
          <p:cNvPr id="1031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" y="0"/>
            <a:ext cx="121877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659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wareengineeing.000webhostapp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000webhost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1CD-99AA-425F-97AE-5CC2D8B33E07}" type="slidenum">
              <a:rPr lang="en-MY" smtClean="0">
                <a:solidFill>
                  <a:prstClr val="black"/>
                </a:solidFill>
              </a:rPr>
              <a:pPr/>
              <a:t>1</a:t>
            </a:fld>
            <a:endParaRPr lang="en-MY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57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Rasberry</a:t>
            </a:r>
            <a:r>
              <a:rPr lang="en-US" dirty="0" smtClean="0"/>
              <a:t> pi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1CD-99AA-425F-97AE-5CC2D8B33E07}" type="slidenum">
              <a:rPr lang="en-MY" smtClean="0">
                <a:solidFill>
                  <a:prstClr val="black"/>
                </a:solidFill>
              </a:rPr>
              <a:pPr/>
              <a:t>10</a:t>
            </a:fld>
            <a:endParaRPr lang="en-MY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555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1CD-99AA-425F-97AE-5CC2D8B33E07}" type="slidenum">
              <a:rPr lang="en-MY" smtClean="0">
                <a:solidFill>
                  <a:prstClr val="black"/>
                </a:solidFill>
              </a:rPr>
              <a:pPr/>
              <a:t>11</a:t>
            </a:fld>
            <a:endParaRPr lang="en-MY">
              <a:solidFill>
                <a:prstClr val="black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3736" y="32308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Raspberry Pi GPIO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29936" y="1652155"/>
            <a:ext cx="11014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</a:t>
            </a:r>
            <a:r>
              <a:rPr lang="en-US" dirty="0" err="1" smtClean="0"/>
              <a:t>Rpi</a:t>
            </a:r>
            <a:r>
              <a:rPr lang="en-US" dirty="0" smtClean="0"/>
              <a:t> GPIO interaction is setup using Python language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water_system.py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start_pump.py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cleanup.py</a:t>
            </a:r>
            <a:endParaRPr lang="en-US" dirty="0"/>
          </a:p>
        </p:txBody>
      </p:sp>
      <p:pic>
        <p:nvPicPr>
          <p:cNvPr id="1026" name="Picture 2" descr="Image result for rp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68" y="3470560"/>
            <a:ext cx="1812651" cy="227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lus symbol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109" y="3979269"/>
            <a:ext cx="1247197" cy="125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equal symbol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801" y="3709247"/>
            <a:ext cx="1799963" cy="179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python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796" y="3513227"/>
            <a:ext cx="2192005" cy="219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3468" y="2883458"/>
            <a:ext cx="2921260" cy="292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78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1CD-99AA-425F-97AE-5CC2D8B33E07}" type="slidenum">
              <a:rPr lang="en-MY" smtClean="0">
                <a:solidFill>
                  <a:prstClr val="black"/>
                </a:solidFill>
              </a:rPr>
              <a:pPr/>
              <a:t>12</a:t>
            </a:fld>
            <a:endParaRPr lang="en-MY">
              <a:solidFill>
                <a:prstClr val="black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94955" y="645199"/>
            <a:ext cx="10345882" cy="570537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Raspberry Pi Webserver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92282" y="1610591"/>
            <a:ext cx="10948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To run </a:t>
            </a:r>
            <a:r>
              <a:rPr lang="en-US" dirty="0" err="1" smtClean="0"/>
              <a:t>Rpi</a:t>
            </a:r>
            <a:r>
              <a:rPr lang="en-US" dirty="0" smtClean="0"/>
              <a:t> remotely, webserver setup is needed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There are several choices of webserver available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This project using : Apache + PHP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19048"/>
          <a:stretch/>
        </p:blipFill>
        <p:spPr>
          <a:xfrm>
            <a:off x="2494684" y="3175000"/>
            <a:ext cx="714375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53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1CD-99AA-425F-97AE-5CC2D8B33E07}" type="slidenum">
              <a:rPr lang="en-MY" smtClean="0">
                <a:solidFill>
                  <a:prstClr val="black"/>
                </a:solidFill>
              </a:rPr>
              <a:pPr/>
              <a:t>13</a:t>
            </a:fld>
            <a:endParaRPr lang="en-MY">
              <a:solidFill>
                <a:prstClr val="black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0075" y="374504"/>
            <a:ext cx="10972800" cy="95553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Access Raspberry Pi via Remotely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431904"/>
            <a:ext cx="8667750" cy="35281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2282" y="1444336"/>
            <a:ext cx="11024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Webserver setup in </a:t>
            </a:r>
            <a:r>
              <a:rPr lang="en-US" dirty="0" err="1" smtClean="0"/>
              <a:t>Rpi</a:t>
            </a:r>
            <a:r>
              <a:rPr lang="en-US" dirty="0" smtClean="0"/>
              <a:t> can be publish to the internet for remote access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This project use </a:t>
            </a:r>
            <a:r>
              <a:rPr lang="en-US" dirty="0" err="1" smtClean="0"/>
              <a:t>PageKite</a:t>
            </a:r>
            <a:r>
              <a:rPr lang="en-US" dirty="0" smtClean="0"/>
              <a:t> as the server to create accessible domain for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903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webserver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1CD-99AA-425F-97AE-5CC2D8B33E07}" type="slidenum">
              <a:rPr lang="en-MY" smtClean="0">
                <a:solidFill>
                  <a:prstClr val="black"/>
                </a:solidFill>
              </a:rPr>
              <a:pPr/>
              <a:t>14</a:t>
            </a:fld>
            <a:endParaRPr lang="en-MY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785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1CD-99AA-425F-97AE-5CC2D8B33E07}" type="slidenum">
              <a:rPr lang="en-MY" smtClean="0"/>
              <a:pPr/>
              <a:t>15</a:t>
            </a:fld>
            <a:endParaRPr lang="en-MY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smtClean="0"/>
              <a:t>Element in Web Server</a:t>
            </a:r>
            <a:endParaRPr lang="en-US" b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794993" y="1329789"/>
          <a:ext cx="8602014" cy="4536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3" imgW="4340160" imgH="2288880" progId="Photoshop.Image.13">
                  <p:embed/>
                </p:oleObj>
              </mc:Choice>
              <mc:Fallback>
                <p:oleObj name="Image" r:id="rId3" imgW="4340160" imgH="22888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4993" y="1329789"/>
                        <a:ext cx="8602014" cy="4536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3836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1CD-99AA-425F-97AE-5CC2D8B33E07}" type="slidenum">
              <a:rPr lang="en-MY" smtClean="0"/>
              <a:pPr/>
              <a:t>16</a:t>
            </a:fld>
            <a:endParaRPr lang="en-MY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r>
              <a:rPr lang="en-US" b="1" smtClean="0"/>
              <a:t>Data Flow</a:t>
            </a:r>
            <a:endParaRPr lang="en-US" b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838200" y="1549891"/>
          <a:ext cx="10515600" cy="468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Image" r:id="rId3" imgW="3462480" imgH="1542240" progId="Photoshop.Image.13">
                  <p:embed/>
                </p:oleObj>
              </mc:Choice>
              <mc:Fallback>
                <p:oleObj name="Image" r:id="rId3" imgW="3462480" imgH="15422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549891"/>
                        <a:ext cx="10515600" cy="468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0855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1CD-99AA-425F-97AE-5CC2D8B33E07}" type="slidenum">
              <a:rPr lang="en-MY" smtClean="0"/>
              <a:pPr/>
              <a:t>17</a:t>
            </a:fld>
            <a:endParaRPr lang="en-MY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515562"/>
            <a:ext cx="10972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b="1" dirty="0" smtClean="0"/>
              <a:t>Backup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757452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1CD-99AA-425F-97AE-5CC2D8B33E07}" type="slidenum">
              <a:rPr lang="en-MY" smtClean="0"/>
              <a:pPr/>
              <a:t>18</a:t>
            </a:fld>
            <a:endParaRPr lang="en-MY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r>
              <a:rPr lang="en-US" b="1" smtClean="0"/>
              <a:t>Web server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hlinkClick r:id="rId2"/>
              </a:rPr>
              <a:t>https://softwareengineeing.000webhostapp.com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12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1CD-99AA-425F-97AE-5CC2D8B33E07}" type="slidenum">
              <a:rPr lang="en-MY" smtClean="0"/>
              <a:pPr/>
              <a:t>19</a:t>
            </a:fld>
            <a:endParaRPr lang="en-MY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r>
              <a:rPr lang="en-US" smtClean="0"/>
              <a:t>Database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88239"/>
            <a:ext cx="10515600" cy="204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910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039" y="591899"/>
            <a:ext cx="10972800" cy="1143000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Baskerville Old Face" panose="02020602080505020303" pitchFamily="18" charset="0"/>
              </a:rPr>
              <a:t>WEB PAGE DATA FLOW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1CD-99AA-425F-97AE-5CC2D8B33E07}" type="slidenum">
              <a:rPr lang="en-MY" smtClean="0"/>
              <a:pPr/>
              <a:t>2</a:t>
            </a:fld>
            <a:endParaRPr lang="en-MY"/>
          </a:p>
        </p:txBody>
      </p:sp>
      <p:sp>
        <p:nvSpPr>
          <p:cNvPr id="3" name="Round Diagonal Corner Rectangle 2"/>
          <p:cNvSpPr/>
          <p:nvPr/>
        </p:nvSpPr>
        <p:spPr>
          <a:xfrm>
            <a:off x="888641" y="3078051"/>
            <a:ext cx="2743200" cy="157122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DATABASE</a:t>
            </a:r>
            <a:endParaRPr lang="en-US" sz="2800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4730839" y="3078051"/>
            <a:ext cx="2743200" cy="157122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PHP</a:t>
            </a:r>
            <a:endParaRPr lang="en-US" sz="2800" dirty="0"/>
          </a:p>
        </p:txBody>
      </p:sp>
      <p:sp>
        <p:nvSpPr>
          <p:cNvPr id="7" name="Round Diagonal Corner Rectangle 6"/>
          <p:cNvSpPr/>
          <p:nvPr/>
        </p:nvSpPr>
        <p:spPr>
          <a:xfrm>
            <a:off x="8573036" y="3078051"/>
            <a:ext cx="2743200" cy="157122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PYTHON</a:t>
            </a:r>
            <a:endParaRPr lang="en-US" sz="2800" dirty="0"/>
          </a:p>
        </p:txBody>
      </p:sp>
      <p:sp>
        <p:nvSpPr>
          <p:cNvPr id="8" name="Right Arrow 7"/>
          <p:cNvSpPr/>
          <p:nvPr/>
        </p:nvSpPr>
        <p:spPr>
          <a:xfrm>
            <a:off x="3827171" y="3644721"/>
            <a:ext cx="708338" cy="43788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659708" y="3683358"/>
            <a:ext cx="708338" cy="43788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46" y="1872957"/>
            <a:ext cx="2716328" cy="9978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036" y="2194517"/>
            <a:ext cx="30384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1129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1CD-99AA-425F-97AE-5CC2D8B33E07}" type="slidenum">
              <a:rPr lang="en-MY" smtClean="0"/>
              <a:pPr/>
              <a:t>20</a:t>
            </a:fld>
            <a:endParaRPr lang="en-MY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</a:defRPr>
            </a:lvl9pPr>
          </a:lstStyle>
          <a:p>
            <a:r>
              <a:rPr lang="en-US" smtClean="0"/>
              <a:t>php files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64262"/>
            <a:ext cx="993432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709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  <a:t>Important </a:t>
            </a:r>
            <a:r>
              <a:rPr lang="en-US" sz="3200" b="1" dirty="0">
                <a:solidFill>
                  <a:srgbClr val="002060"/>
                </a:solidFill>
                <a:latin typeface="Baskerville Old Face" panose="02020602080505020303" pitchFamily="18" charset="0"/>
              </a:rPr>
              <a:t>P</a:t>
            </a:r>
            <a:r>
              <a:rPr lang="en-US" sz="3200" b="1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  <a:t>ython Code</a:t>
            </a:r>
            <a:endParaRPr lang="en-US" sz="3200" b="1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66" y="1249251"/>
            <a:ext cx="11196034" cy="4876913"/>
          </a:xfrm>
        </p:spPr>
        <p:txBody>
          <a:bodyPr/>
          <a:lstStyle/>
          <a:p>
            <a:r>
              <a:rPr lang="en-US" sz="2400" dirty="0" smtClean="0"/>
              <a:t>views.py (extract data from </a:t>
            </a:r>
            <a:r>
              <a:rPr lang="en-US" sz="2400" dirty="0" err="1" smtClean="0"/>
              <a:t>php</a:t>
            </a:r>
            <a:r>
              <a:rPr lang="en-US" sz="2400" dirty="0" smtClean="0"/>
              <a:t> file)</a:t>
            </a:r>
          </a:p>
          <a:p>
            <a:pPr marL="0" indent="0">
              <a:buNone/>
            </a:pPr>
            <a:r>
              <a:rPr lang="en-US" sz="2000" b="1" dirty="0" smtClean="0"/>
              <a:t>Package needed:</a:t>
            </a:r>
            <a:r>
              <a:rPr lang="en-US" sz="2000" b="1" dirty="0"/>
              <a:t>		Code</a:t>
            </a:r>
            <a:r>
              <a:rPr lang="en-US" sz="2000" b="1" dirty="0" smtClean="0"/>
              <a:t>:</a:t>
            </a:r>
          </a:p>
          <a:p>
            <a:pPr marL="0" indent="0">
              <a:buNone/>
            </a:pPr>
            <a:r>
              <a:rPr lang="en-US" sz="1800" dirty="0" smtClean="0"/>
              <a:t>import json</a:t>
            </a:r>
          </a:p>
          <a:p>
            <a:pPr marL="0" indent="0">
              <a:buNone/>
            </a:pPr>
            <a:r>
              <a:rPr lang="en-US" sz="1800" dirty="0" smtClean="0"/>
              <a:t>import urllib2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1CD-99AA-425F-97AE-5CC2D8B33E07}" type="slidenum">
              <a:rPr lang="en-MY" smtClean="0"/>
              <a:pPr/>
              <a:t>3</a:t>
            </a:fld>
            <a:endParaRPr lang="en-MY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693" y="1628890"/>
            <a:ext cx="6706741" cy="4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2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Baskerville Old Face" panose="02020602080505020303" pitchFamily="18" charset="0"/>
              </a:rPr>
              <a:t>h</a:t>
            </a:r>
            <a:r>
              <a:rPr lang="en-US" sz="3200" b="1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  <a:t>tml file for graph specification</a:t>
            </a:r>
            <a:endParaRPr lang="en-US" sz="3200" b="1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/>
              <a:t>c</a:t>
            </a:r>
            <a:r>
              <a:rPr lang="en-US" sz="1800" b="1" dirty="0" smtClean="0"/>
              <a:t>hart.html</a:t>
            </a:r>
            <a:r>
              <a:rPr lang="en-US" sz="1800" dirty="0" smtClean="0"/>
              <a:t>:					</a:t>
            </a:r>
            <a:r>
              <a:rPr lang="en-US" sz="1800" b="1" dirty="0" smtClean="0"/>
              <a:t>base.html</a:t>
            </a:r>
            <a:r>
              <a:rPr lang="en-US" sz="1800" dirty="0" smtClean="0"/>
              <a:t>: 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1CD-99AA-425F-97AE-5CC2D8B33E07}" type="slidenum">
              <a:rPr lang="en-MY" smtClean="0"/>
              <a:pPr/>
              <a:t>4</a:t>
            </a:fld>
            <a:endParaRPr lang="en-MY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091" y="1620949"/>
            <a:ext cx="3548130" cy="45716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206" y="2047905"/>
            <a:ext cx="5017194" cy="371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8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Baskerville Old Face" panose="02020602080505020303" pitchFamily="18" charset="0"/>
              </a:rPr>
              <a:t>Steps to produce web page</a:t>
            </a:r>
            <a:endParaRPr lang="en-US" sz="3200" b="1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the manage.py: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Goto</a:t>
            </a:r>
            <a:r>
              <a:rPr lang="en-US" dirty="0" smtClean="0"/>
              <a:t>: http://127.0.0.1:8000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21CD-99AA-425F-97AE-5CC2D8B33E07}" type="slidenum">
              <a:rPr lang="en-MY" smtClean="0"/>
              <a:pPr/>
              <a:t>5</a:t>
            </a:fld>
            <a:endParaRPr lang="en-MY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914" y="1600200"/>
            <a:ext cx="5380485" cy="241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7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58769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579"/>
          </a:xfrm>
        </p:spPr>
        <p:txBody>
          <a:bodyPr/>
          <a:lstStyle/>
          <a:p>
            <a:pPr algn="ctr"/>
            <a:r>
              <a:rPr lang="en-US" dirty="0" smtClean="0"/>
              <a:t>Android app flow ( request &amp; response) </a:t>
            </a:r>
            <a:endParaRPr lang="en-MY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84" y="1094704"/>
            <a:ext cx="10161431" cy="28848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2914" y="4025736"/>
            <a:ext cx="37370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 smtClean="0">
                <a:solidFill>
                  <a:schemeClr val="accent4">
                    <a:lumMod val="75000"/>
                  </a:schemeClr>
                </a:solidFill>
              </a:rPr>
              <a:t>Android apps using android studio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Java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Login.java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Register.java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Home.java</a:t>
            </a:r>
            <a:endParaRPr lang="en-MY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Xml ( layout)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Login.xml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Register.xml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Home.xml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19788" y="3979562"/>
            <a:ext cx="369301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Php</a:t>
            </a:r>
            <a:endParaRPr lang="en-US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Init.php</a:t>
            </a:r>
            <a:r>
              <a:rPr lang="en-US" sz="1600" dirty="0" smtClean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 To setup connection to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Login.php</a:t>
            </a:r>
            <a:r>
              <a:rPr lang="en-US" sz="1600" dirty="0" smtClean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To send user information and retrieve </a:t>
            </a:r>
            <a:r>
              <a:rPr lang="en-US" sz="1600" dirty="0" smtClean="0"/>
              <a:t>from </a:t>
            </a:r>
            <a:r>
              <a:rPr lang="en-US" sz="1600" dirty="0" smtClean="0"/>
              <a:t>database for compare purposes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Register.php</a:t>
            </a:r>
            <a:endParaRPr lang="en-US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To send and store user information to database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MY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347657" y="3979571"/>
            <a:ext cx="37091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Database 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 smtClean="0">
                <a:hlinkClick r:id="rId3"/>
              </a:rPr>
              <a:t>https://www.000webhost.com</a:t>
            </a:r>
            <a:endParaRPr lang="en-US" dirty="0" smtClean="0"/>
          </a:p>
          <a:p>
            <a:pPr algn="ctr"/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User_info</a:t>
            </a:r>
            <a:endParaRPr lang="en-US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For login and register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Water_level_detection</a:t>
            </a:r>
            <a:endParaRPr lang="en-US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For data retrieve </a:t>
            </a:r>
            <a:endParaRPr lang="en-MY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562915" y="3979572"/>
            <a:ext cx="3661356" cy="27699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Rounded Rectangle 14"/>
          <p:cNvSpPr/>
          <p:nvPr/>
        </p:nvSpPr>
        <p:spPr>
          <a:xfrm>
            <a:off x="4752303" y="3972030"/>
            <a:ext cx="3314702" cy="27699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Rounded Rectangle 16"/>
          <p:cNvSpPr/>
          <p:nvPr/>
        </p:nvSpPr>
        <p:spPr>
          <a:xfrm>
            <a:off x="8347657" y="3979570"/>
            <a:ext cx="3374265" cy="27699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08665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368"/>
          </a:xfrm>
        </p:spPr>
        <p:txBody>
          <a:bodyPr/>
          <a:lstStyle/>
          <a:p>
            <a:pPr algn="ctr"/>
            <a:r>
              <a:rPr lang="en-US" dirty="0" err="1" smtClean="0"/>
              <a:t>Php</a:t>
            </a:r>
            <a:r>
              <a:rPr lang="en-US" dirty="0" smtClean="0"/>
              <a:t> file</a:t>
            </a:r>
            <a:endParaRPr lang="en-MY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154" y="1756799"/>
            <a:ext cx="9418885" cy="11280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154" y="3231747"/>
            <a:ext cx="8452969" cy="1243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864" y="4844629"/>
            <a:ext cx="9363144" cy="15904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5864" y="1387247"/>
            <a:ext cx="3378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Init.php</a:t>
            </a:r>
            <a:endParaRPr lang="en-MY" dirty="0"/>
          </a:p>
        </p:txBody>
      </p:sp>
      <p:sp>
        <p:nvSpPr>
          <p:cNvPr id="10" name="TextBox 9"/>
          <p:cNvSpPr txBox="1"/>
          <p:nvPr/>
        </p:nvSpPr>
        <p:spPr>
          <a:xfrm>
            <a:off x="1055864" y="2792766"/>
            <a:ext cx="400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Login.php</a:t>
            </a:r>
            <a:endParaRPr lang="en-MY" dirty="0"/>
          </a:p>
        </p:txBody>
      </p:sp>
      <p:sp>
        <p:nvSpPr>
          <p:cNvPr id="11" name="TextBox 10"/>
          <p:cNvSpPr txBox="1"/>
          <p:nvPr/>
        </p:nvSpPr>
        <p:spPr>
          <a:xfrm>
            <a:off x="1055864" y="4475297"/>
            <a:ext cx="290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Register.php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49850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app user interface</a:t>
            </a:r>
            <a:endParaRPr lang="en-MY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52048"/>
            <a:ext cx="2610520" cy="3948927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14" y="1952048"/>
            <a:ext cx="2170605" cy="39489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183" y="1952048"/>
            <a:ext cx="2405247" cy="39489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402" y="2358406"/>
            <a:ext cx="2449132" cy="108514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577" y="3578341"/>
            <a:ext cx="1728720" cy="681242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9016403" y="2266683"/>
            <a:ext cx="2449132" cy="21250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TextBox 18"/>
          <p:cNvSpPr txBox="1"/>
          <p:nvPr/>
        </p:nvSpPr>
        <p:spPr>
          <a:xfrm>
            <a:off x="9169758" y="4507606"/>
            <a:ext cx="2446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System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 PUMP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STOP PUMP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47457187"/>
      </p:ext>
    </p:extLst>
  </p:cSld>
  <p:clrMapOvr>
    <a:masterClrMapping/>
  </p:clrMapOvr>
</p:sld>
</file>

<file path=ppt/theme/theme1.xml><?xml version="1.0" encoding="utf-8"?>
<a:theme xmlns:a="http://schemas.openxmlformats.org/drawingml/2006/main" name="Final-Slide-UTM-2013-B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235</Words>
  <Application>Microsoft Office PowerPoint</Application>
  <PresentationFormat>Widescreen</PresentationFormat>
  <Paragraphs>90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Baskerville Old Face</vt:lpstr>
      <vt:lpstr>Calibri</vt:lpstr>
      <vt:lpstr>Final-Slide-UTM-2013-BI</vt:lpstr>
      <vt:lpstr>Image</vt:lpstr>
      <vt:lpstr>django</vt:lpstr>
      <vt:lpstr>WEB PAGE DATA FLOW </vt:lpstr>
      <vt:lpstr>Important Python Code</vt:lpstr>
      <vt:lpstr>html file for graph specification</vt:lpstr>
      <vt:lpstr>Steps to produce web page</vt:lpstr>
      <vt:lpstr>Android </vt:lpstr>
      <vt:lpstr>Android app flow ( request &amp; response) </vt:lpstr>
      <vt:lpstr>Php file</vt:lpstr>
      <vt:lpstr>Android app user interface</vt:lpstr>
      <vt:lpstr>Rasberry pi</vt:lpstr>
      <vt:lpstr>Raspberry Pi GPIO</vt:lpstr>
      <vt:lpstr>Raspberry Pi Webserver</vt:lpstr>
      <vt:lpstr>Access Raspberry Pi via Remotely</vt:lpstr>
      <vt:lpstr>webserver</vt:lpstr>
      <vt:lpstr>Element in Web Server</vt:lpstr>
      <vt:lpstr>PowerPoint Presentation</vt:lpstr>
      <vt:lpstr>Backup</vt:lpstr>
      <vt:lpstr>PowerPoint Presentation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 in Raspberry PI</dc:title>
  <dc:creator>Kamaruzzaman, Zulfadli</dc:creator>
  <cp:lastModifiedBy>Syahmi</cp:lastModifiedBy>
  <cp:revision>10</cp:revision>
  <dcterms:created xsi:type="dcterms:W3CDTF">2017-05-13T15:32:38Z</dcterms:created>
  <dcterms:modified xsi:type="dcterms:W3CDTF">2017-05-13T17:41:08Z</dcterms:modified>
</cp:coreProperties>
</file>