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5" r:id="rId2"/>
    <p:sldId id="314" r:id="rId3"/>
    <p:sldId id="319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ul Ezaila" initials="NE" lastIdx="2" clrIdx="0">
    <p:extLst>
      <p:ext uri="{19B8F6BF-5375-455C-9EA6-DF929625EA0E}">
        <p15:presenceInfo xmlns:p15="http://schemas.microsoft.com/office/powerpoint/2012/main" userId="Nurul Ezai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D1DFF"/>
    <a:srgbClr val="CDBCF6"/>
    <a:srgbClr val="C2AEF4"/>
    <a:srgbClr val="FFAFFF"/>
    <a:srgbClr val="FF99FF"/>
    <a:srgbClr val="FF5353"/>
    <a:srgbClr val="FFB9B9"/>
    <a:srgbClr val="BA34B0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9642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0AEE-BAAE-4610-B7EB-E6E495B9CC37}" type="datetimeFigureOut">
              <a:rPr lang="en-MY" smtClean="0"/>
              <a:pPr/>
              <a:t>13/5/2017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C520-8D10-4445-8AB8-FFFB7C8D804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730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1D5C7-D83B-42F3-8AA2-187EF5042E9A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2E568-6530-42C8-A0F3-2B81D8728694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466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64113-AFFF-421C-82EB-9DEFEB96E64D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78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0C9E8B-3F98-470E-9991-C5283F854C4F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92578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67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091C7-9A31-4926-8BA5-58082EFBA31A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09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0CDAE-941C-409A-BBAC-84F8AD3FCE36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69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47DFF2-6DDA-45F5-9B30-0E578B82DD2B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61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07D2E-A8B4-46D9-86A9-85F4EEE72703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368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1F8A3-AA88-4F84-98F6-55362E904569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33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8525D-5F47-435C-B938-BF0BE3D2DDF5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61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6927F-8527-427F-8953-E874B56370B1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2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EE241F1-AF5B-4F56-AF59-E84A1607F874}" type="datetime1">
              <a:rPr lang="en-MY" smtClean="0"/>
              <a:pPr/>
              <a:t>13/5/2017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6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engineeing.000webhost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</a:t>
            </a:fld>
            <a:endParaRPr lang="en-MY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Element in Web Server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77674"/>
              </p:ext>
            </p:extLst>
          </p:nvPr>
        </p:nvGraphicFramePr>
        <p:xfrm>
          <a:off x="1794993" y="1329789"/>
          <a:ext cx="8602014" cy="45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4340160" imgH="2288880" progId="Photoshop.Image.13">
                  <p:embed/>
                </p:oleObj>
              </mc:Choice>
              <mc:Fallback>
                <p:oleObj name="Image" r:id="rId3" imgW="4340160" imgH="2288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4993" y="1329789"/>
                        <a:ext cx="8602014" cy="45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66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b="1" smtClean="0"/>
              <a:t>Data Flow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41216"/>
              </p:ext>
            </p:extLst>
          </p:nvPr>
        </p:nvGraphicFramePr>
        <p:xfrm>
          <a:off x="838200" y="1549891"/>
          <a:ext cx="10515600" cy="46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3462480" imgH="1542240" progId="Photoshop.Image.13">
                  <p:embed/>
                </p:oleObj>
              </mc:Choice>
              <mc:Fallback>
                <p:oleObj name="Image" r:id="rId3" imgW="3462480" imgH="1542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49891"/>
                        <a:ext cx="10515600" cy="468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6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3</a:t>
            </a:fld>
            <a:endParaRPr lang="en-MY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515562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/>
              <a:t>Backup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6875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b="1" smtClean="0"/>
              <a:t>Web server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2"/>
              </a:rPr>
              <a:t>https://softwareengineeing.000webhostapp.com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5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smtClean="0"/>
              <a:t>Database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88239"/>
            <a:ext cx="10515600" cy="20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43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6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smtClean="0"/>
              <a:t>php files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4262"/>
            <a:ext cx="99343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91638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-Slide-UTM-2013-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25596</TotalTime>
  <Words>21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Final-Slide-UTM-2013-BI</vt:lpstr>
      <vt:lpstr>Adobe Photoshop Image</vt:lpstr>
      <vt:lpstr>Element in Web Server</vt:lpstr>
      <vt:lpstr>PowerPoint Presentation</vt:lpstr>
      <vt:lpstr>Backup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 4613 – SEMICONDUCTOR DEVICE ENGINEERING</dc:title>
  <dc:creator>Kinae</dc:creator>
  <cp:lastModifiedBy>frazatas</cp:lastModifiedBy>
  <cp:revision>353</cp:revision>
  <dcterms:created xsi:type="dcterms:W3CDTF">2014-11-19T15:53:13Z</dcterms:created>
  <dcterms:modified xsi:type="dcterms:W3CDTF">2017-05-13T13:18:21Z</dcterms:modified>
</cp:coreProperties>
</file>