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307" r:id="rId3"/>
    <p:sldId id="267" r:id="rId4"/>
    <p:sldId id="330" r:id="rId5"/>
    <p:sldId id="271" r:id="rId6"/>
    <p:sldId id="279" r:id="rId7"/>
    <p:sldId id="331" r:id="rId8"/>
    <p:sldId id="332" r:id="rId9"/>
    <p:sldId id="333" r:id="rId10"/>
    <p:sldId id="306" r:id="rId11"/>
    <p:sldId id="296" r:id="rId12"/>
    <p:sldId id="301" r:id="rId13"/>
    <p:sldId id="300" r:id="rId14"/>
    <p:sldId id="299" r:id="rId15"/>
    <p:sldId id="326" r:id="rId16"/>
    <p:sldId id="327" r:id="rId17"/>
    <p:sldId id="297" r:id="rId18"/>
    <p:sldId id="338" r:id="rId19"/>
    <p:sldId id="337" r:id="rId20"/>
    <p:sldId id="329" r:id="rId21"/>
    <p:sldId id="290" r:id="rId22"/>
    <p:sldId id="334" r:id="rId23"/>
    <p:sldId id="335" r:id="rId24"/>
    <p:sldId id="295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95"/>
    <a:srgbClr val="0A5985"/>
    <a:srgbClr val="1482AC"/>
    <a:srgbClr val="257CBD"/>
    <a:srgbClr val="1E2B57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52"/>
  </p:normalViewPr>
  <p:slideViewPr>
    <p:cSldViewPr snapToGrid="0">
      <p:cViewPr varScale="1">
        <p:scale>
          <a:sx n="90" d="100"/>
          <a:sy n="90" d="100"/>
        </p:scale>
        <p:origin x="888" y="200"/>
      </p:cViewPr>
      <p:guideLst>
        <p:guide orient="horz" pos="2160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38761-15D0-4576-8FDD-89C3D83A51A8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B340CE-3680-47A7-B95A-3730A95839C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24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225EA-778B-4008-88CD-578DDB779A38}" type="slidenum">
              <a:rPr lang="zh-CN" altLang="en-US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8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5AEA239A-64E6-46BF-BCC0-8F660D3AEC0F}" type="slidenum">
              <a:rPr lang="zh-CN" altLang="en-US" sz="1200">
                <a:latin typeface="+mn-lt"/>
                <a:ea typeface="+mn-ea"/>
              </a:rPr>
              <a:t>10</a:t>
            </a:fld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1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5CB1B-3A75-4C14-9ED3-26FE4C482675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4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F30693-533D-425A-AA82-4008F0380ACB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90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3F5A92-94CB-4135-934A-E3936B85B7BA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5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7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6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3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4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8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4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B4542CC-4AB5-4402-A5AA-62D35C1F032F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</a:t>
            </a:fld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14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5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376294-85AA-4022-ABD6-0E868179BD21}" type="slidenum">
              <a:rPr lang="zh-CN" altLang="en-US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9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58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48317-606F-4AAF-BD9B-2E6C61D1603F}" type="slidenum">
              <a:rPr lang="zh-CN" altLang="en-US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72271-B1BB-4941-8B63-6AC21DF7CDDF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5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72271-B1BB-4941-8B63-6AC21DF7CDDF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3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0A0D-892B-490A-BD1D-DA5CCD1731A8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4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0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0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6"/>
          <p:cNvSpPr/>
          <p:nvPr userDrawn="1"/>
        </p:nvSpPr>
        <p:spPr>
          <a:xfrm>
            <a:off x="4972050" y="544513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dir="1200000" sx="103000" sy="103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67313" y="768350"/>
            <a:ext cx="1804987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8"/>
          <p:cNvGrpSpPr/>
          <p:nvPr userDrawn="1"/>
        </p:nvGrpSpPr>
        <p:grpSpPr bwMode="auto">
          <a:xfrm>
            <a:off x="0" y="3273425"/>
            <a:ext cx="12192000" cy="3584575"/>
            <a:chOff x="0" y="3272912"/>
            <a:chExt cx="12192000" cy="3585088"/>
          </a:xfrm>
        </p:grpSpPr>
        <p:sp>
          <p:nvSpPr>
            <p:cNvPr id="5" name="矩形 9"/>
            <p:cNvSpPr/>
            <p:nvPr/>
          </p:nvSpPr>
          <p:spPr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等腰三角形 10"/>
            <p:cNvSpPr/>
            <p:nvPr/>
          </p:nvSpPr>
          <p:spPr>
            <a:xfrm>
              <a:off x="5705475" y="3272912"/>
              <a:ext cx="781050" cy="304844"/>
            </a:xfrm>
            <a:prstGeom prst="triangle">
              <a:avLst/>
            </a:prstGeom>
            <a:solidFill>
              <a:srgbClr val="1D6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11"/>
          <p:cNvSpPr txBox="1"/>
          <p:nvPr userDrawn="1"/>
        </p:nvSpPr>
        <p:spPr>
          <a:xfrm>
            <a:off x="2543175" y="3927475"/>
            <a:ext cx="70675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开题报告论文答辩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2908300" y="5000625"/>
            <a:ext cx="6337300" cy="461963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400" dirty="0"/>
              <a:t>武汉大学遥感信息工程学院</a:t>
            </a:r>
            <a:endParaRPr lang="en-US" altLang="zh-CN" sz="2400" spc="400" dirty="0"/>
          </a:p>
        </p:txBody>
      </p:sp>
      <p:grpSp>
        <p:nvGrpSpPr>
          <p:cNvPr id="9" name="组合 13"/>
          <p:cNvGrpSpPr/>
          <p:nvPr userDrawn="1"/>
        </p:nvGrpSpPr>
        <p:grpSpPr bwMode="auto">
          <a:xfrm>
            <a:off x="2941638" y="5938838"/>
            <a:ext cx="6038850" cy="466725"/>
            <a:chOff x="3396950" y="5999685"/>
            <a:chExt cx="6038466" cy="466246"/>
          </a:xfrm>
        </p:grpSpPr>
        <p:grpSp>
          <p:nvGrpSpPr>
            <p:cNvPr id="10" name="组合 14"/>
            <p:cNvGrpSpPr/>
            <p:nvPr/>
          </p:nvGrpSpPr>
          <p:grpSpPr bwMode="auto">
            <a:xfrm>
              <a:off x="7124957" y="5999685"/>
              <a:ext cx="2310459" cy="466244"/>
              <a:chOff x="8655444" y="6069066"/>
              <a:chExt cx="2310459" cy="466244"/>
            </a:xfrm>
          </p:grpSpPr>
          <p:sp>
            <p:nvSpPr>
              <p:cNvPr id="14" name="Freeform 7"/>
              <p:cNvSpPr>
                <a:spLocks noChangeAspect="1" noEditPoints="1"/>
              </p:cNvSpPr>
              <p:nvPr/>
            </p:nvSpPr>
            <p:spPr bwMode="auto">
              <a:xfrm>
                <a:off x="8656237" y="6069066"/>
                <a:ext cx="463521" cy="466246"/>
              </a:xfrm>
              <a:custGeom>
                <a:avLst/>
                <a:gdLst>
                  <a:gd name="T0" fmla="*/ 661 w 904"/>
                  <a:gd name="T1" fmla="*/ 461 h 905"/>
                  <a:gd name="T2" fmla="*/ 661 w 904"/>
                  <a:gd name="T3" fmla="*/ 339 h 905"/>
                  <a:gd name="T4" fmla="*/ 605 w 904"/>
                  <a:gd name="T5" fmla="*/ 339 h 905"/>
                  <a:gd name="T6" fmla="*/ 605 w 904"/>
                  <a:gd name="T7" fmla="*/ 461 h 905"/>
                  <a:gd name="T8" fmla="*/ 456 w 904"/>
                  <a:gd name="T9" fmla="*/ 610 h 905"/>
                  <a:gd name="T10" fmla="*/ 453 w 904"/>
                  <a:gd name="T11" fmla="*/ 610 h 905"/>
                  <a:gd name="T12" fmla="*/ 452 w 904"/>
                  <a:gd name="T13" fmla="*/ 610 h 905"/>
                  <a:gd name="T14" fmla="*/ 451 w 904"/>
                  <a:gd name="T15" fmla="*/ 610 h 905"/>
                  <a:gd name="T16" fmla="*/ 448 w 904"/>
                  <a:gd name="T17" fmla="*/ 610 h 905"/>
                  <a:gd name="T18" fmla="*/ 299 w 904"/>
                  <a:gd name="T19" fmla="*/ 461 h 905"/>
                  <a:gd name="T20" fmla="*/ 299 w 904"/>
                  <a:gd name="T21" fmla="*/ 339 h 905"/>
                  <a:gd name="T22" fmla="*/ 244 w 904"/>
                  <a:gd name="T23" fmla="*/ 339 h 905"/>
                  <a:gd name="T24" fmla="*/ 244 w 904"/>
                  <a:gd name="T25" fmla="*/ 461 h 905"/>
                  <a:gd name="T26" fmla="*/ 419 w 904"/>
                  <a:gd name="T27" fmla="*/ 664 h 905"/>
                  <a:gd name="T28" fmla="*/ 419 w 904"/>
                  <a:gd name="T29" fmla="*/ 752 h 905"/>
                  <a:gd name="T30" fmla="*/ 295 w 904"/>
                  <a:gd name="T31" fmla="*/ 787 h 905"/>
                  <a:gd name="T32" fmla="*/ 610 w 904"/>
                  <a:gd name="T33" fmla="*/ 787 h 905"/>
                  <a:gd name="T34" fmla="*/ 484 w 904"/>
                  <a:gd name="T35" fmla="*/ 751 h 905"/>
                  <a:gd name="T36" fmla="*/ 484 w 904"/>
                  <a:gd name="T37" fmla="*/ 664 h 905"/>
                  <a:gd name="T38" fmla="*/ 661 w 904"/>
                  <a:gd name="T39" fmla="*/ 461 h 905"/>
                  <a:gd name="T40" fmla="*/ 450 w 904"/>
                  <a:gd name="T41" fmla="*/ 558 h 905"/>
                  <a:gd name="T42" fmla="*/ 452 w 904"/>
                  <a:gd name="T43" fmla="*/ 558 h 905"/>
                  <a:gd name="T44" fmla="*/ 454 w 904"/>
                  <a:gd name="T45" fmla="*/ 558 h 905"/>
                  <a:gd name="T46" fmla="*/ 554 w 904"/>
                  <a:gd name="T47" fmla="*/ 459 h 905"/>
                  <a:gd name="T48" fmla="*/ 554 w 904"/>
                  <a:gd name="T49" fmla="*/ 218 h 905"/>
                  <a:gd name="T50" fmla="*/ 454 w 904"/>
                  <a:gd name="T51" fmla="*/ 118 h 905"/>
                  <a:gd name="T52" fmla="*/ 452 w 904"/>
                  <a:gd name="T53" fmla="*/ 118 h 905"/>
                  <a:gd name="T54" fmla="*/ 450 w 904"/>
                  <a:gd name="T55" fmla="*/ 118 h 905"/>
                  <a:gd name="T56" fmla="*/ 351 w 904"/>
                  <a:gd name="T57" fmla="*/ 218 h 905"/>
                  <a:gd name="T58" fmla="*/ 351 w 904"/>
                  <a:gd name="T59" fmla="*/ 459 h 905"/>
                  <a:gd name="T60" fmla="*/ 450 w 904"/>
                  <a:gd name="T61" fmla="*/ 558 h 905"/>
                  <a:gd name="T62" fmla="*/ 452 w 904"/>
                  <a:gd name="T63" fmla="*/ 0 h 905"/>
                  <a:gd name="T64" fmla="*/ 904 w 904"/>
                  <a:gd name="T65" fmla="*/ 453 h 905"/>
                  <a:gd name="T66" fmla="*/ 452 w 904"/>
                  <a:gd name="T67" fmla="*/ 905 h 905"/>
                  <a:gd name="T68" fmla="*/ 0 w 904"/>
                  <a:gd name="T69" fmla="*/ 453 h 905"/>
                  <a:gd name="T70" fmla="*/ 452 w 904"/>
                  <a:gd name="T7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04" h="905">
                    <a:moveTo>
                      <a:pt x="661" y="461"/>
                    </a:moveTo>
                    <a:lnTo>
                      <a:pt x="661" y="339"/>
                    </a:lnTo>
                    <a:cubicBezTo>
                      <a:pt x="661" y="304"/>
                      <a:pt x="605" y="304"/>
                      <a:pt x="605" y="339"/>
                    </a:cubicBezTo>
                    <a:lnTo>
                      <a:pt x="605" y="461"/>
                    </a:lnTo>
                    <a:cubicBezTo>
                      <a:pt x="605" y="543"/>
                      <a:pt x="538" y="610"/>
                      <a:pt x="456" y="610"/>
                    </a:cubicBezTo>
                    <a:cubicBezTo>
                      <a:pt x="455" y="610"/>
                      <a:pt x="454" y="610"/>
                      <a:pt x="453" y="610"/>
                    </a:cubicBezTo>
                    <a:lnTo>
                      <a:pt x="452" y="610"/>
                    </a:lnTo>
                    <a:lnTo>
                      <a:pt x="451" y="610"/>
                    </a:lnTo>
                    <a:cubicBezTo>
                      <a:pt x="450" y="610"/>
                      <a:pt x="449" y="610"/>
                      <a:pt x="448" y="610"/>
                    </a:cubicBezTo>
                    <a:cubicBezTo>
                      <a:pt x="366" y="610"/>
                      <a:pt x="299" y="543"/>
                      <a:pt x="299" y="461"/>
                    </a:cubicBezTo>
                    <a:lnTo>
                      <a:pt x="299" y="339"/>
                    </a:lnTo>
                    <a:cubicBezTo>
                      <a:pt x="299" y="304"/>
                      <a:pt x="244" y="304"/>
                      <a:pt x="244" y="339"/>
                    </a:cubicBezTo>
                    <a:cubicBezTo>
                      <a:pt x="244" y="355"/>
                      <a:pt x="244" y="461"/>
                      <a:pt x="244" y="461"/>
                    </a:cubicBezTo>
                    <a:cubicBezTo>
                      <a:pt x="244" y="564"/>
                      <a:pt x="320" y="650"/>
                      <a:pt x="419" y="664"/>
                    </a:cubicBezTo>
                    <a:lnTo>
                      <a:pt x="419" y="752"/>
                    </a:lnTo>
                    <a:lnTo>
                      <a:pt x="295" y="787"/>
                    </a:lnTo>
                    <a:lnTo>
                      <a:pt x="610" y="787"/>
                    </a:lnTo>
                    <a:lnTo>
                      <a:pt x="484" y="751"/>
                    </a:lnTo>
                    <a:lnTo>
                      <a:pt x="484" y="664"/>
                    </a:lnTo>
                    <a:cubicBezTo>
                      <a:pt x="584" y="650"/>
                      <a:pt x="661" y="564"/>
                      <a:pt x="661" y="461"/>
                    </a:cubicBezTo>
                    <a:close/>
                    <a:moveTo>
                      <a:pt x="450" y="558"/>
                    </a:moveTo>
                    <a:cubicBezTo>
                      <a:pt x="451" y="558"/>
                      <a:pt x="451" y="558"/>
                      <a:pt x="452" y="558"/>
                    </a:cubicBezTo>
                    <a:cubicBezTo>
                      <a:pt x="453" y="558"/>
                      <a:pt x="453" y="558"/>
                      <a:pt x="454" y="558"/>
                    </a:cubicBezTo>
                    <a:cubicBezTo>
                      <a:pt x="509" y="558"/>
                      <a:pt x="554" y="514"/>
                      <a:pt x="554" y="459"/>
                    </a:cubicBezTo>
                    <a:lnTo>
                      <a:pt x="554" y="218"/>
                    </a:lnTo>
                    <a:cubicBezTo>
                      <a:pt x="554" y="163"/>
                      <a:pt x="509" y="118"/>
                      <a:pt x="454" y="118"/>
                    </a:cubicBezTo>
                    <a:cubicBezTo>
                      <a:pt x="453" y="118"/>
                      <a:pt x="453" y="118"/>
                      <a:pt x="452" y="118"/>
                    </a:cubicBezTo>
                    <a:cubicBezTo>
                      <a:pt x="452" y="118"/>
                      <a:pt x="451" y="118"/>
                      <a:pt x="450" y="118"/>
                    </a:cubicBezTo>
                    <a:cubicBezTo>
                      <a:pt x="395" y="118"/>
                      <a:pt x="351" y="163"/>
                      <a:pt x="351" y="218"/>
                    </a:cubicBezTo>
                    <a:lnTo>
                      <a:pt x="351" y="459"/>
                    </a:lnTo>
                    <a:cubicBezTo>
                      <a:pt x="351" y="514"/>
                      <a:pt x="395" y="558"/>
                      <a:pt x="450" y="558"/>
                    </a:cubicBezTo>
                    <a:close/>
                    <a:moveTo>
                      <a:pt x="452" y="0"/>
                    </a:moveTo>
                    <a:cubicBezTo>
                      <a:pt x="702" y="0"/>
                      <a:pt x="904" y="203"/>
                      <a:pt x="904" y="453"/>
                    </a:cubicBezTo>
                    <a:cubicBezTo>
                      <a:pt x="904" y="702"/>
                      <a:pt x="702" y="905"/>
                      <a:pt x="452" y="905"/>
                    </a:cubicBezTo>
                    <a:cubicBezTo>
                      <a:pt x="202" y="905"/>
                      <a:pt x="0" y="702"/>
                      <a:pt x="0" y="453"/>
                    </a:cubicBezTo>
                    <a:cubicBezTo>
                      <a:pt x="0" y="203"/>
                      <a:pt x="202" y="0"/>
                      <a:pt x="4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91416" tIns="45708" rIns="91416" bIns="45708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6"/>
              <p:cNvSpPr txBox="1"/>
              <p:nvPr/>
            </p:nvSpPr>
            <p:spPr>
              <a:xfrm>
                <a:off x="9243575" y="6091268"/>
                <a:ext cx="1722328" cy="401225"/>
              </a:xfrm>
              <a:prstGeom prst="rect">
                <a:avLst/>
              </a:prstGeom>
              <a:noFill/>
            </p:spPr>
            <p:txBody>
              <a:bodyPr wrap="none" lIns="91416" tIns="45708" rIns="91416" bIns="45708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chemeClr val="accent2"/>
                    </a:solidFill>
                    <a:latin typeface="+mn-ea"/>
                    <a:ea typeface="+mn-ea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答辩人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：小珞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5"/>
            <p:cNvGrpSpPr/>
            <p:nvPr/>
          </p:nvGrpSpPr>
          <p:grpSpPr bwMode="auto">
            <a:xfrm>
              <a:off x="3396950" y="5999685"/>
              <a:ext cx="2899456" cy="466246"/>
              <a:chOff x="8807150" y="5287200"/>
              <a:chExt cx="2899456" cy="466246"/>
            </a:xfrm>
          </p:grpSpPr>
          <p:sp>
            <p:nvSpPr>
              <p:cNvPr id="12" name="TextBox 7"/>
              <p:cNvSpPr txBox="1"/>
              <p:nvPr/>
            </p:nvSpPr>
            <p:spPr>
              <a:xfrm>
                <a:off x="9394488" y="5309402"/>
                <a:ext cx="2312840" cy="401225"/>
              </a:xfrm>
              <a:prstGeom prst="rect">
                <a:avLst/>
              </a:prstGeom>
              <a:noFill/>
            </p:spPr>
            <p:txBody>
              <a:bodyPr wrap="none" lIns="91416" tIns="45708" rIns="91416" bIns="4570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指导老师：王老师 </a:t>
                </a:r>
              </a:p>
            </p:txBody>
          </p:sp>
          <p:sp>
            <p:nvSpPr>
              <p:cNvPr id="13" name="Freeform 8"/>
              <p:cNvSpPr>
                <a:spLocks noChangeAspect="1" noEditPoints="1"/>
              </p:cNvSpPr>
              <p:nvPr/>
            </p:nvSpPr>
            <p:spPr bwMode="auto">
              <a:xfrm>
                <a:off x="8807150" y="5287200"/>
                <a:ext cx="465107" cy="466246"/>
              </a:xfrm>
              <a:custGeom>
                <a:avLst/>
                <a:gdLst>
                  <a:gd name="T0" fmla="*/ 422 w 422"/>
                  <a:gd name="T1" fmla="*/ 211 h 422"/>
                  <a:gd name="T2" fmla="*/ 0 w 422"/>
                  <a:gd name="T3" fmla="*/ 211 h 422"/>
                  <a:gd name="T4" fmla="*/ 340 w 422"/>
                  <a:gd name="T5" fmla="*/ 117 h 422"/>
                  <a:gd name="T6" fmla="*/ 345 w 422"/>
                  <a:gd name="T7" fmla="*/ 123 h 422"/>
                  <a:gd name="T8" fmla="*/ 344 w 422"/>
                  <a:gd name="T9" fmla="*/ 226 h 422"/>
                  <a:gd name="T10" fmla="*/ 340 w 422"/>
                  <a:gd name="T11" fmla="*/ 227 h 422"/>
                  <a:gd name="T12" fmla="*/ 217 w 422"/>
                  <a:gd name="T13" fmla="*/ 226 h 422"/>
                  <a:gd name="T14" fmla="*/ 215 w 422"/>
                  <a:gd name="T15" fmla="*/ 222 h 422"/>
                  <a:gd name="T16" fmla="*/ 286 w 422"/>
                  <a:gd name="T17" fmla="*/ 164 h 422"/>
                  <a:gd name="T18" fmla="*/ 215 w 422"/>
                  <a:gd name="T19" fmla="*/ 171 h 422"/>
                  <a:gd name="T20" fmla="*/ 217 w 422"/>
                  <a:gd name="T21" fmla="*/ 119 h 422"/>
                  <a:gd name="T22" fmla="*/ 220 w 422"/>
                  <a:gd name="T23" fmla="*/ 117 h 422"/>
                  <a:gd name="T24" fmla="*/ 220 w 422"/>
                  <a:gd name="T25" fmla="*/ 96 h 422"/>
                  <a:gd name="T26" fmla="*/ 202 w 422"/>
                  <a:gd name="T27" fmla="*/ 104 h 422"/>
                  <a:gd name="T28" fmla="*/ 194 w 422"/>
                  <a:gd name="T29" fmla="*/ 174 h 422"/>
                  <a:gd name="T30" fmla="*/ 186 w 422"/>
                  <a:gd name="T31" fmla="*/ 166 h 422"/>
                  <a:gd name="T32" fmla="*/ 137 w 422"/>
                  <a:gd name="T33" fmla="*/ 151 h 422"/>
                  <a:gd name="T34" fmla="*/ 54 w 422"/>
                  <a:gd name="T35" fmla="*/ 173 h 422"/>
                  <a:gd name="T36" fmla="*/ 77 w 422"/>
                  <a:gd name="T37" fmla="*/ 243 h 422"/>
                  <a:gd name="T38" fmla="*/ 81 w 422"/>
                  <a:gd name="T39" fmla="*/ 192 h 422"/>
                  <a:gd name="T40" fmla="*/ 81 w 422"/>
                  <a:gd name="T41" fmla="*/ 256 h 422"/>
                  <a:gd name="T42" fmla="*/ 106 w 422"/>
                  <a:gd name="T43" fmla="*/ 350 h 422"/>
                  <a:gd name="T44" fmla="*/ 112 w 422"/>
                  <a:gd name="T45" fmla="*/ 272 h 422"/>
                  <a:gd name="T46" fmla="*/ 137 w 422"/>
                  <a:gd name="T47" fmla="*/ 350 h 422"/>
                  <a:gd name="T48" fmla="*/ 137 w 422"/>
                  <a:gd name="T49" fmla="*/ 256 h 422"/>
                  <a:gd name="T50" fmla="*/ 137 w 422"/>
                  <a:gd name="T51" fmla="*/ 192 h 422"/>
                  <a:gd name="T52" fmla="*/ 162 w 422"/>
                  <a:gd name="T53" fmla="*/ 192 h 422"/>
                  <a:gd name="T54" fmla="*/ 186 w 422"/>
                  <a:gd name="T55" fmla="*/ 185 h 422"/>
                  <a:gd name="T56" fmla="*/ 194 w 422"/>
                  <a:gd name="T57" fmla="*/ 222 h 422"/>
                  <a:gd name="T58" fmla="*/ 202 w 422"/>
                  <a:gd name="T59" fmla="*/ 240 h 422"/>
                  <a:gd name="T60" fmla="*/ 220 w 422"/>
                  <a:gd name="T61" fmla="*/ 248 h 422"/>
                  <a:gd name="T62" fmla="*/ 359 w 422"/>
                  <a:gd name="T63" fmla="*/ 240 h 422"/>
                  <a:gd name="T64" fmla="*/ 366 w 422"/>
                  <a:gd name="T65" fmla="*/ 222 h 422"/>
                  <a:gd name="T66" fmla="*/ 359 w 422"/>
                  <a:gd name="T67" fmla="*/ 104 h 422"/>
                  <a:gd name="T68" fmla="*/ 220 w 422"/>
                  <a:gd name="T69" fmla="*/ 96 h 422"/>
                  <a:gd name="T70" fmla="*/ 344 w 422"/>
                  <a:gd name="T71" fmla="*/ 277 h 422"/>
                  <a:gd name="T72" fmla="*/ 346 w 422"/>
                  <a:gd name="T73" fmla="*/ 351 h 422"/>
                  <a:gd name="T74" fmla="*/ 298 w 422"/>
                  <a:gd name="T75" fmla="*/ 277 h 422"/>
                  <a:gd name="T76" fmla="*/ 250 w 422"/>
                  <a:gd name="T77" fmla="*/ 351 h 422"/>
                  <a:gd name="T78" fmla="*/ 244 w 422"/>
                  <a:gd name="T79" fmla="*/ 277 h 422"/>
                  <a:gd name="T80" fmla="*/ 221 w 422"/>
                  <a:gd name="T81" fmla="*/ 254 h 422"/>
                  <a:gd name="T82" fmla="*/ 109 w 422"/>
                  <a:gd name="T83" fmla="*/ 75 h 422"/>
                  <a:gd name="T84" fmla="*/ 109 w 422"/>
                  <a:gd name="T85" fmla="*/ 146 h 422"/>
                  <a:gd name="T86" fmla="*/ 109 w 422"/>
                  <a:gd name="T87" fmla="*/ 75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422">
                    <a:moveTo>
                      <a:pt x="211" y="0"/>
                    </a:moveTo>
                    <a:cubicBezTo>
                      <a:pt x="327" y="0"/>
                      <a:pt x="422" y="94"/>
                      <a:pt x="422" y="211"/>
                    </a:cubicBezTo>
                    <a:cubicBezTo>
                      <a:pt x="422" y="327"/>
                      <a:pt x="327" y="422"/>
                      <a:pt x="211" y="422"/>
                    </a:cubicBezTo>
                    <a:cubicBezTo>
                      <a:pt x="94" y="422"/>
                      <a:pt x="0" y="327"/>
                      <a:pt x="0" y="211"/>
                    </a:cubicBezTo>
                    <a:cubicBezTo>
                      <a:pt x="0" y="94"/>
                      <a:pt x="94" y="0"/>
                      <a:pt x="211" y="0"/>
                    </a:cubicBezTo>
                    <a:close/>
                    <a:moveTo>
                      <a:pt x="340" y="117"/>
                    </a:moveTo>
                    <a:cubicBezTo>
                      <a:pt x="341" y="117"/>
                      <a:pt x="343" y="118"/>
                      <a:pt x="344" y="119"/>
                    </a:cubicBezTo>
                    <a:cubicBezTo>
                      <a:pt x="345" y="120"/>
                      <a:pt x="345" y="121"/>
                      <a:pt x="345" y="123"/>
                    </a:cubicBezTo>
                    <a:lnTo>
                      <a:pt x="345" y="222"/>
                    </a:lnTo>
                    <a:cubicBezTo>
                      <a:pt x="345" y="223"/>
                      <a:pt x="345" y="225"/>
                      <a:pt x="344" y="226"/>
                    </a:cubicBezTo>
                    <a:lnTo>
                      <a:pt x="344" y="226"/>
                    </a:lnTo>
                    <a:cubicBezTo>
                      <a:pt x="343" y="227"/>
                      <a:pt x="341" y="227"/>
                      <a:pt x="340" y="227"/>
                    </a:cubicBezTo>
                    <a:lnTo>
                      <a:pt x="220" y="227"/>
                    </a:lnTo>
                    <a:cubicBezTo>
                      <a:pt x="219" y="227"/>
                      <a:pt x="218" y="227"/>
                      <a:pt x="217" y="226"/>
                    </a:cubicBezTo>
                    <a:lnTo>
                      <a:pt x="217" y="226"/>
                    </a:lnTo>
                    <a:cubicBezTo>
                      <a:pt x="216" y="225"/>
                      <a:pt x="215" y="223"/>
                      <a:pt x="215" y="222"/>
                    </a:cubicBezTo>
                    <a:lnTo>
                      <a:pt x="215" y="179"/>
                    </a:lnTo>
                    <a:lnTo>
                      <a:pt x="286" y="164"/>
                    </a:lnTo>
                    <a:lnTo>
                      <a:pt x="286" y="162"/>
                    </a:lnTo>
                    <a:lnTo>
                      <a:pt x="215" y="171"/>
                    </a:lnTo>
                    <a:lnTo>
                      <a:pt x="215" y="123"/>
                    </a:lnTo>
                    <a:cubicBezTo>
                      <a:pt x="215" y="121"/>
                      <a:pt x="216" y="120"/>
                      <a:pt x="217" y="119"/>
                    </a:cubicBezTo>
                    <a:lnTo>
                      <a:pt x="217" y="119"/>
                    </a:lnTo>
                    <a:cubicBezTo>
                      <a:pt x="218" y="118"/>
                      <a:pt x="219" y="117"/>
                      <a:pt x="220" y="117"/>
                    </a:cubicBezTo>
                    <a:lnTo>
                      <a:pt x="340" y="117"/>
                    </a:lnTo>
                    <a:close/>
                    <a:moveTo>
                      <a:pt x="220" y="96"/>
                    </a:moveTo>
                    <a:cubicBezTo>
                      <a:pt x="213" y="96"/>
                      <a:pt x="206" y="99"/>
                      <a:pt x="202" y="104"/>
                    </a:cubicBezTo>
                    <a:lnTo>
                      <a:pt x="202" y="104"/>
                    </a:lnTo>
                    <a:cubicBezTo>
                      <a:pt x="197" y="109"/>
                      <a:pt x="194" y="115"/>
                      <a:pt x="194" y="123"/>
                    </a:cubicBezTo>
                    <a:lnTo>
                      <a:pt x="194" y="174"/>
                    </a:lnTo>
                    <a:lnTo>
                      <a:pt x="186" y="175"/>
                    </a:lnTo>
                    <a:lnTo>
                      <a:pt x="186" y="166"/>
                    </a:lnTo>
                    <a:lnTo>
                      <a:pt x="162" y="166"/>
                    </a:lnTo>
                    <a:lnTo>
                      <a:pt x="137" y="151"/>
                    </a:lnTo>
                    <a:lnTo>
                      <a:pt x="77" y="151"/>
                    </a:lnTo>
                    <a:cubicBezTo>
                      <a:pt x="64" y="151"/>
                      <a:pt x="54" y="161"/>
                      <a:pt x="54" y="173"/>
                    </a:cubicBezTo>
                    <a:lnTo>
                      <a:pt x="54" y="243"/>
                    </a:lnTo>
                    <a:lnTo>
                      <a:pt x="77" y="243"/>
                    </a:lnTo>
                    <a:lnTo>
                      <a:pt x="77" y="192"/>
                    </a:lnTo>
                    <a:lnTo>
                      <a:pt x="81" y="192"/>
                    </a:lnTo>
                    <a:lnTo>
                      <a:pt x="81" y="243"/>
                    </a:lnTo>
                    <a:lnTo>
                      <a:pt x="81" y="256"/>
                    </a:lnTo>
                    <a:lnTo>
                      <a:pt x="81" y="350"/>
                    </a:lnTo>
                    <a:lnTo>
                      <a:pt x="106" y="350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12" y="350"/>
                    </a:lnTo>
                    <a:lnTo>
                      <a:pt x="137" y="350"/>
                    </a:lnTo>
                    <a:lnTo>
                      <a:pt x="137" y="336"/>
                    </a:lnTo>
                    <a:lnTo>
                      <a:pt x="137" y="256"/>
                    </a:lnTo>
                    <a:lnTo>
                      <a:pt x="137" y="243"/>
                    </a:lnTo>
                    <a:lnTo>
                      <a:pt x="137" y="192"/>
                    </a:lnTo>
                    <a:lnTo>
                      <a:pt x="137" y="177"/>
                    </a:lnTo>
                    <a:lnTo>
                      <a:pt x="162" y="192"/>
                    </a:lnTo>
                    <a:lnTo>
                      <a:pt x="186" y="192"/>
                    </a:lnTo>
                    <a:lnTo>
                      <a:pt x="186" y="185"/>
                    </a:lnTo>
                    <a:lnTo>
                      <a:pt x="194" y="184"/>
                    </a:lnTo>
                    <a:lnTo>
                      <a:pt x="194" y="222"/>
                    </a:lnTo>
                    <a:cubicBezTo>
                      <a:pt x="194" y="229"/>
                      <a:pt x="197" y="236"/>
                      <a:pt x="202" y="240"/>
                    </a:cubicBezTo>
                    <a:lnTo>
                      <a:pt x="202" y="240"/>
                    </a:lnTo>
                    <a:lnTo>
                      <a:pt x="202" y="241"/>
                    </a:lnTo>
                    <a:cubicBezTo>
                      <a:pt x="207" y="245"/>
                      <a:pt x="213" y="248"/>
                      <a:pt x="220" y="248"/>
                    </a:cubicBezTo>
                    <a:lnTo>
                      <a:pt x="340" y="248"/>
                    </a:lnTo>
                    <a:cubicBezTo>
                      <a:pt x="347" y="248"/>
                      <a:pt x="354" y="245"/>
                      <a:pt x="359" y="240"/>
                    </a:cubicBezTo>
                    <a:lnTo>
                      <a:pt x="359" y="241"/>
                    </a:lnTo>
                    <a:cubicBezTo>
                      <a:pt x="363" y="236"/>
                      <a:pt x="366" y="229"/>
                      <a:pt x="366" y="222"/>
                    </a:cubicBezTo>
                    <a:lnTo>
                      <a:pt x="366" y="123"/>
                    </a:lnTo>
                    <a:cubicBezTo>
                      <a:pt x="366" y="115"/>
                      <a:pt x="363" y="109"/>
                      <a:pt x="359" y="104"/>
                    </a:cubicBezTo>
                    <a:cubicBezTo>
                      <a:pt x="354" y="99"/>
                      <a:pt x="347" y="96"/>
                      <a:pt x="340" y="96"/>
                    </a:cubicBezTo>
                    <a:lnTo>
                      <a:pt x="220" y="96"/>
                    </a:lnTo>
                    <a:close/>
                    <a:moveTo>
                      <a:pt x="344" y="254"/>
                    </a:moveTo>
                    <a:lnTo>
                      <a:pt x="344" y="277"/>
                    </a:lnTo>
                    <a:lnTo>
                      <a:pt x="325" y="277"/>
                    </a:lnTo>
                    <a:lnTo>
                      <a:pt x="346" y="351"/>
                    </a:lnTo>
                    <a:lnTo>
                      <a:pt x="319" y="351"/>
                    </a:lnTo>
                    <a:lnTo>
                      <a:pt x="298" y="277"/>
                    </a:lnTo>
                    <a:lnTo>
                      <a:pt x="271" y="277"/>
                    </a:lnTo>
                    <a:lnTo>
                      <a:pt x="250" y="351"/>
                    </a:lnTo>
                    <a:lnTo>
                      <a:pt x="223" y="351"/>
                    </a:lnTo>
                    <a:lnTo>
                      <a:pt x="244" y="277"/>
                    </a:lnTo>
                    <a:lnTo>
                      <a:pt x="221" y="277"/>
                    </a:lnTo>
                    <a:lnTo>
                      <a:pt x="221" y="254"/>
                    </a:lnTo>
                    <a:lnTo>
                      <a:pt x="344" y="254"/>
                    </a:lnTo>
                    <a:close/>
                    <a:moveTo>
                      <a:pt x="109" y="75"/>
                    </a:moveTo>
                    <a:cubicBezTo>
                      <a:pt x="129" y="75"/>
                      <a:pt x="145" y="91"/>
                      <a:pt x="145" y="111"/>
                    </a:cubicBezTo>
                    <a:cubicBezTo>
                      <a:pt x="145" y="130"/>
                      <a:pt x="129" y="146"/>
                      <a:pt x="109" y="146"/>
                    </a:cubicBezTo>
                    <a:cubicBezTo>
                      <a:pt x="90" y="146"/>
                      <a:pt x="74" y="130"/>
                      <a:pt x="74" y="111"/>
                    </a:cubicBezTo>
                    <a:cubicBezTo>
                      <a:pt x="74" y="91"/>
                      <a:pt x="90" y="75"/>
                      <a:pt x="109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91416" tIns="45708" rIns="91416" bIns="45708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11C-A054-45E8-9E20-F6401745FF26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34D31-55DA-44D7-AED2-CB8B60BB2C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0D8EB-2EC1-4EDE-9506-33C7F6CBCBFA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E1000-D98F-4A6A-BE23-F37B1A8341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CF24-D44A-4A29-B3D3-DF3CC4BF4285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B344-C396-4CC6-B607-A812579B82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2383A-C2DD-4B06-B5B3-CADE7E1C632D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A91FE-F51C-447E-8BAE-2D0F9A4D7D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F5321-8223-471F-B1DB-DB64E73F75F0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11639-D3C1-49B5-9E07-CA49643265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712D7-CDC8-49CD-A4C4-D42699909244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4AA7D-B61C-447C-BB34-9C1A74FB02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F6459-542D-42B9-8E19-C2340E44D67D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621-F187-4D30-80B8-0DD0D082D0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ECE99-CE54-48B2-A6D1-17F72B3FF501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5C0F4-82A7-4B2B-BE41-8261746DA1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85EC0-FB6A-4D7D-962A-174FFE506AF8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7B4A-39C0-473E-B55F-FD2201A5C1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2D958-540F-438F-A281-FD656310C52C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CAF58-AC25-4F5F-A645-A21B2AE2D6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AE987B-5CCC-4D98-81F1-14B5B619FD0D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240D70-F36E-4677-A365-47D02613737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audio" Target="NULL" TargetMode="External"/><Relationship Id="rId2" Type="http://schemas.microsoft.com/office/2007/relationships/media" Target="NU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../SE2018%E6%98%A5-G02-%E9%A1%B9%E7%9B%AE%E8%AE%A1%E5%88%92.doc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V="1">
            <a:off x="0" y="0"/>
            <a:ext cx="12192000" cy="3584575"/>
            <a:chOff x="0" y="3272912"/>
            <a:chExt cx="12192000" cy="3585088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1"/>
            <p:cNvSpPr>
              <a:spLocks noChangeArrowheads="1"/>
            </p:cNvSpPr>
            <p:nvPr/>
          </p:nvSpPr>
          <p:spPr bwMode="auto">
            <a:xfrm>
              <a:off x="5705475" y="3272912"/>
              <a:ext cx="781050" cy="304844"/>
            </a:xfrm>
            <a:prstGeom prst="triangle">
              <a:avLst>
                <a:gd name="adj" fmla="val 50000"/>
              </a:avLst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49985" y="3965575"/>
            <a:ext cx="985393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Android沙盒游戏应用项目介绍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908300" y="5038725"/>
            <a:ext cx="6337300" cy="461963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浙大城院计算机与计算科学学院学</a:t>
            </a:r>
            <a:r>
              <a:rPr lang="zh-CN" altLang="en-US" sz="2400" spc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院</a:t>
            </a:r>
            <a:endParaRPr lang="en-US" altLang="zh-CN" sz="2400" spc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Freeform 7"/>
          <p:cNvSpPr>
            <a:spLocks noChangeAspect="1" noEditPoints="1"/>
          </p:cNvSpPr>
          <p:nvPr/>
        </p:nvSpPr>
        <p:spPr bwMode="auto">
          <a:xfrm>
            <a:off x="7302500" y="5938838"/>
            <a:ext cx="461963" cy="466725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888288" y="5962650"/>
            <a:ext cx="1430655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3529013" y="5962650"/>
            <a:ext cx="2034540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 </a:t>
            </a:r>
          </a:p>
        </p:txBody>
      </p:sp>
      <p:sp>
        <p:nvSpPr>
          <p:cNvPr id="19" name="Freeform 8"/>
          <p:cNvSpPr>
            <a:spLocks noChangeAspect="1" noEditPoints="1"/>
          </p:cNvSpPr>
          <p:nvPr/>
        </p:nvSpPr>
        <p:spPr bwMode="auto">
          <a:xfrm>
            <a:off x="2941638" y="5938838"/>
            <a:ext cx="465137" cy="466725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Shape">
            <a:hlinkClick r:id="" action="ppaction://media"/>
          </p:cNvPr>
          <p:cNvPicPr>
            <a:picLocks noRot="1"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728663" y="6405563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9500" y="468313"/>
            <a:ext cx="24130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9459278" y="5979716"/>
            <a:ext cx="25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项目计划模板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国标</a:t>
            </a:r>
            <a:r>
              <a:rPr kumimoji="1" lang="en-US" altLang="zh-CN" dirty="0" smtClean="0"/>
              <a:t>88</a:t>
            </a:r>
            <a:endParaRPr kumimoji="1" lang="zh-CN" alt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949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99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9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699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9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100">
                <p:cTn id="5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3" grpId="0"/>
      <p:bldP spid="14" grpId="0"/>
      <p:bldP spid="21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>
            <a:spLocks noChangeArrowheads="1"/>
          </p:cNvSpPr>
          <p:nvPr/>
        </p:nvSpPr>
        <p:spPr bwMode="auto">
          <a:xfrm>
            <a:off x="263525" y="71438"/>
            <a:ext cx="1960880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0205" y="1431925"/>
            <a:ext cx="113538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我们要对玩家的要求做到充分的理解，理解到位，那么团队对项目的目标便是明确的，对后期的项目制作很有帮助。</a:t>
            </a:r>
          </a:p>
          <a:p>
            <a:r>
              <a:rPr lang="zh-CN" altLang="en-US" sz="2000" dirty="0"/>
              <a:t>       明确自身方向，有针对性收集数据，获取当前玩家的喜好。提前熟悉开发流程，探索必须的准备工作，以及未来制作完成之后的工作流程。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 通过多种沙盒游戏和资料增加对沙盒游戏的认知，在传统沙盒游戏的基础上进行游戏性的创新。</a:t>
            </a:r>
          </a:p>
          <a:p>
            <a:r>
              <a:rPr lang="zh-CN" altLang="en-US" sz="2000" dirty="0"/>
              <a:t>        沙盒游戏通过传统棋盘游戏演变而来，打破了传统四方棋盘的地图，增加了棋子的自身属性。而我们再根据战局因素进行进一步人性化上的创新，给沙盒游戏玩家更好的体验。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本项目对时间的要求很严格，开始时间为2018年3月15日，截止时间为2018年6月21日。</a:t>
            </a:r>
          </a:p>
          <a:p>
            <a:r>
              <a:rPr lang="zh-CN" altLang="en-US" sz="2000" dirty="0"/>
              <a:t>       游戏</a:t>
            </a:r>
            <a:r>
              <a:rPr lang="en-US" altLang="zh-CN" sz="2000" dirty="0" err="1"/>
              <a:t>ui</a:t>
            </a:r>
            <a:r>
              <a:rPr lang="zh-CN" altLang="en-US" sz="2000" dirty="0"/>
              <a:t>和动画立绘将采用原创设计，使得游戏设计更贴近最初构想。</a:t>
            </a:r>
          </a:p>
          <a:p>
            <a:r>
              <a:rPr lang="zh-CN" altLang="en-US" sz="2000" dirty="0"/>
              <a:t>       项目编程人员有比较好的编程基础，并且组员拥有美术功底，可以设计素材并且对立绘进行绘画制作。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2885" y="986790"/>
            <a:ext cx="1178941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剧情介绍</a:t>
            </a:r>
            <a:endParaRPr lang="zh-CN" altLang="en-US"/>
          </a:p>
          <a:p>
            <a:r>
              <a:rPr lang="zh-CN" altLang="en-US" sz="2000"/>
              <a:t>玩家第一次点击游戏开始后会出现剧情介绍。主要是对游戏背景和主要兵种以及游戏操作进行说明。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游戏设置</a:t>
            </a:r>
            <a:endParaRPr lang="zh-CN" altLang="en-US"/>
          </a:p>
          <a:p>
            <a:r>
              <a:rPr lang="zh-CN" altLang="en-US" sz="2000"/>
              <a:t>对游戏中的一些基本选项比如游戏背景声音、游戏音效、游戏速度进行设置，以达到用户使用舒适的效果。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游戏模块</a:t>
            </a:r>
          </a:p>
          <a:p>
            <a:r>
              <a:rPr lang="zh-CN" altLang="en-US" sz="2000"/>
              <a:t>对战双方通过手机设置进行网络衔接设置，利用蓝牙与目标手机进行连接，达到同时进行游戏对战的效果。</a:t>
            </a:r>
          </a:p>
          <a:p>
            <a:endParaRPr lang="zh-CN" altLang="en-US"/>
          </a:p>
          <a:p>
            <a:r>
              <a:rPr lang="zh-CN" altLang="en-US" sz="2400" b="1"/>
              <a:t>游戏操作</a:t>
            </a:r>
            <a:endParaRPr lang="zh-CN" altLang="en-US"/>
          </a:p>
          <a:p>
            <a:r>
              <a:rPr lang="zh-CN" altLang="en-US" sz="2000"/>
              <a:t>玩家通过触摸屏幕决定移动单位与攻击单位，并且在可移动与可攻击范围内进行相应操作。完成所有操作后触碰“结束回合”按钮进入到对方回合。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游戏帮助</a:t>
            </a:r>
            <a:endParaRPr lang="zh-CN" altLang="en-US"/>
          </a:p>
          <a:p>
            <a:r>
              <a:rPr lang="zh-CN" altLang="en-US" sz="2000"/>
              <a:t>包括对游戏的剧情进行介绍和不同兵种的详细属性说明。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690" y="878205"/>
            <a:ext cx="120180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非功能性需求：</a:t>
            </a:r>
            <a:endParaRPr lang="zh-CN" altLang="en-US" dirty="0"/>
          </a:p>
          <a:p>
            <a:r>
              <a:rPr lang="zh-CN" altLang="en-US" sz="2000" b="1" dirty="0"/>
              <a:t>可玩性</a:t>
            </a:r>
            <a:r>
              <a:rPr lang="zh-CN" altLang="en-US" sz="2000" dirty="0"/>
              <a:t>：系统中的游戏剧情需要符合玩家能够理解的剧情过程，基本操作的教程简单易懂。并且根据玩家设置可以进行快捷操作；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可用性</a:t>
            </a:r>
            <a:r>
              <a:rPr lang="zh-CN" altLang="en-US" sz="2000" dirty="0"/>
              <a:t>：系统具备十分简单的操作特点，好记易学、实用高效、令人满意；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可靠性</a:t>
            </a:r>
            <a:r>
              <a:rPr lang="zh-CN" altLang="en-US" sz="2000" dirty="0"/>
              <a:t>：系统应经过完善的设计和充分的测试运行，具备在较长时间内连续无故障的运行能力；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健壮性</a:t>
            </a:r>
            <a:r>
              <a:rPr lang="zh-CN" altLang="en-US" sz="2000" dirty="0"/>
              <a:t>：系统应具备数据恢复与稳定运行的能力；</a:t>
            </a:r>
          </a:p>
          <a:p>
            <a:endParaRPr lang="zh-CN" altLang="en-US" sz="2000" b="1" dirty="0"/>
          </a:p>
          <a:p>
            <a:r>
              <a:rPr lang="zh-CN" altLang="en-US" sz="2000" b="1" dirty="0"/>
              <a:t>性能</a:t>
            </a:r>
            <a:r>
              <a:rPr lang="zh-CN" altLang="en-US" sz="2000" dirty="0"/>
              <a:t>：系统在响应时间、数据吞吐量等方面提供一般性能的数据处理和查询服务；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扩展性</a:t>
            </a:r>
            <a:r>
              <a:rPr lang="zh-CN" altLang="en-US" sz="2000" dirty="0"/>
              <a:t>：系统应易于扩展和升级，能够根据具体需求快速、方便地定制、扩展原系统的功能，以更好地满足档案管理的新增和变更的需求；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开放性</a:t>
            </a:r>
            <a:r>
              <a:rPr lang="zh-CN" altLang="en-US" sz="2000" dirty="0"/>
              <a:t>：系统应具备开放的标准化体系结构，可方便地与蓝牙系统衔接。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先进性</a:t>
            </a:r>
            <a:r>
              <a:rPr lang="zh-CN" altLang="en-US" sz="2000" dirty="0"/>
              <a:t>：系统应采用业界先进、主流的档案数据管理、网络管理及信息安全技术，具备较强的可用性、可靠性、健壮性、性能、安全性、扩展性和开放性。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1130" y="910590"/>
            <a:ext cx="410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系统逻辑结构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618615"/>
            <a:ext cx="9707880" cy="4819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237220" y="1391920"/>
            <a:ext cx="3032125" cy="4447540"/>
          </a:xfrm>
          <a:custGeom>
            <a:avLst/>
            <a:gdLst>
              <a:gd name="T0" fmla="*/ 2147483647 w 987"/>
              <a:gd name="T1" fmla="*/ 2147483647 h 1646"/>
              <a:gd name="T2" fmla="*/ 2147483647 w 987"/>
              <a:gd name="T3" fmla="*/ 2147483647 h 1646"/>
              <a:gd name="T4" fmla="*/ 2147483647 w 987"/>
              <a:gd name="T5" fmla="*/ 2147483647 h 1646"/>
              <a:gd name="T6" fmla="*/ 2147483647 w 987"/>
              <a:gd name="T7" fmla="*/ 2147483647 h 1646"/>
              <a:gd name="T8" fmla="*/ 0 w 987"/>
              <a:gd name="T9" fmla="*/ 2147483647 h 1646"/>
              <a:gd name="T10" fmla="*/ 2147483647 w 987"/>
              <a:gd name="T11" fmla="*/ 2147483647 h 1646"/>
              <a:gd name="T12" fmla="*/ 2147483647 w 987"/>
              <a:gd name="T13" fmla="*/ 2147483647 h 1646"/>
              <a:gd name="T14" fmla="*/ 2147483647 w 987"/>
              <a:gd name="T15" fmla="*/ 2147483647 h 1646"/>
              <a:gd name="T16" fmla="*/ 2147483647 w 987"/>
              <a:gd name="T17" fmla="*/ 2147483647 h 1646"/>
              <a:gd name="T18" fmla="*/ 2147483647 w 987"/>
              <a:gd name="T19" fmla="*/ 2147483647 h 1646"/>
              <a:gd name="T20" fmla="*/ 2147483647 w 987"/>
              <a:gd name="T21" fmla="*/ 2147483647 h 1646"/>
              <a:gd name="T22" fmla="*/ 2147483647 w 987"/>
              <a:gd name="T23" fmla="*/ 2147483647 h 1646"/>
              <a:gd name="T24" fmla="*/ 2147483647 w 987"/>
              <a:gd name="T25" fmla="*/ 2147483647 h 1646"/>
              <a:gd name="T26" fmla="*/ 2147483647 w 987"/>
              <a:gd name="T27" fmla="*/ 2147483647 h 1646"/>
              <a:gd name="T28" fmla="*/ 2147483647 w 987"/>
              <a:gd name="T29" fmla="*/ 2147483647 h 1646"/>
              <a:gd name="T30" fmla="*/ 2147483647 w 987"/>
              <a:gd name="T31" fmla="*/ 2147483647 h 1646"/>
              <a:gd name="T32" fmla="*/ 2147483647 w 987"/>
              <a:gd name="T33" fmla="*/ 2147483647 h 1646"/>
              <a:gd name="T34" fmla="*/ 2147483647 w 987"/>
              <a:gd name="T35" fmla="*/ 2147483647 h 1646"/>
              <a:gd name="T36" fmla="*/ 2147483647 w 987"/>
              <a:gd name="T37" fmla="*/ 2147483647 h 1646"/>
              <a:gd name="T38" fmla="*/ 2147483647 w 987"/>
              <a:gd name="T39" fmla="*/ 2147483647 h 1646"/>
              <a:gd name="T40" fmla="*/ 2147483647 w 987"/>
              <a:gd name="T41" fmla="*/ 2147483647 h 1646"/>
              <a:gd name="T42" fmla="*/ 2147483647 w 987"/>
              <a:gd name="T43" fmla="*/ 2147483647 h 1646"/>
              <a:gd name="T44" fmla="*/ 2147483647 w 987"/>
              <a:gd name="T45" fmla="*/ 2147483647 h 1646"/>
              <a:gd name="T46" fmla="*/ 2147483647 w 987"/>
              <a:gd name="T47" fmla="*/ 2147483647 h 1646"/>
              <a:gd name="T48" fmla="*/ 2147483647 w 987"/>
              <a:gd name="T49" fmla="*/ 2147483647 h 1646"/>
              <a:gd name="T50" fmla="*/ 2147483647 w 987"/>
              <a:gd name="T51" fmla="*/ 2147483647 h 1646"/>
              <a:gd name="T52" fmla="*/ 2147483647 w 987"/>
              <a:gd name="T53" fmla="*/ 2147483647 h 1646"/>
              <a:gd name="T54" fmla="*/ 2147483647 w 987"/>
              <a:gd name="T55" fmla="*/ 2147483647 h 1646"/>
              <a:gd name="T56" fmla="*/ 2147483647 w 987"/>
              <a:gd name="T57" fmla="*/ 2147483647 h 1646"/>
              <a:gd name="T58" fmla="*/ 2147483647 w 987"/>
              <a:gd name="T59" fmla="*/ 2147483647 h 1646"/>
              <a:gd name="T60" fmla="*/ 2147483647 w 987"/>
              <a:gd name="T61" fmla="*/ 2147483647 h 1646"/>
              <a:gd name="T62" fmla="*/ 2147483647 w 987"/>
              <a:gd name="T63" fmla="*/ 2147483647 h 1646"/>
              <a:gd name="T64" fmla="*/ 2147483647 w 987"/>
              <a:gd name="T65" fmla="*/ 2147483647 h 1646"/>
              <a:gd name="T66" fmla="*/ 2147483647 w 987"/>
              <a:gd name="T67" fmla="*/ 2147483647 h 1646"/>
              <a:gd name="T68" fmla="*/ 2147483647 w 987"/>
              <a:gd name="T69" fmla="*/ 2147483647 h 1646"/>
              <a:gd name="T70" fmla="*/ 2147483647 w 987"/>
              <a:gd name="T71" fmla="*/ 2147483647 h 1646"/>
              <a:gd name="T72" fmla="*/ 2147483647 w 987"/>
              <a:gd name="T73" fmla="*/ 2147483647 h 1646"/>
              <a:gd name="T74" fmla="*/ 2147483647 w 987"/>
              <a:gd name="T75" fmla="*/ 2147483647 h 1646"/>
              <a:gd name="T76" fmla="*/ 2147483647 w 987"/>
              <a:gd name="T77" fmla="*/ 2147483647 h 1646"/>
              <a:gd name="T78" fmla="*/ 2147483647 w 987"/>
              <a:gd name="T79" fmla="*/ 2147483647 h 1646"/>
              <a:gd name="T80" fmla="*/ 2147483647 w 987"/>
              <a:gd name="T81" fmla="*/ 2147483647 h 1646"/>
              <a:gd name="T82" fmla="*/ 2147483647 w 987"/>
              <a:gd name="T83" fmla="*/ 2147483647 h 1646"/>
              <a:gd name="T84" fmla="*/ 2147483647 w 987"/>
              <a:gd name="T85" fmla="*/ 2147483647 h 1646"/>
              <a:gd name="T86" fmla="*/ 2147483647 w 987"/>
              <a:gd name="T87" fmla="*/ 2147483647 h 1646"/>
              <a:gd name="T88" fmla="*/ 2147483647 w 987"/>
              <a:gd name="T89" fmla="*/ 2147483647 h 1646"/>
              <a:gd name="T90" fmla="*/ 2147483647 w 987"/>
              <a:gd name="T91" fmla="*/ 2147483647 h 1646"/>
              <a:gd name="T92" fmla="*/ 2147483647 w 987"/>
              <a:gd name="T93" fmla="*/ 2147483647 h 1646"/>
              <a:gd name="T94" fmla="*/ 2147483647 w 987"/>
              <a:gd name="T95" fmla="*/ 2147483647 h 1646"/>
              <a:gd name="T96" fmla="*/ 2147483647 w 987"/>
              <a:gd name="T97" fmla="*/ 2147483647 h 1646"/>
              <a:gd name="T98" fmla="*/ 2147483647 w 987"/>
              <a:gd name="T99" fmla="*/ 2147483647 h 1646"/>
              <a:gd name="T100" fmla="*/ 2147483647 w 987"/>
              <a:gd name="T101" fmla="*/ 2147483647 h 1646"/>
              <a:gd name="T102" fmla="*/ 2147483647 w 987"/>
              <a:gd name="T103" fmla="*/ 2147483647 h 1646"/>
              <a:gd name="T104" fmla="*/ 2147483647 w 987"/>
              <a:gd name="T105" fmla="*/ 2147483647 h 1646"/>
              <a:gd name="T106" fmla="*/ 2147483647 w 987"/>
              <a:gd name="T107" fmla="*/ 2147483647 h 1646"/>
              <a:gd name="T108" fmla="*/ 2147483647 w 987"/>
              <a:gd name="T109" fmla="*/ 2147483647 h 1646"/>
              <a:gd name="T110" fmla="*/ 2147483647 w 987"/>
              <a:gd name="T111" fmla="*/ 2147483647 h 1646"/>
              <a:gd name="T112" fmla="*/ 2147483647 w 987"/>
              <a:gd name="T113" fmla="*/ 2147483647 h 1646"/>
              <a:gd name="T114" fmla="*/ 2147483647 w 987"/>
              <a:gd name="T115" fmla="*/ 2147483647 h 1646"/>
              <a:gd name="T116" fmla="*/ 2147483647 w 987"/>
              <a:gd name="T117" fmla="*/ 2147483647 h 1646"/>
              <a:gd name="T118" fmla="*/ 2147483647 w 987"/>
              <a:gd name="T119" fmla="*/ 2147483647 h 16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1646"/>
              <a:gd name="T182" fmla="*/ 987 w 987"/>
              <a:gd name="T183" fmla="*/ 1646 h 164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7" h="1646">
                <a:moveTo>
                  <a:pt x="800" y="109"/>
                </a:moveTo>
                <a:cubicBezTo>
                  <a:pt x="812" y="109"/>
                  <a:pt x="822" y="120"/>
                  <a:pt x="822" y="132"/>
                </a:cubicBezTo>
                <a:cubicBezTo>
                  <a:pt x="822" y="138"/>
                  <a:pt x="820" y="143"/>
                  <a:pt x="817" y="147"/>
                </a:cubicBezTo>
                <a:cubicBezTo>
                  <a:pt x="939" y="281"/>
                  <a:pt x="939" y="281"/>
                  <a:pt x="939" y="281"/>
                </a:cubicBezTo>
                <a:cubicBezTo>
                  <a:pt x="943" y="278"/>
                  <a:pt x="947" y="276"/>
                  <a:pt x="952" y="276"/>
                </a:cubicBezTo>
                <a:cubicBezTo>
                  <a:pt x="965" y="276"/>
                  <a:pt x="975" y="286"/>
                  <a:pt x="975" y="299"/>
                </a:cubicBezTo>
                <a:cubicBezTo>
                  <a:pt x="975" y="310"/>
                  <a:pt x="967" y="320"/>
                  <a:pt x="956" y="321"/>
                </a:cubicBezTo>
                <a:cubicBezTo>
                  <a:pt x="966" y="560"/>
                  <a:pt x="966" y="560"/>
                  <a:pt x="966" y="560"/>
                </a:cubicBezTo>
                <a:cubicBezTo>
                  <a:pt x="977" y="561"/>
                  <a:pt x="987" y="571"/>
                  <a:pt x="987" y="583"/>
                </a:cubicBezTo>
                <a:cubicBezTo>
                  <a:pt x="987" y="595"/>
                  <a:pt x="977" y="605"/>
                  <a:pt x="964" y="605"/>
                </a:cubicBezTo>
                <a:cubicBezTo>
                  <a:pt x="962" y="605"/>
                  <a:pt x="959" y="605"/>
                  <a:pt x="957" y="604"/>
                </a:cubicBezTo>
                <a:cubicBezTo>
                  <a:pt x="878" y="768"/>
                  <a:pt x="878" y="768"/>
                  <a:pt x="878" y="768"/>
                </a:cubicBezTo>
                <a:cubicBezTo>
                  <a:pt x="885" y="772"/>
                  <a:pt x="889" y="779"/>
                  <a:pt x="889" y="788"/>
                </a:cubicBezTo>
                <a:cubicBezTo>
                  <a:pt x="889" y="800"/>
                  <a:pt x="879" y="810"/>
                  <a:pt x="867" y="810"/>
                </a:cubicBezTo>
                <a:cubicBezTo>
                  <a:pt x="864" y="810"/>
                  <a:pt x="861" y="809"/>
                  <a:pt x="858" y="808"/>
                </a:cubicBezTo>
                <a:cubicBezTo>
                  <a:pt x="786" y="950"/>
                  <a:pt x="786" y="950"/>
                  <a:pt x="786" y="950"/>
                </a:cubicBezTo>
                <a:cubicBezTo>
                  <a:pt x="792" y="954"/>
                  <a:pt x="796" y="961"/>
                  <a:pt x="796" y="969"/>
                </a:cubicBezTo>
                <a:cubicBezTo>
                  <a:pt x="796" y="981"/>
                  <a:pt x="786" y="991"/>
                  <a:pt x="774" y="991"/>
                </a:cubicBezTo>
                <a:cubicBezTo>
                  <a:pt x="773" y="991"/>
                  <a:pt x="773" y="991"/>
                  <a:pt x="773" y="991"/>
                </a:cubicBezTo>
                <a:cubicBezTo>
                  <a:pt x="755" y="1142"/>
                  <a:pt x="755" y="1142"/>
                  <a:pt x="755" y="1142"/>
                </a:cubicBezTo>
                <a:cubicBezTo>
                  <a:pt x="765" y="1144"/>
                  <a:pt x="772" y="1153"/>
                  <a:pt x="772" y="1164"/>
                </a:cubicBezTo>
                <a:cubicBezTo>
                  <a:pt x="772" y="1177"/>
                  <a:pt x="762" y="1187"/>
                  <a:pt x="750" y="1187"/>
                </a:cubicBezTo>
                <a:cubicBezTo>
                  <a:pt x="739" y="1187"/>
                  <a:pt x="731" y="1180"/>
                  <a:pt x="728" y="1170"/>
                </a:cubicBezTo>
                <a:cubicBezTo>
                  <a:pt x="665" y="1180"/>
                  <a:pt x="665" y="1180"/>
                  <a:pt x="665" y="1180"/>
                </a:cubicBezTo>
                <a:cubicBezTo>
                  <a:pt x="665" y="1180"/>
                  <a:pt x="665" y="1180"/>
                  <a:pt x="665" y="1181"/>
                </a:cubicBezTo>
                <a:cubicBezTo>
                  <a:pt x="665" y="1193"/>
                  <a:pt x="655" y="1203"/>
                  <a:pt x="643" y="1203"/>
                </a:cubicBezTo>
                <a:cubicBezTo>
                  <a:pt x="631" y="1203"/>
                  <a:pt x="621" y="1194"/>
                  <a:pt x="620" y="1183"/>
                </a:cubicBezTo>
                <a:cubicBezTo>
                  <a:pt x="524" y="1183"/>
                  <a:pt x="524" y="1183"/>
                  <a:pt x="524" y="1183"/>
                </a:cubicBezTo>
                <a:cubicBezTo>
                  <a:pt x="523" y="1194"/>
                  <a:pt x="514" y="1203"/>
                  <a:pt x="502" y="1203"/>
                </a:cubicBezTo>
                <a:cubicBezTo>
                  <a:pt x="493" y="1203"/>
                  <a:pt x="485" y="1198"/>
                  <a:pt x="482" y="1191"/>
                </a:cubicBezTo>
                <a:cubicBezTo>
                  <a:pt x="336" y="1244"/>
                  <a:pt x="336" y="1244"/>
                  <a:pt x="336" y="1244"/>
                </a:cubicBezTo>
                <a:cubicBezTo>
                  <a:pt x="336" y="1246"/>
                  <a:pt x="337" y="1248"/>
                  <a:pt x="337" y="1250"/>
                </a:cubicBezTo>
                <a:cubicBezTo>
                  <a:pt x="337" y="1262"/>
                  <a:pt x="327" y="1273"/>
                  <a:pt x="314" y="1273"/>
                </a:cubicBezTo>
                <a:cubicBezTo>
                  <a:pt x="302" y="1273"/>
                  <a:pt x="292" y="1262"/>
                  <a:pt x="292" y="1250"/>
                </a:cubicBezTo>
                <a:cubicBezTo>
                  <a:pt x="292" y="1244"/>
                  <a:pt x="294" y="1238"/>
                  <a:pt x="298" y="1234"/>
                </a:cubicBezTo>
                <a:cubicBezTo>
                  <a:pt x="264" y="1194"/>
                  <a:pt x="264" y="1194"/>
                  <a:pt x="264" y="1194"/>
                </a:cubicBezTo>
                <a:cubicBezTo>
                  <a:pt x="260" y="1196"/>
                  <a:pt x="256" y="1197"/>
                  <a:pt x="251" y="1197"/>
                </a:cubicBezTo>
                <a:cubicBezTo>
                  <a:pt x="239" y="1197"/>
                  <a:pt x="228" y="1187"/>
                  <a:pt x="228" y="1175"/>
                </a:cubicBezTo>
                <a:cubicBezTo>
                  <a:pt x="228" y="1165"/>
                  <a:pt x="235" y="1156"/>
                  <a:pt x="245" y="1153"/>
                </a:cubicBezTo>
                <a:cubicBezTo>
                  <a:pt x="225" y="1046"/>
                  <a:pt x="225" y="1046"/>
                  <a:pt x="225" y="1046"/>
                </a:cubicBezTo>
                <a:cubicBezTo>
                  <a:pt x="224" y="1046"/>
                  <a:pt x="224" y="1046"/>
                  <a:pt x="223" y="1046"/>
                </a:cubicBezTo>
                <a:cubicBezTo>
                  <a:pt x="211" y="1046"/>
                  <a:pt x="200" y="1036"/>
                  <a:pt x="200" y="1024"/>
                </a:cubicBezTo>
                <a:cubicBezTo>
                  <a:pt x="200" y="1015"/>
                  <a:pt x="205" y="1008"/>
                  <a:pt x="211" y="1004"/>
                </a:cubicBezTo>
                <a:cubicBezTo>
                  <a:pt x="92" y="749"/>
                  <a:pt x="92" y="749"/>
                  <a:pt x="92" y="749"/>
                </a:cubicBezTo>
                <a:cubicBezTo>
                  <a:pt x="90" y="750"/>
                  <a:pt x="87" y="750"/>
                  <a:pt x="85" y="750"/>
                </a:cubicBezTo>
                <a:cubicBezTo>
                  <a:pt x="72" y="750"/>
                  <a:pt x="62" y="740"/>
                  <a:pt x="62" y="728"/>
                </a:cubicBezTo>
                <a:cubicBezTo>
                  <a:pt x="62" y="718"/>
                  <a:pt x="69" y="709"/>
                  <a:pt x="78" y="706"/>
                </a:cubicBezTo>
                <a:cubicBezTo>
                  <a:pt x="25" y="440"/>
                  <a:pt x="25" y="440"/>
                  <a:pt x="25" y="440"/>
                </a:cubicBezTo>
                <a:cubicBezTo>
                  <a:pt x="24" y="441"/>
                  <a:pt x="23" y="441"/>
                  <a:pt x="23" y="441"/>
                </a:cubicBezTo>
                <a:cubicBezTo>
                  <a:pt x="10" y="441"/>
                  <a:pt x="0" y="430"/>
                  <a:pt x="0" y="418"/>
                </a:cubicBezTo>
                <a:cubicBezTo>
                  <a:pt x="0" y="406"/>
                  <a:pt x="10" y="396"/>
                  <a:pt x="23" y="396"/>
                </a:cubicBezTo>
                <a:cubicBezTo>
                  <a:pt x="25" y="396"/>
                  <a:pt x="27" y="396"/>
                  <a:pt x="29" y="397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96" y="222"/>
                  <a:pt x="91" y="214"/>
                  <a:pt x="91" y="206"/>
                </a:cubicBezTo>
                <a:cubicBezTo>
                  <a:pt x="91" y="193"/>
                  <a:pt x="101" y="183"/>
                  <a:pt x="113" y="183"/>
                </a:cubicBezTo>
                <a:cubicBezTo>
                  <a:pt x="120" y="183"/>
                  <a:pt x="125" y="186"/>
                  <a:pt x="129" y="190"/>
                </a:cubicBezTo>
                <a:cubicBezTo>
                  <a:pt x="247" y="96"/>
                  <a:pt x="247" y="96"/>
                  <a:pt x="247" y="96"/>
                </a:cubicBezTo>
                <a:cubicBezTo>
                  <a:pt x="245" y="93"/>
                  <a:pt x="243" y="89"/>
                  <a:pt x="243" y="84"/>
                </a:cubicBezTo>
                <a:cubicBezTo>
                  <a:pt x="243" y="72"/>
                  <a:pt x="253" y="62"/>
                  <a:pt x="266" y="62"/>
                </a:cubicBezTo>
                <a:cubicBezTo>
                  <a:pt x="276" y="62"/>
                  <a:pt x="284" y="68"/>
                  <a:pt x="287" y="77"/>
                </a:cubicBezTo>
                <a:cubicBezTo>
                  <a:pt x="520" y="25"/>
                  <a:pt x="520" y="25"/>
                  <a:pt x="520" y="25"/>
                </a:cubicBezTo>
                <a:cubicBezTo>
                  <a:pt x="520" y="24"/>
                  <a:pt x="520" y="23"/>
                  <a:pt x="520" y="22"/>
                </a:cubicBezTo>
                <a:cubicBezTo>
                  <a:pt x="520" y="10"/>
                  <a:pt x="530" y="0"/>
                  <a:pt x="542" y="0"/>
                </a:cubicBezTo>
                <a:cubicBezTo>
                  <a:pt x="555" y="0"/>
                  <a:pt x="565" y="10"/>
                  <a:pt x="565" y="22"/>
                </a:cubicBezTo>
                <a:cubicBezTo>
                  <a:pt x="565" y="25"/>
                  <a:pt x="565" y="27"/>
                  <a:pt x="564" y="29"/>
                </a:cubicBezTo>
                <a:cubicBezTo>
                  <a:pt x="780" y="121"/>
                  <a:pt x="780" y="121"/>
                  <a:pt x="780" y="121"/>
                </a:cubicBezTo>
                <a:cubicBezTo>
                  <a:pt x="784" y="114"/>
                  <a:pt x="791" y="109"/>
                  <a:pt x="800" y="109"/>
                </a:cubicBezTo>
                <a:close/>
                <a:moveTo>
                  <a:pt x="419" y="269"/>
                </a:moveTo>
                <a:cubicBezTo>
                  <a:pt x="279" y="103"/>
                  <a:pt x="279" y="103"/>
                  <a:pt x="279" y="103"/>
                </a:cubicBezTo>
                <a:cubicBezTo>
                  <a:pt x="275" y="105"/>
                  <a:pt x="271" y="107"/>
                  <a:pt x="267" y="107"/>
                </a:cubicBezTo>
                <a:cubicBezTo>
                  <a:pt x="253" y="379"/>
                  <a:pt x="253" y="379"/>
                  <a:pt x="253" y="379"/>
                </a:cubicBezTo>
                <a:cubicBezTo>
                  <a:pt x="258" y="380"/>
                  <a:pt x="264" y="383"/>
                  <a:pt x="267" y="388"/>
                </a:cubicBezTo>
                <a:cubicBezTo>
                  <a:pt x="415" y="295"/>
                  <a:pt x="415" y="295"/>
                  <a:pt x="415" y="295"/>
                </a:cubicBezTo>
                <a:cubicBezTo>
                  <a:pt x="413" y="292"/>
                  <a:pt x="413" y="288"/>
                  <a:pt x="413" y="285"/>
                </a:cubicBezTo>
                <a:cubicBezTo>
                  <a:pt x="413" y="278"/>
                  <a:pt x="415" y="273"/>
                  <a:pt x="419" y="269"/>
                </a:cubicBezTo>
                <a:close/>
                <a:moveTo>
                  <a:pt x="235" y="384"/>
                </a:moveTo>
                <a:cubicBezTo>
                  <a:pt x="124" y="226"/>
                  <a:pt x="124" y="226"/>
                  <a:pt x="124" y="226"/>
                </a:cubicBezTo>
                <a:cubicBezTo>
                  <a:pt x="121" y="227"/>
                  <a:pt x="117" y="228"/>
                  <a:pt x="113" y="228"/>
                </a:cubicBezTo>
                <a:cubicBezTo>
                  <a:pt x="111" y="228"/>
                  <a:pt x="109" y="228"/>
                  <a:pt x="107" y="22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39" y="402"/>
                  <a:pt x="44" y="407"/>
                  <a:pt x="45" y="414"/>
                </a:cubicBezTo>
                <a:cubicBezTo>
                  <a:pt x="227" y="401"/>
                  <a:pt x="227" y="401"/>
                  <a:pt x="227" y="401"/>
                </a:cubicBezTo>
                <a:cubicBezTo>
                  <a:pt x="227" y="394"/>
                  <a:pt x="230" y="388"/>
                  <a:pt x="235" y="384"/>
                </a:cubicBezTo>
                <a:close/>
                <a:moveTo>
                  <a:pt x="128" y="223"/>
                </a:moveTo>
                <a:cubicBezTo>
                  <a:pt x="238" y="382"/>
                  <a:pt x="238" y="382"/>
                  <a:pt x="238" y="382"/>
                </a:cubicBezTo>
                <a:cubicBezTo>
                  <a:pt x="241" y="380"/>
                  <a:pt x="245" y="379"/>
                  <a:pt x="248" y="379"/>
                </a:cubicBezTo>
                <a:cubicBezTo>
                  <a:pt x="262" y="107"/>
                  <a:pt x="262" y="107"/>
                  <a:pt x="262" y="107"/>
                </a:cubicBezTo>
                <a:cubicBezTo>
                  <a:pt x="258" y="106"/>
                  <a:pt x="253" y="103"/>
                  <a:pt x="250" y="100"/>
                </a:cubicBezTo>
                <a:cubicBezTo>
                  <a:pt x="132" y="194"/>
                  <a:pt x="132" y="194"/>
                  <a:pt x="132" y="194"/>
                </a:cubicBezTo>
                <a:cubicBezTo>
                  <a:pt x="135" y="197"/>
                  <a:pt x="136" y="201"/>
                  <a:pt x="136" y="206"/>
                </a:cubicBezTo>
                <a:cubicBezTo>
                  <a:pt x="136" y="213"/>
                  <a:pt x="133" y="219"/>
                  <a:pt x="128" y="223"/>
                </a:cubicBezTo>
                <a:close/>
                <a:moveTo>
                  <a:pt x="282" y="100"/>
                </a:moveTo>
                <a:cubicBezTo>
                  <a:pt x="422" y="266"/>
                  <a:pt x="422" y="266"/>
                  <a:pt x="422" y="266"/>
                </a:cubicBezTo>
                <a:cubicBezTo>
                  <a:pt x="426" y="263"/>
                  <a:pt x="430" y="262"/>
                  <a:pt x="435" y="262"/>
                </a:cubicBezTo>
                <a:cubicBezTo>
                  <a:pt x="437" y="262"/>
                  <a:pt x="440" y="262"/>
                  <a:pt x="442" y="263"/>
                </a:cubicBezTo>
                <a:cubicBezTo>
                  <a:pt x="532" y="42"/>
                  <a:pt x="532" y="42"/>
                  <a:pt x="532" y="42"/>
                </a:cubicBezTo>
                <a:cubicBezTo>
                  <a:pt x="527" y="40"/>
                  <a:pt x="523" y="35"/>
                  <a:pt x="521" y="29"/>
                </a:cubicBezTo>
                <a:cubicBezTo>
                  <a:pt x="288" y="82"/>
                  <a:pt x="288" y="82"/>
                  <a:pt x="288" y="82"/>
                </a:cubicBezTo>
                <a:cubicBezTo>
                  <a:pt x="288" y="82"/>
                  <a:pt x="288" y="83"/>
                  <a:pt x="288" y="84"/>
                </a:cubicBezTo>
                <a:cubicBezTo>
                  <a:pt x="288" y="90"/>
                  <a:pt x="286" y="96"/>
                  <a:pt x="282" y="100"/>
                </a:cubicBezTo>
                <a:close/>
                <a:moveTo>
                  <a:pt x="184" y="526"/>
                </a:moveTo>
                <a:cubicBezTo>
                  <a:pt x="265" y="499"/>
                  <a:pt x="265" y="499"/>
                  <a:pt x="265" y="499"/>
                </a:cubicBezTo>
                <a:cubicBezTo>
                  <a:pt x="265" y="498"/>
                  <a:pt x="265" y="496"/>
                  <a:pt x="265" y="494"/>
                </a:cubicBezTo>
                <a:cubicBezTo>
                  <a:pt x="265" y="493"/>
                  <a:pt x="265" y="492"/>
                  <a:pt x="265" y="490"/>
                </a:cubicBezTo>
                <a:cubicBezTo>
                  <a:pt x="206" y="473"/>
                  <a:pt x="206" y="473"/>
                  <a:pt x="206" y="473"/>
                </a:cubicBezTo>
                <a:cubicBezTo>
                  <a:pt x="177" y="517"/>
                  <a:pt x="177" y="517"/>
                  <a:pt x="177" y="517"/>
                </a:cubicBezTo>
                <a:cubicBezTo>
                  <a:pt x="180" y="519"/>
                  <a:pt x="183" y="522"/>
                  <a:pt x="184" y="526"/>
                </a:cubicBezTo>
                <a:close/>
                <a:moveTo>
                  <a:pt x="309" y="490"/>
                </a:moveTo>
                <a:cubicBezTo>
                  <a:pt x="467" y="473"/>
                  <a:pt x="467" y="473"/>
                  <a:pt x="467" y="473"/>
                </a:cubicBezTo>
                <a:cubicBezTo>
                  <a:pt x="467" y="473"/>
                  <a:pt x="467" y="473"/>
                  <a:pt x="467" y="473"/>
                </a:cubicBezTo>
                <a:cubicBezTo>
                  <a:pt x="467" y="471"/>
                  <a:pt x="468" y="470"/>
                  <a:pt x="468" y="469"/>
                </a:cubicBezTo>
                <a:cubicBezTo>
                  <a:pt x="270" y="410"/>
                  <a:pt x="270" y="410"/>
                  <a:pt x="270" y="410"/>
                </a:cubicBezTo>
                <a:cubicBezTo>
                  <a:pt x="268" y="415"/>
                  <a:pt x="264" y="419"/>
                  <a:pt x="260" y="421"/>
                </a:cubicBezTo>
                <a:cubicBezTo>
                  <a:pt x="281" y="473"/>
                  <a:pt x="281" y="473"/>
                  <a:pt x="281" y="473"/>
                </a:cubicBezTo>
                <a:cubicBezTo>
                  <a:pt x="283" y="472"/>
                  <a:pt x="285" y="472"/>
                  <a:pt x="287" y="472"/>
                </a:cubicBezTo>
                <a:cubicBezTo>
                  <a:pt x="298" y="472"/>
                  <a:pt x="307" y="479"/>
                  <a:pt x="309" y="490"/>
                </a:cubicBezTo>
                <a:close/>
                <a:moveTo>
                  <a:pt x="536" y="44"/>
                </a:moveTo>
                <a:cubicBezTo>
                  <a:pt x="446" y="265"/>
                  <a:pt x="446" y="265"/>
                  <a:pt x="446" y="265"/>
                </a:cubicBezTo>
                <a:cubicBezTo>
                  <a:pt x="451" y="268"/>
                  <a:pt x="456" y="273"/>
                  <a:pt x="457" y="280"/>
                </a:cubicBezTo>
                <a:cubicBezTo>
                  <a:pt x="587" y="264"/>
                  <a:pt x="587" y="264"/>
                  <a:pt x="587" y="264"/>
                </a:cubicBezTo>
                <a:cubicBezTo>
                  <a:pt x="587" y="263"/>
                  <a:pt x="587" y="263"/>
                  <a:pt x="587" y="263"/>
                </a:cubicBezTo>
                <a:cubicBezTo>
                  <a:pt x="587" y="254"/>
                  <a:pt x="593" y="245"/>
                  <a:pt x="601" y="242"/>
                </a:cubicBezTo>
                <a:cubicBezTo>
                  <a:pt x="546" y="45"/>
                  <a:pt x="546" y="45"/>
                  <a:pt x="546" y="45"/>
                </a:cubicBezTo>
                <a:cubicBezTo>
                  <a:pt x="545" y="45"/>
                  <a:pt x="544" y="45"/>
                  <a:pt x="542" y="45"/>
                </a:cubicBezTo>
                <a:cubicBezTo>
                  <a:pt x="540" y="45"/>
                  <a:pt x="538" y="45"/>
                  <a:pt x="536" y="44"/>
                </a:cubicBezTo>
                <a:close/>
                <a:moveTo>
                  <a:pt x="600" y="284"/>
                </a:moveTo>
                <a:cubicBezTo>
                  <a:pt x="503" y="454"/>
                  <a:pt x="503" y="454"/>
                  <a:pt x="503" y="454"/>
                </a:cubicBezTo>
                <a:cubicBezTo>
                  <a:pt x="507" y="457"/>
                  <a:pt x="510" y="461"/>
                  <a:pt x="511" y="466"/>
                </a:cubicBezTo>
                <a:cubicBezTo>
                  <a:pt x="674" y="430"/>
                  <a:pt x="674" y="430"/>
                  <a:pt x="674" y="430"/>
                </a:cubicBezTo>
                <a:cubicBezTo>
                  <a:pt x="615" y="285"/>
                  <a:pt x="615" y="285"/>
                  <a:pt x="615" y="285"/>
                </a:cubicBezTo>
                <a:cubicBezTo>
                  <a:pt x="613" y="285"/>
                  <a:pt x="611" y="286"/>
                  <a:pt x="609" y="286"/>
                </a:cubicBezTo>
                <a:cubicBezTo>
                  <a:pt x="606" y="286"/>
                  <a:pt x="603" y="285"/>
                  <a:pt x="600" y="284"/>
                </a:cubicBezTo>
                <a:close/>
                <a:moveTo>
                  <a:pt x="468" y="477"/>
                </a:moveTo>
                <a:cubicBezTo>
                  <a:pt x="310" y="494"/>
                  <a:pt x="310" y="494"/>
                  <a:pt x="310" y="494"/>
                </a:cubicBezTo>
                <a:cubicBezTo>
                  <a:pt x="310" y="494"/>
                  <a:pt x="310" y="494"/>
                  <a:pt x="310" y="494"/>
                </a:cubicBezTo>
                <a:cubicBezTo>
                  <a:pt x="310" y="505"/>
                  <a:pt x="303" y="513"/>
                  <a:pt x="293" y="516"/>
                </a:cubicBezTo>
                <a:cubicBezTo>
                  <a:pt x="307" y="596"/>
                  <a:pt x="307" y="596"/>
                  <a:pt x="307" y="596"/>
                </a:cubicBezTo>
                <a:cubicBezTo>
                  <a:pt x="308" y="596"/>
                  <a:pt x="308" y="596"/>
                  <a:pt x="309" y="596"/>
                </a:cubicBezTo>
                <a:cubicBezTo>
                  <a:pt x="315" y="596"/>
                  <a:pt x="321" y="598"/>
                  <a:pt x="325" y="602"/>
                </a:cubicBezTo>
                <a:cubicBezTo>
                  <a:pt x="471" y="485"/>
                  <a:pt x="471" y="485"/>
                  <a:pt x="471" y="485"/>
                </a:cubicBezTo>
                <a:cubicBezTo>
                  <a:pt x="470" y="483"/>
                  <a:pt x="469" y="480"/>
                  <a:pt x="468" y="477"/>
                </a:cubicBezTo>
                <a:close/>
                <a:moveTo>
                  <a:pt x="267" y="503"/>
                </a:moveTo>
                <a:cubicBezTo>
                  <a:pt x="185" y="530"/>
                  <a:pt x="185" y="530"/>
                  <a:pt x="185" y="530"/>
                </a:cubicBezTo>
                <a:cubicBezTo>
                  <a:pt x="186" y="532"/>
                  <a:pt x="186" y="533"/>
                  <a:pt x="186" y="535"/>
                </a:cubicBezTo>
                <a:cubicBezTo>
                  <a:pt x="186" y="538"/>
                  <a:pt x="185" y="541"/>
                  <a:pt x="184" y="544"/>
                </a:cubicBezTo>
                <a:cubicBezTo>
                  <a:pt x="290" y="605"/>
                  <a:pt x="290" y="605"/>
                  <a:pt x="290" y="605"/>
                </a:cubicBezTo>
                <a:cubicBezTo>
                  <a:pt x="293" y="601"/>
                  <a:pt x="298" y="598"/>
                  <a:pt x="303" y="597"/>
                </a:cubicBezTo>
                <a:cubicBezTo>
                  <a:pt x="289" y="517"/>
                  <a:pt x="289" y="517"/>
                  <a:pt x="289" y="517"/>
                </a:cubicBezTo>
                <a:cubicBezTo>
                  <a:pt x="288" y="517"/>
                  <a:pt x="288" y="517"/>
                  <a:pt x="287" y="517"/>
                </a:cubicBezTo>
                <a:cubicBezTo>
                  <a:pt x="278" y="517"/>
                  <a:pt x="270" y="511"/>
                  <a:pt x="267" y="503"/>
                </a:cubicBezTo>
                <a:close/>
                <a:moveTo>
                  <a:pt x="271" y="406"/>
                </a:moveTo>
                <a:cubicBezTo>
                  <a:pt x="469" y="464"/>
                  <a:pt x="469" y="464"/>
                  <a:pt x="469" y="464"/>
                </a:cubicBezTo>
                <a:cubicBezTo>
                  <a:pt x="471" y="459"/>
                  <a:pt x="476" y="454"/>
                  <a:pt x="482" y="452"/>
                </a:cubicBezTo>
                <a:cubicBezTo>
                  <a:pt x="439" y="307"/>
                  <a:pt x="439" y="307"/>
                  <a:pt x="439" y="307"/>
                </a:cubicBezTo>
                <a:cubicBezTo>
                  <a:pt x="438" y="307"/>
                  <a:pt x="437" y="307"/>
                  <a:pt x="435" y="307"/>
                </a:cubicBezTo>
                <a:cubicBezTo>
                  <a:pt x="428" y="307"/>
                  <a:pt x="421" y="304"/>
                  <a:pt x="417" y="298"/>
                </a:cubicBezTo>
                <a:cubicBezTo>
                  <a:pt x="269" y="391"/>
                  <a:pt x="269" y="391"/>
                  <a:pt x="269" y="391"/>
                </a:cubicBezTo>
                <a:cubicBezTo>
                  <a:pt x="271" y="394"/>
                  <a:pt x="272" y="398"/>
                  <a:pt x="272" y="401"/>
                </a:cubicBezTo>
                <a:cubicBezTo>
                  <a:pt x="272" y="403"/>
                  <a:pt x="272" y="404"/>
                  <a:pt x="271" y="406"/>
                </a:cubicBezTo>
                <a:close/>
                <a:moveTo>
                  <a:pt x="587" y="268"/>
                </a:moveTo>
                <a:cubicBezTo>
                  <a:pt x="458" y="284"/>
                  <a:pt x="458" y="284"/>
                  <a:pt x="458" y="284"/>
                </a:cubicBezTo>
                <a:cubicBezTo>
                  <a:pt x="458" y="285"/>
                  <a:pt x="458" y="285"/>
                  <a:pt x="458" y="285"/>
                </a:cubicBezTo>
                <a:cubicBezTo>
                  <a:pt x="458" y="294"/>
                  <a:pt x="452" y="302"/>
                  <a:pt x="444" y="305"/>
                </a:cubicBezTo>
                <a:cubicBezTo>
                  <a:pt x="486" y="451"/>
                  <a:pt x="486" y="451"/>
                  <a:pt x="486" y="451"/>
                </a:cubicBezTo>
                <a:cubicBezTo>
                  <a:pt x="487" y="450"/>
                  <a:pt x="489" y="450"/>
                  <a:pt x="490" y="450"/>
                </a:cubicBezTo>
                <a:cubicBezTo>
                  <a:pt x="493" y="450"/>
                  <a:pt x="496" y="451"/>
                  <a:pt x="499" y="452"/>
                </a:cubicBezTo>
                <a:cubicBezTo>
                  <a:pt x="596" y="281"/>
                  <a:pt x="596" y="281"/>
                  <a:pt x="596" y="281"/>
                </a:cubicBezTo>
                <a:cubicBezTo>
                  <a:pt x="592" y="278"/>
                  <a:pt x="588" y="274"/>
                  <a:pt x="587" y="268"/>
                </a:cubicBezTo>
                <a:close/>
                <a:moveTo>
                  <a:pt x="814" y="404"/>
                </a:moveTo>
                <a:cubicBezTo>
                  <a:pt x="680" y="433"/>
                  <a:pt x="680" y="433"/>
                  <a:pt x="680" y="433"/>
                </a:cubicBezTo>
                <a:cubicBezTo>
                  <a:pt x="698" y="477"/>
                  <a:pt x="698" y="477"/>
                  <a:pt x="698" y="477"/>
                </a:cubicBezTo>
                <a:cubicBezTo>
                  <a:pt x="700" y="477"/>
                  <a:pt x="702" y="477"/>
                  <a:pt x="705" y="477"/>
                </a:cubicBezTo>
                <a:cubicBezTo>
                  <a:pt x="711" y="477"/>
                  <a:pt x="717" y="479"/>
                  <a:pt x="721" y="484"/>
                </a:cubicBezTo>
                <a:cubicBezTo>
                  <a:pt x="817" y="409"/>
                  <a:pt x="817" y="409"/>
                  <a:pt x="817" y="409"/>
                </a:cubicBezTo>
                <a:cubicBezTo>
                  <a:pt x="816" y="407"/>
                  <a:pt x="815" y="405"/>
                  <a:pt x="814" y="404"/>
                </a:cubicBezTo>
                <a:close/>
                <a:moveTo>
                  <a:pt x="676" y="434"/>
                </a:moveTo>
                <a:cubicBezTo>
                  <a:pt x="512" y="470"/>
                  <a:pt x="512" y="470"/>
                  <a:pt x="512" y="470"/>
                </a:cubicBezTo>
                <a:cubicBezTo>
                  <a:pt x="512" y="471"/>
                  <a:pt x="513" y="472"/>
                  <a:pt x="513" y="473"/>
                </a:cubicBezTo>
                <a:cubicBezTo>
                  <a:pt x="513" y="473"/>
                  <a:pt x="513" y="473"/>
                  <a:pt x="513" y="473"/>
                </a:cubicBezTo>
                <a:cubicBezTo>
                  <a:pt x="683" y="494"/>
                  <a:pt x="683" y="494"/>
                  <a:pt x="683" y="494"/>
                </a:cubicBezTo>
                <a:cubicBezTo>
                  <a:pt x="684" y="488"/>
                  <a:pt x="688" y="482"/>
                  <a:pt x="694" y="479"/>
                </a:cubicBezTo>
                <a:cubicBezTo>
                  <a:pt x="676" y="434"/>
                  <a:pt x="676" y="434"/>
                  <a:pt x="676" y="434"/>
                </a:cubicBezTo>
                <a:close/>
                <a:moveTo>
                  <a:pt x="474" y="489"/>
                </a:moveTo>
                <a:cubicBezTo>
                  <a:pt x="328" y="606"/>
                  <a:pt x="328" y="606"/>
                  <a:pt x="328" y="606"/>
                </a:cubicBezTo>
                <a:cubicBezTo>
                  <a:pt x="328" y="607"/>
                  <a:pt x="329" y="608"/>
                  <a:pt x="330" y="610"/>
                </a:cubicBezTo>
                <a:cubicBezTo>
                  <a:pt x="490" y="561"/>
                  <a:pt x="490" y="561"/>
                  <a:pt x="490" y="561"/>
                </a:cubicBezTo>
                <a:cubicBezTo>
                  <a:pt x="488" y="495"/>
                  <a:pt x="488" y="495"/>
                  <a:pt x="488" y="495"/>
                </a:cubicBezTo>
                <a:cubicBezTo>
                  <a:pt x="483" y="495"/>
                  <a:pt x="478" y="492"/>
                  <a:pt x="474" y="489"/>
                </a:cubicBezTo>
                <a:close/>
                <a:moveTo>
                  <a:pt x="679" y="429"/>
                </a:moveTo>
                <a:cubicBezTo>
                  <a:pt x="813" y="399"/>
                  <a:pt x="813" y="399"/>
                  <a:pt x="813" y="399"/>
                </a:cubicBezTo>
                <a:cubicBezTo>
                  <a:pt x="813" y="398"/>
                  <a:pt x="813" y="397"/>
                  <a:pt x="813" y="397"/>
                </a:cubicBezTo>
                <a:cubicBezTo>
                  <a:pt x="813" y="393"/>
                  <a:pt x="814" y="390"/>
                  <a:pt x="815" y="387"/>
                </a:cubicBezTo>
                <a:cubicBezTo>
                  <a:pt x="627" y="276"/>
                  <a:pt x="627" y="276"/>
                  <a:pt x="627" y="276"/>
                </a:cubicBezTo>
                <a:cubicBezTo>
                  <a:pt x="625" y="279"/>
                  <a:pt x="623" y="281"/>
                  <a:pt x="620" y="283"/>
                </a:cubicBezTo>
                <a:cubicBezTo>
                  <a:pt x="679" y="429"/>
                  <a:pt x="679" y="429"/>
                  <a:pt x="679" y="429"/>
                </a:cubicBezTo>
                <a:close/>
                <a:moveTo>
                  <a:pt x="632" y="263"/>
                </a:moveTo>
                <a:cubicBezTo>
                  <a:pt x="930" y="294"/>
                  <a:pt x="930" y="294"/>
                  <a:pt x="930" y="294"/>
                </a:cubicBezTo>
                <a:cubicBezTo>
                  <a:pt x="931" y="290"/>
                  <a:pt x="933" y="287"/>
                  <a:pt x="936" y="284"/>
                </a:cubicBezTo>
                <a:cubicBezTo>
                  <a:pt x="813" y="150"/>
                  <a:pt x="813" y="150"/>
                  <a:pt x="813" y="150"/>
                </a:cubicBezTo>
                <a:cubicBezTo>
                  <a:pt x="810" y="153"/>
                  <a:pt x="805" y="154"/>
                  <a:pt x="800" y="154"/>
                </a:cubicBezTo>
                <a:cubicBezTo>
                  <a:pt x="793" y="154"/>
                  <a:pt x="787" y="151"/>
                  <a:pt x="783" y="147"/>
                </a:cubicBezTo>
                <a:cubicBezTo>
                  <a:pt x="629" y="252"/>
                  <a:pt x="629" y="252"/>
                  <a:pt x="629" y="252"/>
                </a:cubicBezTo>
                <a:cubicBezTo>
                  <a:pt x="631" y="255"/>
                  <a:pt x="632" y="259"/>
                  <a:pt x="632" y="263"/>
                </a:cubicBezTo>
                <a:cubicBezTo>
                  <a:pt x="632" y="263"/>
                  <a:pt x="632" y="263"/>
                  <a:pt x="632" y="263"/>
                </a:cubicBezTo>
                <a:close/>
                <a:moveTo>
                  <a:pt x="930" y="299"/>
                </a:moveTo>
                <a:cubicBezTo>
                  <a:pt x="631" y="268"/>
                  <a:pt x="631" y="268"/>
                  <a:pt x="631" y="268"/>
                </a:cubicBezTo>
                <a:cubicBezTo>
                  <a:pt x="631" y="269"/>
                  <a:pt x="630" y="271"/>
                  <a:pt x="630" y="273"/>
                </a:cubicBezTo>
                <a:cubicBezTo>
                  <a:pt x="817" y="383"/>
                  <a:pt x="817" y="383"/>
                  <a:pt x="817" y="383"/>
                </a:cubicBezTo>
                <a:cubicBezTo>
                  <a:pt x="822" y="378"/>
                  <a:pt x="828" y="374"/>
                  <a:pt x="836" y="374"/>
                </a:cubicBezTo>
                <a:cubicBezTo>
                  <a:pt x="842" y="374"/>
                  <a:pt x="847" y="376"/>
                  <a:pt x="851" y="380"/>
                </a:cubicBezTo>
                <a:cubicBezTo>
                  <a:pt x="934" y="311"/>
                  <a:pt x="934" y="311"/>
                  <a:pt x="934" y="311"/>
                </a:cubicBezTo>
                <a:cubicBezTo>
                  <a:pt x="931" y="308"/>
                  <a:pt x="930" y="304"/>
                  <a:pt x="930" y="299"/>
                </a:cubicBezTo>
                <a:cubicBezTo>
                  <a:pt x="930" y="299"/>
                  <a:pt x="930" y="299"/>
                  <a:pt x="930" y="299"/>
                </a:cubicBezTo>
                <a:close/>
                <a:moveTo>
                  <a:pt x="551" y="43"/>
                </a:moveTo>
                <a:cubicBezTo>
                  <a:pt x="605" y="241"/>
                  <a:pt x="605" y="241"/>
                  <a:pt x="605" y="241"/>
                </a:cubicBezTo>
                <a:cubicBezTo>
                  <a:pt x="607" y="241"/>
                  <a:pt x="608" y="241"/>
                  <a:pt x="609" y="241"/>
                </a:cubicBezTo>
                <a:cubicBezTo>
                  <a:pt x="616" y="241"/>
                  <a:pt x="622" y="244"/>
                  <a:pt x="626" y="249"/>
                </a:cubicBezTo>
                <a:cubicBezTo>
                  <a:pt x="780" y="143"/>
                  <a:pt x="780" y="143"/>
                  <a:pt x="780" y="143"/>
                </a:cubicBezTo>
                <a:cubicBezTo>
                  <a:pt x="778" y="140"/>
                  <a:pt x="777" y="136"/>
                  <a:pt x="777" y="132"/>
                </a:cubicBezTo>
                <a:cubicBezTo>
                  <a:pt x="777" y="130"/>
                  <a:pt x="778" y="127"/>
                  <a:pt x="778" y="125"/>
                </a:cubicBezTo>
                <a:cubicBezTo>
                  <a:pt x="562" y="33"/>
                  <a:pt x="562" y="33"/>
                  <a:pt x="562" y="33"/>
                </a:cubicBezTo>
                <a:cubicBezTo>
                  <a:pt x="560" y="38"/>
                  <a:pt x="556" y="41"/>
                  <a:pt x="551" y="43"/>
                </a:cubicBezTo>
                <a:close/>
                <a:moveTo>
                  <a:pt x="961" y="560"/>
                </a:moveTo>
                <a:cubicBezTo>
                  <a:pt x="951" y="321"/>
                  <a:pt x="951" y="321"/>
                  <a:pt x="951" y="321"/>
                </a:cubicBezTo>
                <a:cubicBezTo>
                  <a:pt x="946" y="321"/>
                  <a:pt x="940" y="319"/>
                  <a:pt x="937" y="315"/>
                </a:cubicBezTo>
                <a:cubicBezTo>
                  <a:pt x="854" y="384"/>
                  <a:pt x="854" y="384"/>
                  <a:pt x="854" y="384"/>
                </a:cubicBezTo>
                <a:cubicBezTo>
                  <a:pt x="857" y="388"/>
                  <a:pt x="858" y="392"/>
                  <a:pt x="858" y="397"/>
                </a:cubicBezTo>
                <a:cubicBezTo>
                  <a:pt x="858" y="403"/>
                  <a:pt x="855" y="410"/>
                  <a:pt x="850" y="414"/>
                </a:cubicBezTo>
                <a:cubicBezTo>
                  <a:pt x="953" y="563"/>
                  <a:pt x="953" y="563"/>
                  <a:pt x="953" y="563"/>
                </a:cubicBezTo>
                <a:cubicBezTo>
                  <a:pt x="956" y="562"/>
                  <a:pt x="958" y="561"/>
                  <a:pt x="961" y="560"/>
                </a:cubicBezTo>
                <a:close/>
                <a:moveTo>
                  <a:pt x="145" y="522"/>
                </a:moveTo>
                <a:cubicBezTo>
                  <a:pt x="39" y="434"/>
                  <a:pt x="39" y="434"/>
                  <a:pt x="39" y="434"/>
                </a:cubicBezTo>
                <a:cubicBezTo>
                  <a:pt x="36" y="437"/>
                  <a:pt x="33" y="438"/>
                  <a:pt x="29" y="440"/>
                </a:cubicBezTo>
                <a:cubicBezTo>
                  <a:pt x="83" y="706"/>
                  <a:pt x="83" y="706"/>
                  <a:pt x="83" y="706"/>
                </a:cubicBezTo>
                <a:cubicBezTo>
                  <a:pt x="83" y="705"/>
                  <a:pt x="84" y="705"/>
                  <a:pt x="85" y="705"/>
                </a:cubicBezTo>
                <a:cubicBezTo>
                  <a:pt x="87" y="705"/>
                  <a:pt x="89" y="706"/>
                  <a:pt x="91" y="706"/>
                </a:cubicBezTo>
                <a:cubicBezTo>
                  <a:pt x="153" y="555"/>
                  <a:pt x="153" y="555"/>
                  <a:pt x="153" y="555"/>
                </a:cubicBezTo>
                <a:cubicBezTo>
                  <a:pt x="146" y="551"/>
                  <a:pt x="141" y="543"/>
                  <a:pt x="141" y="535"/>
                </a:cubicBezTo>
                <a:cubicBezTo>
                  <a:pt x="141" y="530"/>
                  <a:pt x="142" y="526"/>
                  <a:pt x="145" y="522"/>
                </a:cubicBezTo>
                <a:close/>
                <a:moveTo>
                  <a:pt x="45" y="422"/>
                </a:moveTo>
                <a:cubicBezTo>
                  <a:pt x="204" y="468"/>
                  <a:pt x="204" y="468"/>
                  <a:pt x="204" y="468"/>
                </a:cubicBezTo>
                <a:cubicBezTo>
                  <a:pt x="235" y="419"/>
                  <a:pt x="235" y="419"/>
                  <a:pt x="235" y="419"/>
                </a:cubicBezTo>
                <a:cubicBezTo>
                  <a:pt x="231" y="416"/>
                  <a:pt x="228" y="411"/>
                  <a:pt x="227" y="405"/>
                </a:cubicBezTo>
                <a:cubicBezTo>
                  <a:pt x="45" y="419"/>
                  <a:pt x="45" y="419"/>
                  <a:pt x="45" y="419"/>
                </a:cubicBezTo>
                <a:cubicBezTo>
                  <a:pt x="45" y="420"/>
                  <a:pt x="45" y="421"/>
                  <a:pt x="45" y="422"/>
                </a:cubicBezTo>
                <a:close/>
                <a:moveTo>
                  <a:pt x="208" y="469"/>
                </a:moveTo>
                <a:cubicBezTo>
                  <a:pt x="266" y="486"/>
                  <a:pt x="266" y="486"/>
                  <a:pt x="266" y="486"/>
                </a:cubicBezTo>
                <a:cubicBezTo>
                  <a:pt x="268" y="481"/>
                  <a:pt x="272" y="477"/>
                  <a:pt x="277" y="474"/>
                </a:cubicBezTo>
                <a:cubicBezTo>
                  <a:pt x="256" y="423"/>
                  <a:pt x="256" y="423"/>
                  <a:pt x="256" y="423"/>
                </a:cubicBezTo>
                <a:cubicBezTo>
                  <a:pt x="254" y="424"/>
                  <a:pt x="251" y="424"/>
                  <a:pt x="249" y="424"/>
                </a:cubicBezTo>
                <a:cubicBezTo>
                  <a:pt x="246" y="424"/>
                  <a:pt x="242" y="423"/>
                  <a:pt x="239" y="421"/>
                </a:cubicBezTo>
                <a:cubicBezTo>
                  <a:pt x="208" y="469"/>
                  <a:pt x="208" y="469"/>
                  <a:pt x="208" y="469"/>
                </a:cubicBezTo>
                <a:close/>
                <a:moveTo>
                  <a:pt x="201" y="472"/>
                </a:moveTo>
                <a:cubicBezTo>
                  <a:pt x="44" y="426"/>
                  <a:pt x="44" y="426"/>
                  <a:pt x="44" y="426"/>
                </a:cubicBezTo>
                <a:cubicBezTo>
                  <a:pt x="43" y="428"/>
                  <a:pt x="42" y="429"/>
                  <a:pt x="41" y="431"/>
                </a:cubicBezTo>
                <a:cubicBezTo>
                  <a:pt x="148" y="519"/>
                  <a:pt x="148" y="519"/>
                  <a:pt x="148" y="519"/>
                </a:cubicBezTo>
                <a:cubicBezTo>
                  <a:pt x="152" y="515"/>
                  <a:pt x="157" y="512"/>
                  <a:pt x="163" y="512"/>
                </a:cubicBezTo>
                <a:cubicBezTo>
                  <a:pt x="167" y="512"/>
                  <a:pt x="171" y="513"/>
                  <a:pt x="174" y="515"/>
                </a:cubicBezTo>
                <a:cubicBezTo>
                  <a:pt x="201" y="472"/>
                  <a:pt x="201" y="472"/>
                  <a:pt x="201" y="472"/>
                </a:cubicBezTo>
                <a:close/>
                <a:moveTo>
                  <a:pt x="288" y="609"/>
                </a:moveTo>
                <a:cubicBezTo>
                  <a:pt x="182" y="548"/>
                  <a:pt x="182" y="548"/>
                  <a:pt x="182" y="548"/>
                </a:cubicBezTo>
                <a:cubicBezTo>
                  <a:pt x="178" y="554"/>
                  <a:pt x="171" y="557"/>
                  <a:pt x="163" y="557"/>
                </a:cubicBezTo>
                <a:cubicBezTo>
                  <a:pt x="161" y="557"/>
                  <a:pt x="159" y="557"/>
                  <a:pt x="157" y="556"/>
                </a:cubicBezTo>
                <a:cubicBezTo>
                  <a:pt x="95" y="708"/>
                  <a:pt x="95" y="708"/>
                  <a:pt x="95" y="708"/>
                </a:cubicBezTo>
                <a:cubicBezTo>
                  <a:pt x="99" y="710"/>
                  <a:pt x="102" y="713"/>
                  <a:pt x="104" y="716"/>
                </a:cubicBezTo>
                <a:cubicBezTo>
                  <a:pt x="288" y="626"/>
                  <a:pt x="288" y="626"/>
                  <a:pt x="288" y="626"/>
                </a:cubicBezTo>
                <a:cubicBezTo>
                  <a:pt x="287" y="624"/>
                  <a:pt x="286" y="621"/>
                  <a:pt x="286" y="618"/>
                </a:cubicBezTo>
                <a:cubicBezTo>
                  <a:pt x="286" y="615"/>
                  <a:pt x="287" y="612"/>
                  <a:pt x="288" y="609"/>
                </a:cubicBezTo>
                <a:close/>
                <a:moveTo>
                  <a:pt x="684" y="508"/>
                </a:moveTo>
                <a:cubicBezTo>
                  <a:pt x="537" y="552"/>
                  <a:pt x="537" y="552"/>
                  <a:pt x="537" y="552"/>
                </a:cubicBezTo>
                <a:cubicBezTo>
                  <a:pt x="614" y="688"/>
                  <a:pt x="614" y="688"/>
                  <a:pt x="614" y="688"/>
                </a:cubicBezTo>
                <a:cubicBezTo>
                  <a:pt x="617" y="687"/>
                  <a:pt x="620" y="686"/>
                  <a:pt x="623" y="686"/>
                </a:cubicBezTo>
                <a:cubicBezTo>
                  <a:pt x="626" y="686"/>
                  <a:pt x="628" y="687"/>
                  <a:pt x="629" y="687"/>
                </a:cubicBezTo>
                <a:cubicBezTo>
                  <a:pt x="694" y="519"/>
                  <a:pt x="694" y="519"/>
                  <a:pt x="694" y="519"/>
                </a:cubicBezTo>
                <a:cubicBezTo>
                  <a:pt x="690" y="517"/>
                  <a:pt x="686" y="513"/>
                  <a:pt x="684" y="508"/>
                </a:cubicBezTo>
                <a:close/>
                <a:moveTo>
                  <a:pt x="533" y="553"/>
                </a:moveTo>
                <a:cubicBezTo>
                  <a:pt x="495" y="565"/>
                  <a:pt x="495" y="565"/>
                  <a:pt x="495" y="565"/>
                </a:cubicBezTo>
                <a:cubicBezTo>
                  <a:pt x="499" y="691"/>
                  <a:pt x="499" y="691"/>
                  <a:pt x="499" y="691"/>
                </a:cubicBezTo>
                <a:cubicBezTo>
                  <a:pt x="509" y="692"/>
                  <a:pt x="518" y="700"/>
                  <a:pt x="519" y="711"/>
                </a:cubicBezTo>
                <a:cubicBezTo>
                  <a:pt x="601" y="707"/>
                  <a:pt x="601" y="707"/>
                  <a:pt x="601" y="707"/>
                </a:cubicBezTo>
                <a:cubicBezTo>
                  <a:pt x="601" y="700"/>
                  <a:pt x="605" y="694"/>
                  <a:pt x="610" y="690"/>
                </a:cubicBezTo>
                <a:cubicBezTo>
                  <a:pt x="533" y="553"/>
                  <a:pt x="533" y="553"/>
                  <a:pt x="533" y="553"/>
                </a:cubicBezTo>
                <a:close/>
                <a:moveTo>
                  <a:pt x="490" y="566"/>
                </a:moveTo>
                <a:cubicBezTo>
                  <a:pt x="331" y="614"/>
                  <a:pt x="331" y="614"/>
                  <a:pt x="331" y="614"/>
                </a:cubicBezTo>
                <a:cubicBezTo>
                  <a:pt x="331" y="615"/>
                  <a:pt x="331" y="617"/>
                  <a:pt x="331" y="618"/>
                </a:cubicBezTo>
                <a:cubicBezTo>
                  <a:pt x="331" y="621"/>
                  <a:pt x="331" y="624"/>
                  <a:pt x="330" y="626"/>
                </a:cubicBezTo>
                <a:cubicBezTo>
                  <a:pt x="478" y="702"/>
                  <a:pt x="478" y="702"/>
                  <a:pt x="478" y="702"/>
                </a:cubicBezTo>
                <a:cubicBezTo>
                  <a:pt x="482" y="696"/>
                  <a:pt x="487" y="692"/>
                  <a:pt x="494" y="691"/>
                </a:cubicBezTo>
                <a:cubicBezTo>
                  <a:pt x="490" y="566"/>
                  <a:pt x="490" y="566"/>
                  <a:pt x="490" y="566"/>
                </a:cubicBezTo>
                <a:close/>
                <a:moveTo>
                  <a:pt x="495" y="560"/>
                </a:moveTo>
                <a:cubicBezTo>
                  <a:pt x="531" y="549"/>
                  <a:pt x="531" y="549"/>
                  <a:pt x="531" y="549"/>
                </a:cubicBezTo>
                <a:cubicBezTo>
                  <a:pt x="499" y="493"/>
                  <a:pt x="499" y="493"/>
                  <a:pt x="499" y="493"/>
                </a:cubicBezTo>
                <a:cubicBezTo>
                  <a:pt x="497" y="494"/>
                  <a:pt x="495" y="495"/>
                  <a:pt x="493" y="495"/>
                </a:cubicBezTo>
                <a:cubicBezTo>
                  <a:pt x="495" y="560"/>
                  <a:pt x="495" y="560"/>
                  <a:pt x="495" y="560"/>
                </a:cubicBezTo>
                <a:close/>
                <a:moveTo>
                  <a:pt x="535" y="548"/>
                </a:moveTo>
                <a:cubicBezTo>
                  <a:pt x="682" y="503"/>
                  <a:pt x="682" y="503"/>
                  <a:pt x="682" y="503"/>
                </a:cubicBezTo>
                <a:cubicBezTo>
                  <a:pt x="682" y="502"/>
                  <a:pt x="682" y="501"/>
                  <a:pt x="682" y="499"/>
                </a:cubicBezTo>
                <a:cubicBezTo>
                  <a:pt x="682" y="499"/>
                  <a:pt x="682" y="499"/>
                  <a:pt x="682" y="499"/>
                </a:cubicBezTo>
                <a:cubicBezTo>
                  <a:pt x="512" y="478"/>
                  <a:pt x="512" y="478"/>
                  <a:pt x="512" y="478"/>
                </a:cubicBezTo>
                <a:cubicBezTo>
                  <a:pt x="511" y="483"/>
                  <a:pt x="507" y="488"/>
                  <a:pt x="503" y="491"/>
                </a:cubicBezTo>
                <a:cubicBezTo>
                  <a:pt x="535" y="548"/>
                  <a:pt x="535" y="548"/>
                  <a:pt x="535" y="548"/>
                </a:cubicBezTo>
                <a:close/>
                <a:moveTo>
                  <a:pt x="950" y="565"/>
                </a:moveTo>
                <a:cubicBezTo>
                  <a:pt x="847" y="416"/>
                  <a:pt x="847" y="416"/>
                  <a:pt x="847" y="416"/>
                </a:cubicBezTo>
                <a:cubicBezTo>
                  <a:pt x="843" y="418"/>
                  <a:pt x="840" y="419"/>
                  <a:pt x="836" y="419"/>
                </a:cubicBezTo>
                <a:cubicBezTo>
                  <a:pt x="834" y="419"/>
                  <a:pt x="832" y="419"/>
                  <a:pt x="830" y="418"/>
                </a:cubicBezTo>
                <a:cubicBezTo>
                  <a:pt x="750" y="653"/>
                  <a:pt x="750" y="653"/>
                  <a:pt x="750" y="653"/>
                </a:cubicBezTo>
                <a:cubicBezTo>
                  <a:pt x="754" y="655"/>
                  <a:pt x="758" y="658"/>
                  <a:pt x="760" y="663"/>
                </a:cubicBezTo>
                <a:cubicBezTo>
                  <a:pt x="943" y="589"/>
                  <a:pt x="943" y="589"/>
                  <a:pt x="943" y="589"/>
                </a:cubicBezTo>
                <a:cubicBezTo>
                  <a:pt x="942" y="587"/>
                  <a:pt x="942" y="585"/>
                  <a:pt x="942" y="583"/>
                </a:cubicBezTo>
                <a:cubicBezTo>
                  <a:pt x="942" y="576"/>
                  <a:pt x="945" y="569"/>
                  <a:pt x="950" y="565"/>
                </a:cubicBezTo>
                <a:close/>
                <a:moveTo>
                  <a:pt x="734" y="652"/>
                </a:moveTo>
                <a:cubicBezTo>
                  <a:pt x="707" y="521"/>
                  <a:pt x="707" y="521"/>
                  <a:pt x="707" y="521"/>
                </a:cubicBezTo>
                <a:cubicBezTo>
                  <a:pt x="706" y="522"/>
                  <a:pt x="705" y="522"/>
                  <a:pt x="705" y="522"/>
                </a:cubicBezTo>
                <a:cubicBezTo>
                  <a:pt x="702" y="522"/>
                  <a:pt x="700" y="521"/>
                  <a:pt x="699" y="521"/>
                </a:cubicBezTo>
                <a:cubicBezTo>
                  <a:pt x="634" y="689"/>
                  <a:pt x="634" y="689"/>
                  <a:pt x="634" y="689"/>
                </a:cubicBezTo>
                <a:cubicBezTo>
                  <a:pt x="638" y="691"/>
                  <a:pt x="642" y="695"/>
                  <a:pt x="644" y="700"/>
                </a:cubicBezTo>
                <a:cubicBezTo>
                  <a:pt x="718" y="678"/>
                  <a:pt x="718" y="678"/>
                  <a:pt x="718" y="678"/>
                </a:cubicBezTo>
                <a:cubicBezTo>
                  <a:pt x="718" y="676"/>
                  <a:pt x="718" y="675"/>
                  <a:pt x="718" y="673"/>
                </a:cubicBezTo>
                <a:cubicBezTo>
                  <a:pt x="718" y="663"/>
                  <a:pt x="724" y="654"/>
                  <a:pt x="734" y="652"/>
                </a:cubicBezTo>
                <a:close/>
                <a:moveTo>
                  <a:pt x="819" y="412"/>
                </a:moveTo>
                <a:cubicBezTo>
                  <a:pt x="724" y="487"/>
                  <a:pt x="724" y="487"/>
                  <a:pt x="724" y="487"/>
                </a:cubicBezTo>
                <a:cubicBezTo>
                  <a:pt x="726" y="491"/>
                  <a:pt x="727" y="495"/>
                  <a:pt x="727" y="499"/>
                </a:cubicBezTo>
                <a:cubicBezTo>
                  <a:pt x="727" y="509"/>
                  <a:pt x="720" y="518"/>
                  <a:pt x="711" y="521"/>
                </a:cubicBezTo>
                <a:cubicBezTo>
                  <a:pt x="738" y="651"/>
                  <a:pt x="738" y="651"/>
                  <a:pt x="738" y="651"/>
                </a:cubicBezTo>
                <a:cubicBezTo>
                  <a:pt x="739" y="651"/>
                  <a:pt x="740" y="651"/>
                  <a:pt x="740" y="651"/>
                </a:cubicBezTo>
                <a:cubicBezTo>
                  <a:pt x="742" y="651"/>
                  <a:pt x="744" y="651"/>
                  <a:pt x="745" y="651"/>
                </a:cubicBezTo>
                <a:cubicBezTo>
                  <a:pt x="826" y="417"/>
                  <a:pt x="826" y="417"/>
                  <a:pt x="826" y="417"/>
                </a:cubicBezTo>
                <a:cubicBezTo>
                  <a:pt x="824" y="416"/>
                  <a:pt x="821" y="414"/>
                  <a:pt x="819" y="412"/>
                </a:cubicBezTo>
                <a:close/>
                <a:moveTo>
                  <a:pt x="660" y="873"/>
                </a:moveTo>
                <a:cubicBezTo>
                  <a:pt x="687" y="803"/>
                  <a:pt x="687" y="803"/>
                  <a:pt x="687" y="803"/>
                </a:cubicBezTo>
                <a:cubicBezTo>
                  <a:pt x="642" y="807"/>
                  <a:pt x="642" y="807"/>
                  <a:pt x="642" y="807"/>
                </a:cubicBezTo>
                <a:cubicBezTo>
                  <a:pt x="653" y="872"/>
                  <a:pt x="653" y="872"/>
                  <a:pt x="653" y="872"/>
                </a:cubicBezTo>
                <a:cubicBezTo>
                  <a:pt x="653" y="872"/>
                  <a:pt x="654" y="872"/>
                  <a:pt x="654" y="872"/>
                </a:cubicBezTo>
                <a:cubicBezTo>
                  <a:pt x="657" y="872"/>
                  <a:pt x="659" y="873"/>
                  <a:pt x="660" y="873"/>
                </a:cubicBezTo>
                <a:close/>
                <a:moveTo>
                  <a:pt x="689" y="799"/>
                </a:moveTo>
                <a:cubicBezTo>
                  <a:pt x="730" y="693"/>
                  <a:pt x="730" y="693"/>
                  <a:pt x="730" y="693"/>
                </a:cubicBezTo>
                <a:cubicBezTo>
                  <a:pt x="725" y="691"/>
                  <a:pt x="722" y="687"/>
                  <a:pt x="720" y="682"/>
                </a:cubicBezTo>
                <a:cubicBezTo>
                  <a:pt x="646" y="704"/>
                  <a:pt x="646" y="704"/>
                  <a:pt x="646" y="704"/>
                </a:cubicBezTo>
                <a:cubicBezTo>
                  <a:pt x="646" y="706"/>
                  <a:pt x="646" y="707"/>
                  <a:pt x="646" y="709"/>
                </a:cubicBezTo>
                <a:cubicBezTo>
                  <a:pt x="646" y="719"/>
                  <a:pt x="639" y="728"/>
                  <a:pt x="629" y="731"/>
                </a:cubicBezTo>
                <a:cubicBezTo>
                  <a:pt x="641" y="802"/>
                  <a:pt x="641" y="802"/>
                  <a:pt x="641" y="802"/>
                </a:cubicBezTo>
                <a:cubicBezTo>
                  <a:pt x="689" y="799"/>
                  <a:pt x="689" y="799"/>
                  <a:pt x="689" y="799"/>
                </a:cubicBezTo>
                <a:close/>
                <a:moveTo>
                  <a:pt x="758" y="686"/>
                </a:moveTo>
                <a:cubicBezTo>
                  <a:pt x="852" y="771"/>
                  <a:pt x="852" y="771"/>
                  <a:pt x="852" y="771"/>
                </a:cubicBezTo>
                <a:cubicBezTo>
                  <a:pt x="856" y="767"/>
                  <a:pt x="861" y="765"/>
                  <a:pt x="867" y="765"/>
                </a:cubicBezTo>
                <a:cubicBezTo>
                  <a:pt x="869" y="765"/>
                  <a:pt x="872" y="765"/>
                  <a:pt x="874" y="766"/>
                </a:cubicBezTo>
                <a:cubicBezTo>
                  <a:pt x="953" y="602"/>
                  <a:pt x="953" y="602"/>
                  <a:pt x="953" y="602"/>
                </a:cubicBezTo>
                <a:cubicBezTo>
                  <a:pt x="949" y="600"/>
                  <a:pt x="946" y="597"/>
                  <a:pt x="944" y="593"/>
                </a:cubicBezTo>
                <a:cubicBezTo>
                  <a:pt x="762" y="667"/>
                  <a:pt x="762" y="667"/>
                  <a:pt x="762" y="667"/>
                </a:cubicBezTo>
                <a:cubicBezTo>
                  <a:pt x="763" y="669"/>
                  <a:pt x="763" y="671"/>
                  <a:pt x="763" y="673"/>
                </a:cubicBezTo>
                <a:cubicBezTo>
                  <a:pt x="763" y="678"/>
                  <a:pt x="761" y="683"/>
                  <a:pt x="758" y="686"/>
                </a:cubicBezTo>
                <a:close/>
                <a:moveTo>
                  <a:pt x="849" y="774"/>
                </a:moveTo>
                <a:cubicBezTo>
                  <a:pt x="755" y="690"/>
                  <a:pt x="755" y="690"/>
                  <a:pt x="755" y="690"/>
                </a:cubicBezTo>
                <a:cubicBezTo>
                  <a:pt x="751" y="693"/>
                  <a:pt x="746" y="696"/>
                  <a:pt x="740" y="696"/>
                </a:cubicBezTo>
                <a:cubicBezTo>
                  <a:pt x="738" y="696"/>
                  <a:pt x="736" y="695"/>
                  <a:pt x="734" y="695"/>
                </a:cubicBezTo>
                <a:cubicBezTo>
                  <a:pt x="694" y="798"/>
                  <a:pt x="694" y="798"/>
                  <a:pt x="694" y="798"/>
                </a:cubicBezTo>
                <a:cubicBezTo>
                  <a:pt x="844" y="787"/>
                  <a:pt x="844" y="787"/>
                  <a:pt x="844" y="787"/>
                </a:cubicBezTo>
                <a:cubicBezTo>
                  <a:pt x="844" y="782"/>
                  <a:pt x="846" y="778"/>
                  <a:pt x="849" y="774"/>
                </a:cubicBezTo>
                <a:close/>
                <a:moveTo>
                  <a:pt x="692" y="803"/>
                </a:moveTo>
                <a:cubicBezTo>
                  <a:pt x="665" y="875"/>
                  <a:pt x="665" y="875"/>
                  <a:pt x="665" y="875"/>
                </a:cubicBezTo>
                <a:cubicBezTo>
                  <a:pt x="668" y="877"/>
                  <a:pt x="671" y="879"/>
                  <a:pt x="673" y="883"/>
                </a:cubicBezTo>
                <a:cubicBezTo>
                  <a:pt x="846" y="796"/>
                  <a:pt x="846" y="796"/>
                  <a:pt x="846" y="796"/>
                </a:cubicBezTo>
                <a:cubicBezTo>
                  <a:pt x="845" y="794"/>
                  <a:pt x="845" y="793"/>
                  <a:pt x="844" y="791"/>
                </a:cubicBezTo>
                <a:cubicBezTo>
                  <a:pt x="692" y="803"/>
                  <a:pt x="692" y="803"/>
                  <a:pt x="692" y="803"/>
                </a:cubicBezTo>
                <a:close/>
                <a:moveTo>
                  <a:pt x="649" y="873"/>
                </a:moveTo>
                <a:cubicBezTo>
                  <a:pt x="638" y="807"/>
                  <a:pt x="638" y="807"/>
                  <a:pt x="638" y="807"/>
                </a:cubicBezTo>
                <a:cubicBezTo>
                  <a:pt x="547" y="814"/>
                  <a:pt x="547" y="814"/>
                  <a:pt x="547" y="814"/>
                </a:cubicBezTo>
                <a:cubicBezTo>
                  <a:pt x="517" y="854"/>
                  <a:pt x="517" y="854"/>
                  <a:pt x="517" y="854"/>
                </a:cubicBezTo>
                <a:cubicBezTo>
                  <a:pt x="522" y="858"/>
                  <a:pt x="524" y="864"/>
                  <a:pt x="524" y="871"/>
                </a:cubicBezTo>
                <a:cubicBezTo>
                  <a:pt x="524" y="871"/>
                  <a:pt x="524" y="872"/>
                  <a:pt x="524" y="872"/>
                </a:cubicBezTo>
                <a:cubicBezTo>
                  <a:pt x="633" y="889"/>
                  <a:pt x="633" y="889"/>
                  <a:pt x="633" y="889"/>
                </a:cubicBezTo>
                <a:cubicBezTo>
                  <a:pt x="635" y="881"/>
                  <a:pt x="641" y="875"/>
                  <a:pt x="649" y="873"/>
                </a:cubicBezTo>
                <a:close/>
                <a:moveTo>
                  <a:pt x="637" y="803"/>
                </a:moveTo>
                <a:cubicBezTo>
                  <a:pt x="625" y="731"/>
                  <a:pt x="625" y="731"/>
                  <a:pt x="625" y="731"/>
                </a:cubicBezTo>
                <a:cubicBezTo>
                  <a:pt x="624" y="731"/>
                  <a:pt x="624" y="731"/>
                  <a:pt x="623" y="731"/>
                </a:cubicBezTo>
                <a:cubicBezTo>
                  <a:pt x="619" y="731"/>
                  <a:pt x="615" y="730"/>
                  <a:pt x="612" y="728"/>
                </a:cubicBezTo>
                <a:cubicBezTo>
                  <a:pt x="551" y="809"/>
                  <a:pt x="551" y="809"/>
                  <a:pt x="551" y="809"/>
                </a:cubicBezTo>
                <a:cubicBezTo>
                  <a:pt x="637" y="803"/>
                  <a:pt x="637" y="803"/>
                  <a:pt x="637" y="803"/>
                </a:cubicBezTo>
                <a:close/>
                <a:moveTo>
                  <a:pt x="500" y="736"/>
                </a:moveTo>
                <a:cubicBezTo>
                  <a:pt x="502" y="813"/>
                  <a:pt x="502" y="813"/>
                  <a:pt x="502" y="813"/>
                </a:cubicBezTo>
                <a:cubicBezTo>
                  <a:pt x="545" y="810"/>
                  <a:pt x="545" y="810"/>
                  <a:pt x="545" y="810"/>
                </a:cubicBezTo>
                <a:cubicBezTo>
                  <a:pt x="608" y="725"/>
                  <a:pt x="608" y="725"/>
                  <a:pt x="608" y="725"/>
                </a:cubicBezTo>
                <a:cubicBezTo>
                  <a:pt x="604" y="722"/>
                  <a:pt x="602" y="717"/>
                  <a:pt x="601" y="712"/>
                </a:cubicBezTo>
                <a:cubicBezTo>
                  <a:pt x="520" y="715"/>
                  <a:pt x="520" y="715"/>
                  <a:pt x="520" y="715"/>
                </a:cubicBezTo>
                <a:cubicBezTo>
                  <a:pt x="519" y="726"/>
                  <a:pt x="511" y="735"/>
                  <a:pt x="500" y="736"/>
                </a:cubicBezTo>
                <a:close/>
                <a:moveTo>
                  <a:pt x="503" y="817"/>
                </a:moveTo>
                <a:cubicBezTo>
                  <a:pt x="503" y="848"/>
                  <a:pt x="503" y="848"/>
                  <a:pt x="503" y="848"/>
                </a:cubicBezTo>
                <a:cubicBezTo>
                  <a:pt x="507" y="849"/>
                  <a:pt x="511" y="850"/>
                  <a:pt x="514" y="852"/>
                </a:cubicBezTo>
                <a:cubicBezTo>
                  <a:pt x="541" y="814"/>
                  <a:pt x="541" y="814"/>
                  <a:pt x="541" y="814"/>
                </a:cubicBezTo>
                <a:cubicBezTo>
                  <a:pt x="503" y="817"/>
                  <a:pt x="503" y="817"/>
                  <a:pt x="503" y="817"/>
                </a:cubicBezTo>
                <a:close/>
                <a:moveTo>
                  <a:pt x="499" y="849"/>
                </a:moveTo>
                <a:cubicBezTo>
                  <a:pt x="498" y="818"/>
                  <a:pt x="498" y="818"/>
                  <a:pt x="498" y="818"/>
                </a:cubicBezTo>
                <a:cubicBezTo>
                  <a:pt x="466" y="820"/>
                  <a:pt x="466" y="820"/>
                  <a:pt x="466" y="820"/>
                </a:cubicBezTo>
                <a:cubicBezTo>
                  <a:pt x="490" y="852"/>
                  <a:pt x="490" y="852"/>
                  <a:pt x="490" y="852"/>
                </a:cubicBezTo>
                <a:cubicBezTo>
                  <a:pt x="493" y="850"/>
                  <a:pt x="496" y="849"/>
                  <a:pt x="499" y="849"/>
                </a:cubicBezTo>
                <a:close/>
                <a:moveTo>
                  <a:pt x="498" y="813"/>
                </a:moveTo>
                <a:cubicBezTo>
                  <a:pt x="496" y="736"/>
                  <a:pt x="496" y="736"/>
                  <a:pt x="496" y="736"/>
                </a:cubicBezTo>
                <a:cubicBezTo>
                  <a:pt x="489" y="736"/>
                  <a:pt x="484" y="733"/>
                  <a:pt x="480" y="728"/>
                </a:cubicBezTo>
                <a:cubicBezTo>
                  <a:pt x="425" y="767"/>
                  <a:pt x="425" y="767"/>
                  <a:pt x="425" y="767"/>
                </a:cubicBezTo>
                <a:cubicBezTo>
                  <a:pt x="463" y="816"/>
                  <a:pt x="463" y="816"/>
                  <a:pt x="463" y="816"/>
                </a:cubicBezTo>
                <a:cubicBezTo>
                  <a:pt x="498" y="813"/>
                  <a:pt x="498" y="813"/>
                  <a:pt x="498" y="813"/>
                </a:cubicBezTo>
                <a:close/>
                <a:moveTo>
                  <a:pt x="476" y="706"/>
                </a:moveTo>
                <a:cubicBezTo>
                  <a:pt x="328" y="630"/>
                  <a:pt x="328" y="630"/>
                  <a:pt x="328" y="630"/>
                </a:cubicBezTo>
                <a:cubicBezTo>
                  <a:pt x="327" y="632"/>
                  <a:pt x="326" y="633"/>
                  <a:pt x="324" y="635"/>
                </a:cubicBezTo>
                <a:cubicBezTo>
                  <a:pt x="422" y="763"/>
                  <a:pt x="422" y="763"/>
                  <a:pt x="422" y="763"/>
                </a:cubicBezTo>
                <a:cubicBezTo>
                  <a:pt x="477" y="725"/>
                  <a:pt x="477" y="725"/>
                  <a:pt x="477" y="725"/>
                </a:cubicBezTo>
                <a:cubicBezTo>
                  <a:pt x="476" y="721"/>
                  <a:pt x="475" y="718"/>
                  <a:pt x="475" y="714"/>
                </a:cubicBezTo>
                <a:cubicBezTo>
                  <a:pt x="475" y="711"/>
                  <a:pt x="475" y="708"/>
                  <a:pt x="476" y="706"/>
                </a:cubicBezTo>
                <a:close/>
                <a:moveTo>
                  <a:pt x="782" y="948"/>
                </a:moveTo>
                <a:cubicBezTo>
                  <a:pt x="854" y="806"/>
                  <a:pt x="854" y="806"/>
                  <a:pt x="854" y="806"/>
                </a:cubicBezTo>
                <a:cubicBezTo>
                  <a:pt x="852" y="805"/>
                  <a:pt x="849" y="802"/>
                  <a:pt x="848" y="800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76" y="889"/>
                  <a:pt x="677" y="892"/>
                  <a:pt x="677" y="895"/>
                </a:cubicBezTo>
                <a:cubicBezTo>
                  <a:pt x="677" y="898"/>
                  <a:pt x="676" y="902"/>
                  <a:pt x="675" y="905"/>
                </a:cubicBezTo>
                <a:cubicBezTo>
                  <a:pt x="756" y="955"/>
                  <a:pt x="756" y="955"/>
                  <a:pt x="756" y="955"/>
                </a:cubicBezTo>
                <a:cubicBezTo>
                  <a:pt x="760" y="950"/>
                  <a:pt x="766" y="946"/>
                  <a:pt x="774" y="946"/>
                </a:cubicBezTo>
                <a:cubicBezTo>
                  <a:pt x="777" y="946"/>
                  <a:pt x="779" y="947"/>
                  <a:pt x="782" y="948"/>
                </a:cubicBezTo>
                <a:close/>
                <a:moveTo>
                  <a:pt x="461" y="821"/>
                </a:moveTo>
                <a:cubicBezTo>
                  <a:pt x="355" y="829"/>
                  <a:pt x="355" y="829"/>
                  <a:pt x="355" y="829"/>
                </a:cubicBezTo>
                <a:cubicBezTo>
                  <a:pt x="355" y="830"/>
                  <a:pt x="355" y="830"/>
                  <a:pt x="355" y="831"/>
                </a:cubicBezTo>
                <a:cubicBezTo>
                  <a:pt x="481" y="863"/>
                  <a:pt x="481" y="863"/>
                  <a:pt x="481" y="863"/>
                </a:cubicBezTo>
                <a:cubicBezTo>
                  <a:pt x="482" y="860"/>
                  <a:pt x="484" y="857"/>
                  <a:pt x="487" y="855"/>
                </a:cubicBezTo>
                <a:cubicBezTo>
                  <a:pt x="461" y="821"/>
                  <a:pt x="461" y="821"/>
                  <a:pt x="461" y="821"/>
                </a:cubicBezTo>
                <a:close/>
                <a:moveTo>
                  <a:pt x="350" y="813"/>
                </a:moveTo>
                <a:cubicBezTo>
                  <a:pt x="419" y="766"/>
                  <a:pt x="419" y="766"/>
                  <a:pt x="419" y="766"/>
                </a:cubicBezTo>
                <a:cubicBezTo>
                  <a:pt x="321" y="637"/>
                  <a:pt x="321" y="637"/>
                  <a:pt x="321" y="637"/>
                </a:cubicBezTo>
                <a:cubicBezTo>
                  <a:pt x="318" y="639"/>
                  <a:pt x="316" y="640"/>
                  <a:pt x="314" y="640"/>
                </a:cubicBezTo>
                <a:cubicBezTo>
                  <a:pt x="332" y="806"/>
                  <a:pt x="332" y="806"/>
                  <a:pt x="332" y="806"/>
                </a:cubicBezTo>
                <a:cubicBezTo>
                  <a:pt x="333" y="806"/>
                  <a:pt x="333" y="806"/>
                  <a:pt x="333" y="806"/>
                </a:cubicBezTo>
                <a:cubicBezTo>
                  <a:pt x="339" y="806"/>
                  <a:pt x="346" y="809"/>
                  <a:pt x="350" y="813"/>
                </a:cubicBezTo>
                <a:close/>
                <a:moveTo>
                  <a:pt x="421" y="769"/>
                </a:moveTo>
                <a:cubicBezTo>
                  <a:pt x="352" y="817"/>
                  <a:pt x="352" y="817"/>
                  <a:pt x="352" y="817"/>
                </a:cubicBezTo>
                <a:cubicBezTo>
                  <a:pt x="354" y="819"/>
                  <a:pt x="354" y="822"/>
                  <a:pt x="355" y="824"/>
                </a:cubicBezTo>
                <a:cubicBezTo>
                  <a:pt x="457" y="816"/>
                  <a:pt x="457" y="816"/>
                  <a:pt x="457" y="816"/>
                </a:cubicBezTo>
                <a:cubicBezTo>
                  <a:pt x="421" y="769"/>
                  <a:pt x="421" y="769"/>
                  <a:pt x="421" y="769"/>
                </a:cubicBezTo>
                <a:close/>
                <a:moveTo>
                  <a:pt x="328" y="806"/>
                </a:moveTo>
                <a:cubicBezTo>
                  <a:pt x="309" y="641"/>
                  <a:pt x="309" y="641"/>
                  <a:pt x="309" y="641"/>
                </a:cubicBezTo>
                <a:cubicBezTo>
                  <a:pt x="309" y="641"/>
                  <a:pt x="309" y="641"/>
                  <a:pt x="309" y="641"/>
                </a:cubicBezTo>
                <a:cubicBezTo>
                  <a:pt x="301" y="641"/>
                  <a:pt x="294" y="637"/>
                  <a:pt x="290" y="630"/>
                </a:cubicBezTo>
                <a:cubicBezTo>
                  <a:pt x="106" y="720"/>
                  <a:pt x="106" y="720"/>
                  <a:pt x="106" y="720"/>
                </a:cubicBezTo>
                <a:cubicBezTo>
                  <a:pt x="107" y="723"/>
                  <a:pt x="107" y="725"/>
                  <a:pt x="107" y="728"/>
                </a:cubicBezTo>
                <a:cubicBezTo>
                  <a:pt x="107" y="730"/>
                  <a:pt x="107" y="732"/>
                  <a:pt x="106" y="734"/>
                </a:cubicBezTo>
                <a:cubicBezTo>
                  <a:pt x="313" y="818"/>
                  <a:pt x="313" y="818"/>
                  <a:pt x="313" y="818"/>
                </a:cubicBezTo>
                <a:cubicBezTo>
                  <a:pt x="316" y="812"/>
                  <a:pt x="321" y="807"/>
                  <a:pt x="328" y="806"/>
                </a:cubicBezTo>
                <a:close/>
                <a:moveTo>
                  <a:pt x="311" y="822"/>
                </a:moveTo>
                <a:cubicBezTo>
                  <a:pt x="105" y="738"/>
                  <a:pt x="105" y="738"/>
                  <a:pt x="105" y="738"/>
                </a:cubicBezTo>
                <a:cubicBezTo>
                  <a:pt x="103" y="742"/>
                  <a:pt x="100" y="745"/>
                  <a:pt x="96" y="747"/>
                </a:cubicBezTo>
                <a:cubicBezTo>
                  <a:pt x="216" y="1002"/>
                  <a:pt x="216" y="1002"/>
                  <a:pt x="216" y="1002"/>
                </a:cubicBezTo>
                <a:cubicBezTo>
                  <a:pt x="218" y="1001"/>
                  <a:pt x="220" y="1001"/>
                  <a:pt x="223" y="1001"/>
                </a:cubicBezTo>
                <a:cubicBezTo>
                  <a:pt x="226" y="1001"/>
                  <a:pt x="229" y="1002"/>
                  <a:pt x="232" y="1003"/>
                </a:cubicBezTo>
                <a:cubicBezTo>
                  <a:pt x="320" y="847"/>
                  <a:pt x="320" y="847"/>
                  <a:pt x="320" y="847"/>
                </a:cubicBezTo>
                <a:cubicBezTo>
                  <a:pt x="314" y="842"/>
                  <a:pt x="310" y="836"/>
                  <a:pt x="310" y="828"/>
                </a:cubicBezTo>
                <a:cubicBezTo>
                  <a:pt x="310" y="826"/>
                  <a:pt x="310" y="824"/>
                  <a:pt x="311" y="822"/>
                </a:cubicBezTo>
                <a:close/>
                <a:moveTo>
                  <a:pt x="632" y="894"/>
                </a:moveTo>
                <a:cubicBezTo>
                  <a:pt x="524" y="877"/>
                  <a:pt x="524" y="877"/>
                  <a:pt x="524" y="877"/>
                </a:cubicBezTo>
                <a:cubicBezTo>
                  <a:pt x="523" y="881"/>
                  <a:pt x="521" y="884"/>
                  <a:pt x="518" y="887"/>
                </a:cubicBezTo>
                <a:cubicBezTo>
                  <a:pt x="647" y="1043"/>
                  <a:pt x="647" y="1043"/>
                  <a:pt x="647" y="1043"/>
                </a:cubicBezTo>
                <a:cubicBezTo>
                  <a:pt x="650" y="1041"/>
                  <a:pt x="653" y="1040"/>
                  <a:pt x="656" y="1039"/>
                </a:cubicBezTo>
                <a:cubicBezTo>
                  <a:pt x="653" y="917"/>
                  <a:pt x="653" y="917"/>
                  <a:pt x="653" y="917"/>
                </a:cubicBezTo>
                <a:cubicBezTo>
                  <a:pt x="641" y="916"/>
                  <a:pt x="632" y="907"/>
                  <a:pt x="632" y="895"/>
                </a:cubicBezTo>
                <a:cubicBezTo>
                  <a:pt x="632" y="894"/>
                  <a:pt x="632" y="894"/>
                  <a:pt x="632" y="894"/>
                </a:cubicBezTo>
                <a:close/>
                <a:moveTo>
                  <a:pt x="753" y="959"/>
                </a:moveTo>
                <a:cubicBezTo>
                  <a:pt x="672" y="909"/>
                  <a:pt x="672" y="909"/>
                  <a:pt x="672" y="909"/>
                </a:cubicBezTo>
                <a:cubicBezTo>
                  <a:pt x="669" y="913"/>
                  <a:pt x="663" y="916"/>
                  <a:pt x="657" y="917"/>
                </a:cubicBezTo>
                <a:cubicBezTo>
                  <a:pt x="661" y="1039"/>
                  <a:pt x="661" y="1039"/>
                  <a:pt x="661" y="1039"/>
                </a:cubicBezTo>
                <a:cubicBezTo>
                  <a:pt x="666" y="1040"/>
                  <a:pt x="671" y="1042"/>
                  <a:pt x="675" y="1046"/>
                </a:cubicBezTo>
                <a:cubicBezTo>
                  <a:pt x="755" y="981"/>
                  <a:pt x="755" y="981"/>
                  <a:pt x="755" y="981"/>
                </a:cubicBezTo>
                <a:cubicBezTo>
                  <a:pt x="752" y="978"/>
                  <a:pt x="751" y="973"/>
                  <a:pt x="751" y="969"/>
                </a:cubicBezTo>
                <a:cubicBezTo>
                  <a:pt x="751" y="965"/>
                  <a:pt x="752" y="962"/>
                  <a:pt x="753" y="959"/>
                </a:cubicBezTo>
                <a:close/>
                <a:moveTo>
                  <a:pt x="750" y="1142"/>
                </a:moveTo>
                <a:cubicBezTo>
                  <a:pt x="769" y="991"/>
                  <a:pt x="769" y="991"/>
                  <a:pt x="769" y="991"/>
                </a:cubicBezTo>
                <a:cubicBezTo>
                  <a:pt x="764" y="990"/>
                  <a:pt x="761" y="988"/>
                  <a:pt x="758" y="985"/>
                </a:cubicBezTo>
                <a:cubicBezTo>
                  <a:pt x="678" y="1049"/>
                  <a:pt x="678" y="1049"/>
                  <a:pt x="678" y="1049"/>
                </a:cubicBezTo>
                <a:cubicBezTo>
                  <a:pt x="680" y="1053"/>
                  <a:pt x="682" y="1057"/>
                  <a:pt x="682" y="1062"/>
                </a:cubicBezTo>
                <a:cubicBezTo>
                  <a:pt x="682" y="1068"/>
                  <a:pt x="679" y="1073"/>
                  <a:pt x="676" y="1077"/>
                </a:cubicBezTo>
                <a:cubicBezTo>
                  <a:pt x="737" y="1146"/>
                  <a:pt x="737" y="1146"/>
                  <a:pt x="737" y="1146"/>
                </a:cubicBezTo>
                <a:cubicBezTo>
                  <a:pt x="740" y="1143"/>
                  <a:pt x="745" y="1142"/>
                  <a:pt x="750" y="1142"/>
                </a:cubicBezTo>
                <a:cubicBezTo>
                  <a:pt x="750" y="1142"/>
                  <a:pt x="750" y="1142"/>
                  <a:pt x="750" y="1142"/>
                </a:cubicBezTo>
                <a:close/>
                <a:moveTo>
                  <a:pt x="420" y="1042"/>
                </a:moveTo>
                <a:cubicBezTo>
                  <a:pt x="500" y="1048"/>
                  <a:pt x="500" y="1048"/>
                  <a:pt x="500" y="1048"/>
                </a:cubicBezTo>
                <a:cubicBezTo>
                  <a:pt x="500" y="893"/>
                  <a:pt x="500" y="893"/>
                  <a:pt x="500" y="893"/>
                </a:cubicBezTo>
                <a:cubicBezTo>
                  <a:pt x="497" y="893"/>
                  <a:pt x="494" y="892"/>
                  <a:pt x="492" y="891"/>
                </a:cubicBezTo>
                <a:cubicBezTo>
                  <a:pt x="411" y="1025"/>
                  <a:pt x="411" y="1025"/>
                  <a:pt x="411" y="1025"/>
                </a:cubicBezTo>
                <a:cubicBezTo>
                  <a:pt x="416" y="1029"/>
                  <a:pt x="419" y="1035"/>
                  <a:pt x="420" y="1042"/>
                </a:cubicBezTo>
                <a:close/>
                <a:moveTo>
                  <a:pt x="504" y="893"/>
                </a:moveTo>
                <a:cubicBezTo>
                  <a:pt x="504" y="1048"/>
                  <a:pt x="504" y="1048"/>
                  <a:pt x="504" y="1048"/>
                </a:cubicBezTo>
                <a:cubicBezTo>
                  <a:pt x="637" y="1058"/>
                  <a:pt x="637" y="1058"/>
                  <a:pt x="637" y="1058"/>
                </a:cubicBezTo>
                <a:cubicBezTo>
                  <a:pt x="638" y="1053"/>
                  <a:pt x="640" y="1049"/>
                  <a:pt x="643" y="1046"/>
                </a:cubicBezTo>
                <a:cubicBezTo>
                  <a:pt x="514" y="890"/>
                  <a:pt x="514" y="890"/>
                  <a:pt x="514" y="890"/>
                </a:cubicBezTo>
                <a:cubicBezTo>
                  <a:pt x="511" y="892"/>
                  <a:pt x="508" y="893"/>
                  <a:pt x="504" y="893"/>
                </a:cubicBezTo>
                <a:close/>
                <a:moveTo>
                  <a:pt x="643" y="1077"/>
                </a:moveTo>
                <a:cubicBezTo>
                  <a:pt x="521" y="1169"/>
                  <a:pt x="521" y="1169"/>
                  <a:pt x="521" y="1169"/>
                </a:cubicBezTo>
                <a:cubicBezTo>
                  <a:pt x="523" y="1172"/>
                  <a:pt x="524" y="1175"/>
                  <a:pt x="524" y="1179"/>
                </a:cubicBezTo>
                <a:cubicBezTo>
                  <a:pt x="620" y="1179"/>
                  <a:pt x="620" y="1179"/>
                  <a:pt x="620" y="1179"/>
                </a:cubicBezTo>
                <a:cubicBezTo>
                  <a:pt x="621" y="1167"/>
                  <a:pt x="631" y="1158"/>
                  <a:pt x="643" y="1158"/>
                </a:cubicBezTo>
                <a:cubicBezTo>
                  <a:pt x="643" y="1158"/>
                  <a:pt x="643" y="1158"/>
                  <a:pt x="643" y="1158"/>
                </a:cubicBezTo>
                <a:cubicBezTo>
                  <a:pt x="654" y="1084"/>
                  <a:pt x="654" y="1084"/>
                  <a:pt x="654" y="1084"/>
                </a:cubicBezTo>
                <a:cubicBezTo>
                  <a:pt x="650" y="1082"/>
                  <a:pt x="646" y="1080"/>
                  <a:pt x="643" y="1077"/>
                </a:cubicBezTo>
                <a:close/>
                <a:moveTo>
                  <a:pt x="500" y="1158"/>
                </a:moveTo>
                <a:cubicBezTo>
                  <a:pt x="500" y="1052"/>
                  <a:pt x="500" y="1052"/>
                  <a:pt x="500" y="1052"/>
                </a:cubicBezTo>
                <a:cubicBezTo>
                  <a:pt x="419" y="1046"/>
                  <a:pt x="419" y="1046"/>
                  <a:pt x="419" y="1046"/>
                </a:cubicBezTo>
                <a:cubicBezTo>
                  <a:pt x="418" y="1051"/>
                  <a:pt x="416" y="1056"/>
                  <a:pt x="412" y="1059"/>
                </a:cubicBezTo>
                <a:cubicBezTo>
                  <a:pt x="490" y="1162"/>
                  <a:pt x="490" y="1162"/>
                  <a:pt x="490" y="1162"/>
                </a:cubicBezTo>
                <a:cubicBezTo>
                  <a:pt x="493" y="1160"/>
                  <a:pt x="496" y="1159"/>
                  <a:pt x="500" y="1158"/>
                </a:cubicBezTo>
                <a:close/>
                <a:moveTo>
                  <a:pt x="637" y="1062"/>
                </a:moveTo>
                <a:cubicBezTo>
                  <a:pt x="504" y="1053"/>
                  <a:pt x="504" y="1053"/>
                  <a:pt x="504" y="1053"/>
                </a:cubicBezTo>
                <a:cubicBezTo>
                  <a:pt x="504" y="1158"/>
                  <a:pt x="504" y="1158"/>
                  <a:pt x="504" y="1158"/>
                </a:cubicBezTo>
                <a:cubicBezTo>
                  <a:pt x="510" y="1159"/>
                  <a:pt x="515" y="1162"/>
                  <a:pt x="518" y="1166"/>
                </a:cubicBezTo>
                <a:cubicBezTo>
                  <a:pt x="640" y="1073"/>
                  <a:pt x="640" y="1073"/>
                  <a:pt x="640" y="1073"/>
                </a:cubicBezTo>
                <a:cubicBezTo>
                  <a:pt x="638" y="1070"/>
                  <a:pt x="637" y="1066"/>
                  <a:pt x="637" y="1062"/>
                </a:cubicBezTo>
                <a:close/>
                <a:moveTo>
                  <a:pt x="242" y="1011"/>
                </a:moveTo>
                <a:cubicBezTo>
                  <a:pt x="365" y="943"/>
                  <a:pt x="365" y="943"/>
                  <a:pt x="365" y="943"/>
                </a:cubicBezTo>
                <a:cubicBezTo>
                  <a:pt x="337" y="850"/>
                  <a:pt x="337" y="850"/>
                  <a:pt x="337" y="850"/>
                </a:cubicBezTo>
                <a:cubicBezTo>
                  <a:pt x="336" y="850"/>
                  <a:pt x="334" y="851"/>
                  <a:pt x="333" y="851"/>
                </a:cubicBezTo>
                <a:cubicBezTo>
                  <a:pt x="329" y="851"/>
                  <a:pt x="326" y="850"/>
                  <a:pt x="324" y="849"/>
                </a:cubicBezTo>
                <a:cubicBezTo>
                  <a:pt x="236" y="1005"/>
                  <a:pt x="236" y="1005"/>
                  <a:pt x="236" y="1005"/>
                </a:cubicBezTo>
                <a:cubicBezTo>
                  <a:pt x="238" y="1007"/>
                  <a:pt x="240" y="1009"/>
                  <a:pt x="242" y="1011"/>
                </a:cubicBezTo>
                <a:close/>
                <a:moveTo>
                  <a:pt x="369" y="941"/>
                </a:moveTo>
                <a:cubicBezTo>
                  <a:pt x="481" y="880"/>
                  <a:pt x="481" y="880"/>
                  <a:pt x="481" y="880"/>
                </a:cubicBezTo>
                <a:cubicBezTo>
                  <a:pt x="480" y="877"/>
                  <a:pt x="479" y="874"/>
                  <a:pt x="479" y="871"/>
                </a:cubicBezTo>
                <a:cubicBezTo>
                  <a:pt x="479" y="870"/>
                  <a:pt x="479" y="869"/>
                  <a:pt x="480" y="868"/>
                </a:cubicBezTo>
                <a:cubicBezTo>
                  <a:pt x="354" y="836"/>
                  <a:pt x="354" y="836"/>
                  <a:pt x="354" y="836"/>
                </a:cubicBezTo>
                <a:cubicBezTo>
                  <a:pt x="352" y="842"/>
                  <a:pt x="347" y="846"/>
                  <a:pt x="341" y="849"/>
                </a:cubicBezTo>
                <a:cubicBezTo>
                  <a:pt x="369" y="941"/>
                  <a:pt x="369" y="941"/>
                  <a:pt x="369" y="941"/>
                </a:cubicBezTo>
                <a:close/>
                <a:moveTo>
                  <a:pt x="658" y="1084"/>
                </a:moveTo>
                <a:cubicBezTo>
                  <a:pt x="648" y="1159"/>
                  <a:pt x="648" y="1159"/>
                  <a:pt x="648" y="1159"/>
                </a:cubicBezTo>
                <a:cubicBezTo>
                  <a:pt x="656" y="1161"/>
                  <a:pt x="662" y="1167"/>
                  <a:pt x="664" y="1175"/>
                </a:cubicBezTo>
                <a:cubicBezTo>
                  <a:pt x="727" y="1165"/>
                  <a:pt x="727" y="1165"/>
                  <a:pt x="727" y="1165"/>
                </a:cubicBezTo>
                <a:cubicBezTo>
                  <a:pt x="727" y="1165"/>
                  <a:pt x="727" y="1165"/>
                  <a:pt x="727" y="1164"/>
                </a:cubicBezTo>
                <a:cubicBezTo>
                  <a:pt x="727" y="1158"/>
                  <a:pt x="730" y="1153"/>
                  <a:pt x="733" y="1149"/>
                </a:cubicBezTo>
                <a:cubicBezTo>
                  <a:pt x="672" y="1080"/>
                  <a:pt x="672" y="1080"/>
                  <a:pt x="672" y="1080"/>
                </a:cubicBezTo>
                <a:cubicBezTo>
                  <a:pt x="669" y="1083"/>
                  <a:pt x="664" y="1084"/>
                  <a:pt x="659" y="1084"/>
                </a:cubicBezTo>
                <a:cubicBezTo>
                  <a:pt x="658" y="1084"/>
                  <a:pt x="658" y="1084"/>
                  <a:pt x="658" y="1084"/>
                </a:cubicBezTo>
                <a:close/>
                <a:moveTo>
                  <a:pt x="483" y="884"/>
                </a:moveTo>
                <a:cubicBezTo>
                  <a:pt x="370" y="946"/>
                  <a:pt x="370" y="946"/>
                  <a:pt x="370" y="946"/>
                </a:cubicBezTo>
                <a:cubicBezTo>
                  <a:pt x="393" y="1020"/>
                  <a:pt x="393" y="1020"/>
                  <a:pt x="393" y="1020"/>
                </a:cubicBezTo>
                <a:cubicBezTo>
                  <a:pt x="394" y="1020"/>
                  <a:pt x="396" y="1020"/>
                  <a:pt x="397" y="1020"/>
                </a:cubicBezTo>
                <a:cubicBezTo>
                  <a:pt x="401" y="1020"/>
                  <a:pt x="404" y="1021"/>
                  <a:pt x="407" y="1022"/>
                </a:cubicBezTo>
                <a:cubicBezTo>
                  <a:pt x="488" y="889"/>
                  <a:pt x="488" y="889"/>
                  <a:pt x="488" y="889"/>
                </a:cubicBezTo>
                <a:cubicBezTo>
                  <a:pt x="486" y="887"/>
                  <a:pt x="485" y="886"/>
                  <a:pt x="483" y="884"/>
                </a:cubicBezTo>
                <a:close/>
                <a:moveTo>
                  <a:pt x="366" y="948"/>
                </a:moveTo>
                <a:cubicBezTo>
                  <a:pt x="244" y="1015"/>
                  <a:pt x="244" y="1015"/>
                  <a:pt x="244" y="1015"/>
                </a:cubicBezTo>
                <a:cubicBezTo>
                  <a:pt x="245" y="1017"/>
                  <a:pt x="246" y="1020"/>
                  <a:pt x="246" y="1024"/>
                </a:cubicBezTo>
                <a:cubicBezTo>
                  <a:pt x="246" y="1024"/>
                  <a:pt x="246" y="1024"/>
                  <a:pt x="246" y="1024"/>
                </a:cubicBezTo>
                <a:cubicBezTo>
                  <a:pt x="375" y="1038"/>
                  <a:pt x="375" y="1038"/>
                  <a:pt x="375" y="1038"/>
                </a:cubicBezTo>
                <a:cubicBezTo>
                  <a:pt x="377" y="1031"/>
                  <a:pt x="382" y="1025"/>
                  <a:pt x="388" y="1022"/>
                </a:cubicBezTo>
                <a:cubicBezTo>
                  <a:pt x="366" y="948"/>
                  <a:pt x="366" y="948"/>
                  <a:pt x="366" y="948"/>
                </a:cubicBezTo>
                <a:close/>
                <a:moveTo>
                  <a:pt x="374" y="1042"/>
                </a:moveTo>
                <a:cubicBezTo>
                  <a:pt x="245" y="1028"/>
                  <a:pt x="245" y="1028"/>
                  <a:pt x="245" y="1028"/>
                </a:cubicBezTo>
                <a:cubicBezTo>
                  <a:pt x="243" y="1036"/>
                  <a:pt x="237" y="1043"/>
                  <a:pt x="229" y="1045"/>
                </a:cubicBezTo>
                <a:cubicBezTo>
                  <a:pt x="249" y="1152"/>
                  <a:pt x="249" y="1152"/>
                  <a:pt x="249" y="1152"/>
                </a:cubicBezTo>
                <a:cubicBezTo>
                  <a:pt x="250" y="1152"/>
                  <a:pt x="250" y="1152"/>
                  <a:pt x="251" y="1152"/>
                </a:cubicBezTo>
                <a:cubicBezTo>
                  <a:pt x="257" y="1152"/>
                  <a:pt x="262" y="1155"/>
                  <a:pt x="266" y="1158"/>
                </a:cubicBezTo>
                <a:cubicBezTo>
                  <a:pt x="379" y="1056"/>
                  <a:pt x="379" y="1056"/>
                  <a:pt x="379" y="1056"/>
                </a:cubicBezTo>
                <a:cubicBezTo>
                  <a:pt x="376" y="1052"/>
                  <a:pt x="374" y="1048"/>
                  <a:pt x="374" y="1043"/>
                </a:cubicBezTo>
                <a:cubicBezTo>
                  <a:pt x="374" y="1042"/>
                  <a:pt x="374" y="1042"/>
                  <a:pt x="374" y="1042"/>
                </a:cubicBezTo>
                <a:close/>
                <a:moveTo>
                  <a:pt x="382" y="1059"/>
                </a:moveTo>
                <a:cubicBezTo>
                  <a:pt x="269" y="1162"/>
                  <a:pt x="269" y="1162"/>
                  <a:pt x="269" y="1162"/>
                </a:cubicBezTo>
                <a:cubicBezTo>
                  <a:pt x="272" y="1165"/>
                  <a:pt x="274" y="1170"/>
                  <a:pt x="274" y="1175"/>
                </a:cubicBezTo>
                <a:cubicBezTo>
                  <a:pt x="274" y="1181"/>
                  <a:pt x="271" y="1187"/>
                  <a:pt x="267" y="1191"/>
                </a:cubicBezTo>
                <a:cubicBezTo>
                  <a:pt x="301" y="1231"/>
                  <a:pt x="301" y="1231"/>
                  <a:pt x="301" y="1231"/>
                </a:cubicBezTo>
                <a:cubicBezTo>
                  <a:pt x="305" y="1229"/>
                  <a:pt x="309" y="1227"/>
                  <a:pt x="314" y="1227"/>
                </a:cubicBezTo>
                <a:cubicBezTo>
                  <a:pt x="316" y="1227"/>
                  <a:pt x="318" y="1228"/>
                  <a:pt x="320" y="1228"/>
                </a:cubicBezTo>
                <a:cubicBezTo>
                  <a:pt x="387" y="1063"/>
                  <a:pt x="387" y="1063"/>
                  <a:pt x="387" y="1063"/>
                </a:cubicBezTo>
                <a:cubicBezTo>
                  <a:pt x="385" y="1062"/>
                  <a:pt x="383" y="1061"/>
                  <a:pt x="382" y="1059"/>
                </a:cubicBezTo>
                <a:close/>
                <a:moveTo>
                  <a:pt x="487" y="1164"/>
                </a:moveTo>
                <a:cubicBezTo>
                  <a:pt x="409" y="1062"/>
                  <a:pt x="409" y="1062"/>
                  <a:pt x="409" y="1062"/>
                </a:cubicBezTo>
                <a:cubicBezTo>
                  <a:pt x="405" y="1064"/>
                  <a:pt x="401" y="1065"/>
                  <a:pt x="397" y="1065"/>
                </a:cubicBezTo>
                <a:cubicBezTo>
                  <a:pt x="395" y="1065"/>
                  <a:pt x="393" y="1065"/>
                  <a:pt x="391" y="1064"/>
                </a:cubicBezTo>
                <a:cubicBezTo>
                  <a:pt x="325" y="1230"/>
                  <a:pt x="325" y="1230"/>
                  <a:pt x="325" y="1230"/>
                </a:cubicBezTo>
                <a:cubicBezTo>
                  <a:pt x="329" y="1232"/>
                  <a:pt x="332" y="1236"/>
                  <a:pt x="334" y="1240"/>
                </a:cubicBezTo>
                <a:cubicBezTo>
                  <a:pt x="480" y="1186"/>
                  <a:pt x="480" y="1186"/>
                  <a:pt x="480" y="1186"/>
                </a:cubicBezTo>
                <a:cubicBezTo>
                  <a:pt x="480" y="1185"/>
                  <a:pt x="479" y="1183"/>
                  <a:pt x="479" y="1181"/>
                </a:cubicBezTo>
                <a:cubicBezTo>
                  <a:pt x="479" y="1174"/>
                  <a:pt x="482" y="1168"/>
                  <a:pt x="487" y="1164"/>
                </a:cubicBezTo>
                <a:close/>
                <a:moveTo>
                  <a:pt x="724" y="1461"/>
                </a:moveTo>
                <a:cubicBezTo>
                  <a:pt x="701" y="1567"/>
                  <a:pt x="605" y="1646"/>
                  <a:pt x="491" y="1646"/>
                </a:cubicBezTo>
                <a:cubicBezTo>
                  <a:pt x="403" y="1646"/>
                  <a:pt x="326" y="1599"/>
                  <a:pt x="284" y="1529"/>
                </a:cubicBezTo>
                <a:cubicBezTo>
                  <a:pt x="280" y="1522"/>
                  <a:pt x="280" y="1514"/>
                  <a:pt x="283" y="1506"/>
                </a:cubicBezTo>
                <a:cubicBezTo>
                  <a:pt x="287" y="1499"/>
                  <a:pt x="294" y="1494"/>
                  <a:pt x="302" y="1493"/>
                </a:cubicBezTo>
                <a:cubicBezTo>
                  <a:pt x="696" y="1432"/>
                  <a:pt x="696" y="1432"/>
                  <a:pt x="696" y="1432"/>
                </a:cubicBezTo>
                <a:cubicBezTo>
                  <a:pt x="704" y="1431"/>
                  <a:pt x="712" y="1433"/>
                  <a:pt x="718" y="1439"/>
                </a:cubicBezTo>
                <a:cubicBezTo>
                  <a:pt x="724" y="1445"/>
                  <a:pt x="726" y="1453"/>
                  <a:pt x="724" y="1461"/>
                </a:cubicBezTo>
                <a:close/>
                <a:moveTo>
                  <a:pt x="299" y="1426"/>
                </a:moveTo>
                <a:cubicBezTo>
                  <a:pt x="287" y="1428"/>
                  <a:pt x="278" y="1440"/>
                  <a:pt x="280" y="1452"/>
                </a:cubicBezTo>
                <a:cubicBezTo>
                  <a:pt x="280" y="1452"/>
                  <a:pt x="280" y="1452"/>
                  <a:pt x="280" y="1452"/>
                </a:cubicBezTo>
                <a:cubicBezTo>
                  <a:pt x="282" y="1464"/>
                  <a:pt x="294" y="1473"/>
                  <a:pt x="306" y="1471"/>
                </a:cubicBezTo>
                <a:cubicBezTo>
                  <a:pt x="706" y="1408"/>
                  <a:pt x="706" y="1408"/>
                  <a:pt x="706" y="1408"/>
                </a:cubicBezTo>
                <a:cubicBezTo>
                  <a:pt x="719" y="1406"/>
                  <a:pt x="727" y="1395"/>
                  <a:pt x="725" y="1382"/>
                </a:cubicBezTo>
                <a:cubicBezTo>
                  <a:pt x="725" y="1382"/>
                  <a:pt x="725" y="1382"/>
                  <a:pt x="725" y="1382"/>
                </a:cubicBezTo>
                <a:cubicBezTo>
                  <a:pt x="723" y="1370"/>
                  <a:pt x="712" y="1362"/>
                  <a:pt x="700" y="1364"/>
                </a:cubicBezTo>
                <a:cubicBezTo>
                  <a:pt x="299" y="1426"/>
                  <a:pt x="299" y="1426"/>
                  <a:pt x="299" y="1426"/>
                </a:cubicBezTo>
                <a:close/>
                <a:moveTo>
                  <a:pt x="299" y="1360"/>
                </a:moveTo>
                <a:cubicBezTo>
                  <a:pt x="700" y="1297"/>
                  <a:pt x="700" y="1297"/>
                  <a:pt x="700" y="1297"/>
                </a:cubicBezTo>
                <a:cubicBezTo>
                  <a:pt x="712" y="1295"/>
                  <a:pt x="723" y="1303"/>
                  <a:pt x="725" y="1316"/>
                </a:cubicBezTo>
                <a:cubicBezTo>
                  <a:pt x="725" y="1316"/>
                  <a:pt x="725" y="1316"/>
                  <a:pt x="725" y="1316"/>
                </a:cubicBezTo>
                <a:cubicBezTo>
                  <a:pt x="727" y="1328"/>
                  <a:pt x="719" y="1339"/>
                  <a:pt x="706" y="1341"/>
                </a:cubicBezTo>
                <a:cubicBezTo>
                  <a:pt x="306" y="1404"/>
                  <a:pt x="306" y="1404"/>
                  <a:pt x="306" y="1404"/>
                </a:cubicBezTo>
                <a:cubicBezTo>
                  <a:pt x="294" y="1406"/>
                  <a:pt x="282" y="1398"/>
                  <a:pt x="280" y="1385"/>
                </a:cubicBezTo>
                <a:cubicBezTo>
                  <a:pt x="280" y="1385"/>
                  <a:pt x="280" y="1385"/>
                  <a:pt x="280" y="1385"/>
                </a:cubicBezTo>
                <a:cubicBezTo>
                  <a:pt x="278" y="1373"/>
                  <a:pt x="287" y="1361"/>
                  <a:pt x="299" y="1360"/>
                </a:cubicBezTo>
                <a:close/>
                <a:moveTo>
                  <a:pt x="299" y="1293"/>
                </a:moveTo>
                <a:cubicBezTo>
                  <a:pt x="287" y="1295"/>
                  <a:pt x="278" y="1306"/>
                  <a:pt x="280" y="1319"/>
                </a:cubicBezTo>
                <a:cubicBezTo>
                  <a:pt x="280" y="1319"/>
                  <a:pt x="280" y="1319"/>
                  <a:pt x="280" y="1319"/>
                </a:cubicBezTo>
                <a:cubicBezTo>
                  <a:pt x="282" y="1331"/>
                  <a:pt x="294" y="1339"/>
                  <a:pt x="306" y="1337"/>
                </a:cubicBezTo>
                <a:cubicBezTo>
                  <a:pt x="706" y="1275"/>
                  <a:pt x="706" y="1275"/>
                  <a:pt x="706" y="1275"/>
                </a:cubicBezTo>
                <a:cubicBezTo>
                  <a:pt x="719" y="1273"/>
                  <a:pt x="727" y="1261"/>
                  <a:pt x="725" y="1249"/>
                </a:cubicBezTo>
                <a:cubicBezTo>
                  <a:pt x="725" y="1249"/>
                  <a:pt x="725" y="1249"/>
                  <a:pt x="725" y="1249"/>
                </a:cubicBezTo>
                <a:cubicBezTo>
                  <a:pt x="723" y="1237"/>
                  <a:pt x="712" y="1228"/>
                  <a:pt x="700" y="1230"/>
                </a:cubicBezTo>
                <a:lnTo>
                  <a:pt x="299" y="1293"/>
                </a:lnTo>
                <a:close/>
              </a:path>
            </a:pathLst>
          </a:custGeom>
          <a:solidFill>
            <a:srgbClr val="2D549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Rectangle 21"/>
          <p:cNvSpPr>
            <a:spLocks noChangeArrowheads="1"/>
          </p:cNvSpPr>
          <p:nvPr/>
        </p:nvSpPr>
        <p:spPr bwMode="auto">
          <a:xfrm>
            <a:off x="1614488" y="179990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2776" name="Rectangle 23"/>
          <p:cNvSpPr>
            <a:spLocks noChangeArrowheads="1"/>
          </p:cNvSpPr>
          <p:nvPr/>
        </p:nvSpPr>
        <p:spPr bwMode="auto">
          <a:xfrm>
            <a:off x="1627188" y="304196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77" name="Rectangle 24"/>
          <p:cNvSpPr>
            <a:spLocks noChangeArrowheads="1"/>
          </p:cNvSpPr>
          <p:nvPr/>
        </p:nvSpPr>
        <p:spPr bwMode="auto">
          <a:xfrm>
            <a:off x="1639888" y="538765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78" name="Rectangle 25"/>
          <p:cNvSpPr>
            <a:spLocks noChangeArrowheads="1"/>
          </p:cNvSpPr>
          <p:nvPr/>
        </p:nvSpPr>
        <p:spPr bwMode="auto">
          <a:xfrm>
            <a:off x="1624013" y="4229100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79" name="Text Box 26"/>
          <p:cNvSpPr txBox="1">
            <a:spLocks noChangeArrowheads="1"/>
          </p:cNvSpPr>
          <p:nvPr/>
        </p:nvSpPr>
        <p:spPr bwMode="auto">
          <a:xfrm>
            <a:off x="2317433" y="1692910"/>
            <a:ext cx="363855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sz="2800" dirty="0" smtClean="0"/>
              <a:t>c</a:t>
            </a:r>
            <a:r>
              <a:rPr sz="2800" dirty="0"/>
              <a:t>++、Android编程知识</a:t>
            </a:r>
            <a:endParaRPr lang="zh-CN" altLang="en-US" sz="2800" dirty="0"/>
          </a:p>
        </p:txBody>
      </p:sp>
      <p:sp>
        <p:nvSpPr>
          <p:cNvPr id="32780" name="Text Box 28"/>
          <p:cNvSpPr txBox="1">
            <a:spLocks noChangeArrowheads="1"/>
          </p:cNvSpPr>
          <p:nvPr/>
        </p:nvSpPr>
        <p:spPr bwMode="auto">
          <a:xfrm>
            <a:off x="2317750" y="3021648"/>
            <a:ext cx="38512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Android SDK应用</a:t>
            </a:r>
          </a:p>
        </p:txBody>
      </p:sp>
      <p:sp>
        <p:nvSpPr>
          <p:cNvPr id="32781" name="Text Box 30"/>
          <p:cNvSpPr txBox="1">
            <a:spLocks noChangeArrowheads="1"/>
          </p:cNvSpPr>
          <p:nvPr/>
        </p:nvSpPr>
        <p:spPr bwMode="auto">
          <a:xfrm>
            <a:off x="2317750" y="4228783"/>
            <a:ext cx="48672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数据库</a:t>
            </a:r>
            <a:r>
              <a:rPr lang="zh-CN" altLang="en-US" sz="2800" dirty="0" smtClean="0"/>
              <a:t>服务器</a:t>
            </a:r>
            <a:r>
              <a:rPr lang="en-US" altLang="zh-CN" sz="2800" dirty="0" smtClean="0"/>
              <a:t>MySQL</a:t>
            </a:r>
            <a:endParaRPr lang="zh-CN" altLang="en-US" sz="2800" dirty="0"/>
          </a:p>
        </p:txBody>
      </p:sp>
      <p:sp>
        <p:nvSpPr>
          <p:cNvPr id="32782" name="Text Box 32"/>
          <p:cNvSpPr txBox="1">
            <a:spLocks noChangeArrowheads="1"/>
          </p:cNvSpPr>
          <p:nvPr/>
        </p:nvSpPr>
        <p:spPr bwMode="auto">
          <a:xfrm>
            <a:off x="2317433" y="5317490"/>
            <a:ext cx="459898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/>
              <a:t>游戏引擎cocos2D-x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99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7" descr="C:\Users\Yuusha\AppData\Local\Microsoft\Windows\INetCache\Content.Word\WBS工作组织分解结构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555" y="936625"/>
            <a:ext cx="10363200" cy="58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6550" y="203200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203200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人员组织分解图</a:t>
            </a:r>
          </a:p>
        </p:txBody>
      </p:sp>
      <p:pic>
        <p:nvPicPr>
          <p:cNvPr id="12" name="图片 12" descr="../Pictures/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3630" y="987425"/>
            <a:ext cx="9984740" cy="571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项目计划</a:t>
            </a:r>
            <a:endParaRPr lang="zh-CN" sz="28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2334895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en-US" altLang="zh-CN" sz="2800" spc="1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1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673225"/>
            <a:ext cx="11090275" cy="4265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TIM图片201803301504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945" y="67310"/>
            <a:ext cx="905510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102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1073785"/>
            <a:ext cx="9970770" cy="53136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学论网-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单圆角矩形 1"/>
          <p:cNvSpPr/>
          <p:nvPr/>
        </p:nvSpPr>
        <p:spPr>
          <a:xfrm>
            <a:off x="1466850" y="1982788"/>
            <a:ext cx="3028950" cy="3028950"/>
          </a:xfrm>
          <a:prstGeom prst="round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单圆角矩形 2"/>
          <p:cNvSpPr/>
          <p:nvPr/>
        </p:nvSpPr>
        <p:spPr>
          <a:xfrm>
            <a:off x="1314450" y="2087563"/>
            <a:ext cx="3028950" cy="302895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03350" y="2678113"/>
            <a:ext cx="2940050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14413" y="3646488"/>
            <a:ext cx="371792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6438900" y="5610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6418580" y="264890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6438900" y="366998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泪滴形 8"/>
          <p:cNvSpPr/>
          <p:nvPr/>
        </p:nvSpPr>
        <p:spPr>
          <a:xfrm>
            <a:off x="6438900" y="47520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03160" y="624840"/>
            <a:ext cx="33743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游戏概况</a:t>
            </a: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7481570" y="2720340"/>
            <a:ext cx="32854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</a:t>
            </a:r>
          </a:p>
        </p:txBody>
      </p:sp>
      <p:sp>
        <p:nvSpPr>
          <p:cNvPr id="12" name="文本框 9"/>
          <p:cNvSpPr txBox="1">
            <a:spLocks noChangeArrowheads="1"/>
          </p:cNvSpPr>
          <p:nvPr/>
        </p:nvSpPr>
        <p:spPr bwMode="auto">
          <a:xfrm>
            <a:off x="7575550" y="3747770"/>
            <a:ext cx="3110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</a:p>
        </p:txBody>
      </p:sp>
      <p:sp>
        <p:nvSpPr>
          <p:cNvPr id="15" name="学论网-矩形 11"/>
          <p:cNvSpPr/>
          <p:nvPr/>
        </p:nvSpPr>
        <p:spPr>
          <a:xfrm>
            <a:off x="0" y="6675438"/>
            <a:ext cx="12192000" cy="1825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泪滴形 22"/>
          <p:cNvSpPr/>
          <p:nvPr/>
        </p:nvSpPr>
        <p:spPr>
          <a:xfrm>
            <a:off x="6423660" y="16024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492365" y="1673225"/>
            <a:ext cx="338074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75550" y="4818380"/>
            <a:ext cx="2342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26" name="泪滴形 25"/>
          <p:cNvSpPr/>
          <p:nvPr/>
        </p:nvSpPr>
        <p:spPr>
          <a:xfrm>
            <a:off x="6464300" y="576294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75550" y="5829300"/>
            <a:ext cx="2367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28" name="泪滴形 27"/>
          <p:cNvSpPr/>
          <p:nvPr/>
        </p:nvSpPr>
        <p:spPr>
          <a:xfrm>
            <a:off x="6428740" y="3683318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8164 -0.40602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-2030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20195 0.3990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4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9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45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9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4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5" grpId="0" animBg="1"/>
      <p:bldP spid="23" grpId="0" bldLvl="0" animBg="1"/>
      <p:bldP spid="24" grpId="0"/>
      <p:bldP spid="26" grpId="0" bldLvl="0" animBg="1"/>
      <p:bldP spid="2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77876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计算机系统支持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28600" y="1089660"/>
            <a:ext cx="117348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1.Window、Mac 工作环境，Android手机，Windows 10 虚拟机工具使用环境。</a:t>
            </a:r>
          </a:p>
          <a:p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2.Windows、Mac工作环境中要有: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①腾讯Tim文档实时编辑平台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②PhotoShop设计工具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③cocos2dx游戏引擎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④eclipse、IntellJ IDEA JAVA代码编辑环境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⑤本地数据库mysql与数据库客户端Data Grip	、MySQL Workbanch.</a:t>
            </a:r>
          </a:p>
          <a:p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3.Windows 10虚拟机工具使用环境成员统一，应该包含：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①Micrsoft office 套件，包括Micrsoft Project。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②Git环境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③Axure RP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④Load runner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项目关键问题</a:t>
            </a:r>
          </a:p>
        </p:txBody>
      </p:sp>
      <p:sp>
        <p:nvSpPr>
          <p:cNvPr id="6" name="Freeform 11"/>
          <p:cNvSpPr/>
          <p:nvPr/>
        </p:nvSpPr>
        <p:spPr bwMode="auto">
          <a:xfrm flipH="1">
            <a:off x="4411663" y="1625600"/>
            <a:ext cx="760412" cy="4243388"/>
          </a:xfrm>
          <a:custGeom>
            <a:avLst/>
            <a:gdLst>
              <a:gd name="T0" fmla="*/ 0 w 1412"/>
              <a:gd name="T1" fmla="*/ 2147483647 h 6009"/>
              <a:gd name="T2" fmla="*/ 0 w 1412"/>
              <a:gd name="T3" fmla="*/ 0 h 6009"/>
              <a:gd name="T4" fmla="*/ 2147483647 w 1412"/>
              <a:gd name="T5" fmla="*/ 2147483647 h 6009"/>
              <a:gd name="T6" fmla="*/ 2147483647 w 1412"/>
              <a:gd name="T7" fmla="*/ 2147483647 h 6009"/>
              <a:gd name="T8" fmla="*/ 2147483647 w 1412"/>
              <a:gd name="T9" fmla="*/ 2147483647 h 6009"/>
              <a:gd name="T10" fmla="*/ 2147483647 w 1412"/>
              <a:gd name="T11" fmla="*/ 2147483647 h 6009"/>
              <a:gd name="T12" fmla="*/ 2147483647 w 1412"/>
              <a:gd name="T13" fmla="*/ 2147483647 h 6009"/>
              <a:gd name="T14" fmla="*/ 2147483647 w 1412"/>
              <a:gd name="T15" fmla="*/ 2147483647 h 6009"/>
              <a:gd name="T16" fmla="*/ 2147483647 w 1412"/>
              <a:gd name="T17" fmla="*/ 2147483647 h 6009"/>
              <a:gd name="T18" fmla="*/ 2147483647 w 1412"/>
              <a:gd name="T19" fmla="*/ 2147483647 h 6009"/>
              <a:gd name="T20" fmla="*/ 2147483647 w 1412"/>
              <a:gd name="T21" fmla="*/ 2147483647 h 6009"/>
              <a:gd name="T22" fmla="*/ 2147483647 w 1412"/>
              <a:gd name="T23" fmla="*/ 2147483647 h 6009"/>
              <a:gd name="T24" fmla="*/ 2147483647 w 1412"/>
              <a:gd name="T25" fmla="*/ 2147483647 h 6009"/>
              <a:gd name="T26" fmla="*/ 2147483647 w 1412"/>
              <a:gd name="T27" fmla="*/ 2147483647 h 6009"/>
              <a:gd name="T28" fmla="*/ 2147483647 w 1412"/>
              <a:gd name="T29" fmla="*/ 2147483647 h 6009"/>
              <a:gd name="T30" fmla="*/ 2147483647 w 1412"/>
              <a:gd name="T31" fmla="*/ 2147483647 h 6009"/>
              <a:gd name="T32" fmla="*/ 2147483647 w 1412"/>
              <a:gd name="T33" fmla="*/ 2147483647 h 6009"/>
              <a:gd name="T34" fmla="*/ 2147483647 w 1412"/>
              <a:gd name="T35" fmla="*/ 2147483647 h 6009"/>
              <a:gd name="T36" fmla="*/ 2147483647 w 1412"/>
              <a:gd name="T37" fmla="*/ 2147483647 h 6009"/>
              <a:gd name="T38" fmla="*/ 2147483647 w 1412"/>
              <a:gd name="T39" fmla="*/ 2147483647 h 6009"/>
              <a:gd name="T40" fmla="*/ 2147483647 w 1412"/>
              <a:gd name="T41" fmla="*/ 2147483647 h 6009"/>
              <a:gd name="T42" fmla="*/ 2147483647 w 1412"/>
              <a:gd name="T43" fmla="*/ 2147483647 h 6009"/>
              <a:gd name="T44" fmla="*/ 2147483647 w 1412"/>
              <a:gd name="T45" fmla="*/ 2147483647 h 6009"/>
              <a:gd name="T46" fmla="*/ 2147483647 w 1412"/>
              <a:gd name="T47" fmla="*/ 2147483647 h 6009"/>
              <a:gd name="T48" fmla="*/ 2147483647 w 1412"/>
              <a:gd name="T49" fmla="*/ 2147483647 h 6009"/>
              <a:gd name="T50" fmla="*/ 2147483647 w 1412"/>
              <a:gd name="T51" fmla="*/ 2147483647 h 6009"/>
              <a:gd name="T52" fmla="*/ 2147483647 w 1412"/>
              <a:gd name="T53" fmla="*/ 2147483647 h 6009"/>
              <a:gd name="T54" fmla="*/ 2147483647 w 1412"/>
              <a:gd name="T55" fmla="*/ 2147483647 h 6009"/>
              <a:gd name="T56" fmla="*/ 2147483647 w 1412"/>
              <a:gd name="T57" fmla="*/ 2147483647 h 6009"/>
              <a:gd name="T58" fmla="*/ 2147483647 w 1412"/>
              <a:gd name="T59" fmla="*/ 2147483647 h 6009"/>
              <a:gd name="T60" fmla="*/ 2147483647 w 1412"/>
              <a:gd name="T61" fmla="*/ 2147483647 h 6009"/>
              <a:gd name="T62" fmla="*/ 2147483647 w 1412"/>
              <a:gd name="T63" fmla="*/ 2147483647 h 6009"/>
              <a:gd name="T64" fmla="*/ 2147483647 w 1412"/>
              <a:gd name="T65" fmla="*/ 2147483647 h 6009"/>
              <a:gd name="T66" fmla="*/ 2147483647 w 1412"/>
              <a:gd name="T67" fmla="*/ 2147483647 h 6009"/>
              <a:gd name="T68" fmla="*/ 2147483647 w 1412"/>
              <a:gd name="T69" fmla="*/ 2147483647 h 6009"/>
              <a:gd name="T70" fmla="*/ 2147483647 w 1412"/>
              <a:gd name="T71" fmla="*/ 2147483647 h 6009"/>
              <a:gd name="T72" fmla="*/ 2147483647 w 1412"/>
              <a:gd name="T73" fmla="*/ 2147483647 h 6009"/>
              <a:gd name="T74" fmla="*/ 2147483647 w 1412"/>
              <a:gd name="T75" fmla="*/ 2147483647 h 6009"/>
              <a:gd name="T76" fmla="*/ 2147483647 w 1412"/>
              <a:gd name="T77" fmla="*/ 2147483647 h 6009"/>
              <a:gd name="T78" fmla="*/ 2147483647 w 1412"/>
              <a:gd name="T79" fmla="*/ 2147483647 h 6009"/>
              <a:gd name="T80" fmla="*/ 2147483647 w 1412"/>
              <a:gd name="T81" fmla="*/ 2147483647 h 6009"/>
              <a:gd name="T82" fmla="*/ 2147483647 w 1412"/>
              <a:gd name="T83" fmla="*/ 2147483647 h 6009"/>
              <a:gd name="T84" fmla="*/ 2147483647 w 1412"/>
              <a:gd name="T85" fmla="*/ 2147483647 h 6009"/>
              <a:gd name="T86" fmla="*/ 2147483647 w 1412"/>
              <a:gd name="T87" fmla="*/ 2147483647 h 6009"/>
              <a:gd name="T88" fmla="*/ 2147483647 w 1412"/>
              <a:gd name="T89" fmla="*/ 2147483647 h 6009"/>
              <a:gd name="T90" fmla="*/ 2147483647 w 1412"/>
              <a:gd name="T91" fmla="*/ 2147483647 h 6009"/>
              <a:gd name="T92" fmla="*/ 2147483647 w 1412"/>
              <a:gd name="T93" fmla="*/ 2147483647 h 6009"/>
              <a:gd name="T94" fmla="*/ 2147483647 w 1412"/>
              <a:gd name="T95" fmla="*/ 2147483647 h 6009"/>
              <a:gd name="T96" fmla="*/ 2147483647 w 1412"/>
              <a:gd name="T97" fmla="*/ 2147483647 h 6009"/>
              <a:gd name="T98" fmla="*/ 2147483647 w 1412"/>
              <a:gd name="T99" fmla="*/ 2147483647 h 6009"/>
              <a:gd name="T100" fmla="*/ 2147483647 w 1412"/>
              <a:gd name="T101" fmla="*/ 2147483647 h 6009"/>
              <a:gd name="T102" fmla="*/ 2147483647 w 1412"/>
              <a:gd name="T103" fmla="*/ 2147483647 h 6009"/>
              <a:gd name="T104" fmla="*/ 2147483647 w 1412"/>
              <a:gd name="T105" fmla="*/ 2147483647 h 6009"/>
              <a:gd name="T106" fmla="*/ 2147483647 w 1412"/>
              <a:gd name="T107" fmla="*/ 2147483647 h 6009"/>
              <a:gd name="T108" fmla="*/ 2147483647 w 1412"/>
              <a:gd name="T109" fmla="*/ 2147483647 h 6009"/>
              <a:gd name="T110" fmla="*/ 2147483647 w 1412"/>
              <a:gd name="T111" fmla="*/ 2147483647 h 6009"/>
              <a:gd name="T112" fmla="*/ 2147483647 w 1412"/>
              <a:gd name="T113" fmla="*/ 2147483647 h 6009"/>
              <a:gd name="T114" fmla="*/ 0 w 1412"/>
              <a:gd name="T115" fmla="*/ 2147483647 h 60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12"/>
              <a:gd name="T175" fmla="*/ 0 h 6009"/>
              <a:gd name="T176" fmla="*/ 1412 w 1412"/>
              <a:gd name="T177" fmla="*/ 6009 h 600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12" h="6009">
                <a:moveTo>
                  <a:pt x="0" y="82"/>
                </a:moveTo>
                <a:lnTo>
                  <a:pt x="0" y="0"/>
                </a:lnTo>
                <a:cubicBezTo>
                  <a:pt x="108" y="24"/>
                  <a:pt x="202" y="47"/>
                  <a:pt x="283" y="71"/>
                </a:cubicBezTo>
                <a:cubicBezTo>
                  <a:pt x="364" y="95"/>
                  <a:pt x="442" y="132"/>
                  <a:pt x="518" y="182"/>
                </a:cubicBezTo>
                <a:cubicBezTo>
                  <a:pt x="594" y="231"/>
                  <a:pt x="662" y="293"/>
                  <a:pt x="723" y="367"/>
                </a:cubicBezTo>
                <a:cubicBezTo>
                  <a:pt x="784" y="443"/>
                  <a:pt x="830" y="519"/>
                  <a:pt x="863" y="597"/>
                </a:cubicBezTo>
                <a:cubicBezTo>
                  <a:pt x="894" y="675"/>
                  <a:pt x="917" y="759"/>
                  <a:pt x="935" y="848"/>
                </a:cubicBezTo>
                <a:cubicBezTo>
                  <a:pt x="952" y="937"/>
                  <a:pt x="963" y="1036"/>
                  <a:pt x="966" y="1141"/>
                </a:cubicBezTo>
                <a:cubicBezTo>
                  <a:pt x="970" y="1248"/>
                  <a:pt x="959" y="1368"/>
                  <a:pt x="931" y="1500"/>
                </a:cubicBezTo>
                <a:lnTo>
                  <a:pt x="856" y="1831"/>
                </a:lnTo>
                <a:cubicBezTo>
                  <a:pt x="834" y="1941"/>
                  <a:pt x="826" y="2055"/>
                  <a:pt x="828" y="2176"/>
                </a:cubicBezTo>
                <a:cubicBezTo>
                  <a:pt x="828" y="2308"/>
                  <a:pt x="841" y="2417"/>
                  <a:pt x="869" y="2502"/>
                </a:cubicBezTo>
                <a:cubicBezTo>
                  <a:pt x="896" y="2587"/>
                  <a:pt x="926" y="2649"/>
                  <a:pt x="961" y="2687"/>
                </a:cubicBezTo>
                <a:cubicBezTo>
                  <a:pt x="994" y="2724"/>
                  <a:pt x="1044" y="2767"/>
                  <a:pt x="1110" y="2815"/>
                </a:cubicBezTo>
                <a:cubicBezTo>
                  <a:pt x="1176" y="2862"/>
                  <a:pt x="1221" y="2887"/>
                  <a:pt x="1244" y="2889"/>
                </a:cubicBezTo>
                <a:lnTo>
                  <a:pt x="1412" y="2920"/>
                </a:lnTo>
                <a:lnTo>
                  <a:pt x="1412" y="3079"/>
                </a:lnTo>
                <a:cubicBezTo>
                  <a:pt x="1298" y="3106"/>
                  <a:pt x="1213" y="3134"/>
                  <a:pt x="1156" y="3164"/>
                </a:cubicBezTo>
                <a:cubicBezTo>
                  <a:pt x="1099" y="3193"/>
                  <a:pt x="1047" y="3236"/>
                  <a:pt x="999" y="3291"/>
                </a:cubicBezTo>
                <a:cubicBezTo>
                  <a:pt x="952" y="3347"/>
                  <a:pt x="912" y="3419"/>
                  <a:pt x="880" y="3508"/>
                </a:cubicBezTo>
                <a:cubicBezTo>
                  <a:pt x="847" y="3596"/>
                  <a:pt x="829" y="3695"/>
                  <a:pt x="826" y="3804"/>
                </a:cubicBezTo>
                <a:cubicBezTo>
                  <a:pt x="823" y="3914"/>
                  <a:pt x="830" y="4043"/>
                  <a:pt x="850" y="4193"/>
                </a:cubicBezTo>
                <a:cubicBezTo>
                  <a:pt x="860" y="4296"/>
                  <a:pt x="872" y="4383"/>
                  <a:pt x="884" y="4452"/>
                </a:cubicBezTo>
                <a:lnTo>
                  <a:pt x="935" y="4752"/>
                </a:lnTo>
                <a:cubicBezTo>
                  <a:pt x="948" y="4855"/>
                  <a:pt x="951" y="4953"/>
                  <a:pt x="944" y="5046"/>
                </a:cubicBezTo>
                <a:cubicBezTo>
                  <a:pt x="936" y="5150"/>
                  <a:pt x="919" y="5246"/>
                  <a:pt x="893" y="5331"/>
                </a:cubicBezTo>
                <a:cubicBezTo>
                  <a:pt x="866" y="5416"/>
                  <a:pt x="832" y="5491"/>
                  <a:pt x="792" y="5553"/>
                </a:cubicBezTo>
                <a:cubicBezTo>
                  <a:pt x="753" y="5617"/>
                  <a:pt x="702" y="5678"/>
                  <a:pt x="639" y="5737"/>
                </a:cubicBezTo>
                <a:cubicBezTo>
                  <a:pt x="578" y="5796"/>
                  <a:pt x="517" y="5843"/>
                  <a:pt x="458" y="5879"/>
                </a:cubicBezTo>
                <a:lnTo>
                  <a:pt x="310" y="5967"/>
                </a:lnTo>
                <a:cubicBezTo>
                  <a:pt x="268" y="5997"/>
                  <a:pt x="235" y="6009"/>
                  <a:pt x="212" y="6005"/>
                </a:cubicBezTo>
                <a:cubicBezTo>
                  <a:pt x="189" y="6001"/>
                  <a:pt x="175" y="5990"/>
                  <a:pt x="171" y="5973"/>
                </a:cubicBezTo>
                <a:cubicBezTo>
                  <a:pt x="166" y="5954"/>
                  <a:pt x="179" y="5932"/>
                  <a:pt x="208" y="5905"/>
                </a:cubicBezTo>
                <a:cubicBezTo>
                  <a:pt x="219" y="5896"/>
                  <a:pt x="249" y="5874"/>
                  <a:pt x="300" y="5840"/>
                </a:cubicBezTo>
                <a:cubicBezTo>
                  <a:pt x="351" y="5804"/>
                  <a:pt x="399" y="5760"/>
                  <a:pt x="445" y="5705"/>
                </a:cubicBezTo>
                <a:cubicBezTo>
                  <a:pt x="492" y="5650"/>
                  <a:pt x="532" y="5587"/>
                  <a:pt x="564" y="5512"/>
                </a:cubicBezTo>
                <a:cubicBezTo>
                  <a:pt x="596" y="5439"/>
                  <a:pt x="617" y="5373"/>
                  <a:pt x="625" y="5315"/>
                </a:cubicBezTo>
                <a:cubicBezTo>
                  <a:pt x="634" y="5258"/>
                  <a:pt x="638" y="5192"/>
                  <a:pt x="638" y="5121"/>
                </a:cubicBezTo>
                <a:cubicBezTo>
                  <a:pt x="636" y="5058"/>
                  <a:pt x="629" y="4960"/>
                  <a:pt x="618" y="4825"/>
                </a:cubicBezTo>
                <a:cubicBezTo>
                  <a:pt x="606" y="4690"/>
                  <a:pt x="595" y="4553"/>
                  <a:pt x="584" y="4415"/>
                </a:cubicBezTo>
                <a:cubicBezTo>
                  <a:pt x="574" y="4277"/>
                  <a:pt x="572" y="4156"/>
                  <a:pt x="578" y="4048"/>
                </a:cubicBezTo>
                <a:cubicBezTo>
                  <a:pt x="584" y="3907"/>
                  <a:pt x="603" y="3792"/>
                  <a:pt x="632" y="3704"/>
                </a:cubicBezTo>
                <a:cubicBezTo>
                  <a:pt x="661" y="3616"/>
                  <a:pt x="708" y="3518"/>
                  <a:pt x="772" y="3412"/>
                </a:cubicBezTo>
                <a:cubicBezTo>
                  <a:pt x="837" y="3305"/>
                  <a:pt x="893" y="3239"/>
                  <a:pt x="941" y="3215"/>
                </a:cubicBezTo>
                <a:lnTo>
                  <a:pt x="1273" y="3012"/>
                </a:lnTo>
                <a:cubicBezTo>
                  <a:pt x="1174" y="2959"/>
                  <a:pt x="1094" y="2915"/>
                  <a:pt x="1034" y="2880"/>
                </a:cubicBezTo>
                <a:cubicBezTo>
                  <a:pt x="975" y="2844"/>
                  <a:pt x="924" y="2806"/>
                  <a:pt x="884" y="2767"/>
                </a:cubicBezTo>
                <a:cubicBezTo>
                  <a:pt x="844" y="2729"/>
                  <a:pt x="796" y="2661"/>
                  <a:pt x="739" y="2564"/>
                </a:cubicBezTo>
                <a:cubicBezTo>
                  <a:pt x="683" y="2467"/>
                  <a:pt x="639" y="2372"/>
                  <a:pt x="611" y="2279"/>
                </a:cubicBezTo>
                <a:cubicBezTo>
                  <a:pt x="582" y="2187"/>
                  <a:pt x="565" y="2085"/>
                  <a:pt x="558" y="1973"/>
                </a:cubicBezTo>
                <a:cubicBezTo>
                  <a:pt x="550" y="1862"/>
                  <a:pt x="552" y="1753"/>
                  <a:pt x="562" y="1648"/>
                </a:cubicBezTo>
                <a:cubicBezTo>
                  <a:pt x="566" y="1592"/>
                  <a:pt x="580" y="1478"/>
                  <a:pt x="605" y="1308"/>
                </a:cubicBezTo>
                <a:cubicBezTo>
                  <a:pt x="629" y="1139"/>
                  <a:pt x="643" y="1004"/>
                  <a:pt x="646" y="904"/>
                </a:cubicBezTo>
                <a:cubicBezTo>
                  <a:pt x="649" y="805"/>
                  <a:pt x="641" y="718"/>
                  <a:pt x="619" y="644"/>
                </a:cubicBezTo>
                <a:cubicBezTo>
                  <a:pt x="603" y="589"/>
                  <a:pt x="569" y="522"/>
                  <a:pt x="520" y="441"/>
                </a:cubicBezTo>
                <a:cubicBezTo>
                  <a:pt x="470" y="360"/>
                  <a:pt x="411" y="293"/>
                  <a:pt x="341" y="240"/>
                </a:cubicBezTo>
                <a:cubicBezTo>
                  <a:pt x="272" y="187"/>
                  <a:pt x="208" y="152"/>
                  <a:pt x="152" y="132"/>
                </a:cubicBezTo>
                <a:lnTo>
                  <a:pt x="0" y="82"/>
                </a:lnTo>
                <a:close/>
              </a:path>
            </a:pathLst>
          </a:custGeom>
          <a:solidFill>
            <a:srgbClr val="2D549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742950" y="2103438"/>
            <a:ext cx="3105150" cy="310991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0">
            <a:noFill/>
            <a:miter lim="800000"/>
          </a:ln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2075" y="1732280"/>
            <a:ext cx="66605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1.用户需求不清，存在误解及二义性</a:t>
            </a:r>
          </a:p>
          <a:p>
            <a:endParaRPr lang="zh-CN" altLang="en-US" sz="3200"/>
          </a:p>
          <a:p>
            <a:r>
              <a:rPr lang="zh-CN" altLang="en-US" sz="3200"/>
              <a:t>2.第一次开发软件，开发人员没有实际经验</a:t>
            </a:r>
          </a:p>
          <a:p>
            <a:endParaRPr lang="zh-CN" altLang="en-US" sz="3200"/>
          </a:p>
          <a:p>
            <a:r>
              <a:rPr lang="zh-CN" altLang="en-US" sz="3200"/>
              <a:t>3.时间有限，没有足够的开发时间</a:t>
            </a:r>
          </a:p>
          <a:p>
            <a:endParaRPr lang="zh-CN" altLang="en-US" sz="3200"/>
          </a:p>
          <a:p>
            <a:r>
              <a:rPr lang="zh-CN" altLang="en-US" sz="3200"/>
              <a:t>4.对于软件版本的把握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0370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角色与职责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81710"/>
            <a:ext cx="11238865" cy="56007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0905" y="1341755"/>
            <a:ext cx="10800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《软件项目管理》</a:t>
            </a:r>
            <a:r>
              <a:rPr lang="en-US" altLang="zh-CN" sz="2400" dirty="0"/>
              <a:t> Rajeev T </a:t>
            </a:r>
            <a:r>
              <a:rPr lang="en-US" altLang="zh-CN" sz="2400" dirty="0" err="1"/>
              <a:t>Shandilya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编著</a:t>
            </a:r>
            <a:r>
              <a:rPr lang="en-US" altLang="zh-CN" sz="2400" dirty="0" smtClean="0"/>
              <a:t> </a:t>
            </a:r>
            <a:r>
              <a:rPr lang="zh-CN" altLang="zh-CN" sz="2400" dirty="0"/>
              <a:t>科学</a:t>
            </a:r>
            <a:r>
              <a:rPr lang="zh-CN" altLang="zh-CN" sz="2400" dirty="0" smtClean="0"/>
              <a:t>出版社</a:t>
            </a:r>
            <a:r>
              <a:rPr lang="en-US" altLang="zh-CN" sz="2400" dirty="0" smtClean="0"/>
              <a:t>ISBN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9787302218708</a:t>
            </a:r>
            <a:endParaRPr lang="zh-CN" altLang="zh-CN" sz="2400" dirty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zh-CN" sz="2400" dirty="0" smtClean="0"/>
              <a:t>软件</a:t>
            </a:r>
            <a:r>
              <a:rPr lang="zh-CN" altLang="zh-CN" sz="2400" dirty="0"/>
              <a:t>工程国家标准</a:t>
            </a:r>
            <a:r>
              <a:rPr lang="zh-CN" altLang="zh-CN" sz="2400" dirty="0" smtClean="0"/>
              <a:t>文档</a:t>
            </a:r>
            <a:endParaRPr lang="en-US" altLang="zh-CN" sz="2400" dirty="0" smtClean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软件工程项目开发文档</a:t>
            </a:r>
            <a:r>
              <a:rPr lang="zh-CN" altLang="zh-CN" sz="2400" dirty="0" smtClean="0"/>
              <a:t>范例</a:t>
            </a:r>
            <a:endParaRPr lang="en-US" altLang="zh-CN" sz="2400" dirty="0" smtClean="0"/>
          </a:p>
          <a:p>
            <a:pPr lvl="0"/>
            <a:endParaRPr lang="en-US" altLang="zh-CN" sz="2400" dirty="0"/>
          </a:p>
          <a:p>
            <a:pPr lvl="0"/>
            <a:r>
              <a:rPr lang="zh-CN" altLang="zh-CN" sz="2400" dirty="0" smtClean="0"/>
              <a:t>《</a:t>
            </a:r>
            <a:r>
              <a:rPr lang="zh-CN" altLang="zh-CN" sz="2400" dirty="0"/>
              <a:t>我所理解的</a:t>
            </a:r>
            <a:r>
              <a:rPr lang="en-US" altLang="zh-CN" sz="2400" dirty="0"/>
              <a:t>Cocos2d-x</a:t>
            </a:r>
            <a:r>
              <a:rPr lang="zh-CN" altLang="zh-CN" sz="2400" dirty="0"/>
              <a:t>》</a:t>
            </a:r>
            <a:r>
              <a:rPr lang="en-US" altLang="zh-CN" sz="2400" dirty="0"/>
              <a:t>  </a:t>
            </a:r>
            <a:r>
              <a:rPr lang="zh-CN" altLang="zh-CN" sz="2400" dirty="0"/>
              <a:t>秦春林</a:t>
            </a:r>
            <a:r>
              <a:rPr lang="en-US" altLang="zh-CN" sz="2400" dirty="0"/>
              <a:t>  </a:t>
            </a:r>
            <a:r>
              <a:rPr lang="zh-CN" altLang="zh-CN" sz="2400" dirty="0"/>
              <a:t>电子工业出版社</a:t>
            </a:r>
            <a:r>
              <a:rPr lang="en-US" altLang="zh-CN" sz="2400" dirty="0"/>
              <a:t> 	ISBN</a:t>
            </a:r>
            <a:endParaRPr lang="zh-CN" altLang="zh-CN" sz="2400" dirty="0"/>
          </a:p>
          <a:p>
            <a:r>
              <a:rPr lang="en-US" altLang="zh-CN" sz="2400" dirty="0"/>
              <a:t> 978-7-121-24625-8</a:t>
            </a:r>
            <a:endParaRPr lang="zh-CN" altLang="zh-CN" sz="2400" dirty="0"/>
          </a:p>
          <a:p>
            <a:pPr lvl="0"/>
            <a:r>
              <a:rPr lang="zh-CN" altLang="zh-CN" sz="2400" dirty="0"/>
              <a:t>《写给大家看的设计书》</a:t>
            </a:r>
            <a:r>
              <a:rPr lang="en-US" altLang="zh-CN" sz="2400" dirty="0"/>
              <a:t>[</a:t>
            </a:r>
            <a:r>
              <a:rPr lang="zh-CN" altLang="zh-CN" sz="2400" dirty="0"/>
              <a:t>美</a:t>
            </a:r>
            <a:r>
              <a:rPr lang="en-US" altLang="zh-CN" sz="2400" dirty="0"/>
              <a:t>]</a:t>
            </a:r>
            <a:r>
              <a:rPr lang="zh-CN" altLang="zh-CN" sz="2400" dirty="0"/>
              <a:t>罗宾·威廉姆斯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RobinWilliams</a:t>
            </a:r>
            <a:r>
              <a:rPr lang="en-US" altLang="zh-CN" sz="2400" dirty="0"/>
              <a:t>) </a:t>
            </a:r>
            <a:r>
              <a:rPr lang="zh-CN" altLang="zh-CN" sz="2400" dirty="0"/>
              <a:t>人民邮电出版社</a:t>
            </a:r>
          </a:p>
          <a:p>
            <a:pPr lvl="0"/>
            <a:endParaRPr lang="en-US" altLang="zh-CN" sz="2400" dirty="0" smtClean="0"/>
          </a:p>
          <a:p>
            <a:pPr lvl="0"/>
            <a:r>
              <a:rPr lang="en-US" altLang="zh-CN" sz="2400" dirty="0" smtClean="0"/>
              <a:t>C</a:t>
            </a:r>
            <a:r>
              <a:rPr lang="en-US" altLang="zh-CN" sz="2400" dirty="0"/>
              <a:t>++ Primer Plus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[</a:t>
            </a:r>
            <a:r>
              <a:rPr lang="zh-CN" altLang="zh-CN" sz="2400" dirty="0"/>
              <a:t>美</a:t>
            </a:r>
            <a:r>
              <a:rPr lang="en-US" altLang="zh-CN" sz="2400" dirty="0"/>
              <a:t>]Stephen </a:t>
            </a:r>
            <a:r>
              <a:rPr lang="en-US" altLang="zh-CN" sz="2400" dirty="0" err="1"/>
              <a:t>Prata</a:t>
            </a:r>
            <a:r>
              <a:rPr lang="en-US" altLang="zh-CN" sz="2400" dirty="0"/>
              <a:t>  </a:t>
            </a:r>
            <a:r>
              <a:rPr lang="zh-CN" altLang="zh-CN" sz="2400" dirty="0"/>
              <a:t>人民邮电出版社</a:t>
            </a:r>
            <a:r>
              <a:rPr lang="en-US" altLang="zh-CN" sz="2400" dirty="0"/>
              <a:t>ISBN  978-7-115-27946-0</a:t>
            </a:r>
            <a:endParaRPr lang="zh-CN" altLang="zh-CN" sz="2400" dirty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zh-CN" sz="2400" dirty="0" smtClean="0"/>
              <a:t>《</a:t>
            </a:r>
            <a:r>
              <a:rPr lang="zh-CN" altLang="zh-CN" sz="2400" dirty="0"/>
              <a:t>数据库系统概念》</a:t>
            </a:r>
            <a:r>
              <a:rPr lang="en-US" altLang="zh-CN" sz="2400" dirty="0"/>
              <a:t>Abraham </a:t>
            </a:r>
            <a:r>
              <a:rPr lang="en-US" altLang="zh-CN" sz="2400" dirty="0" err="1"/>
              <a:t>Silberschatz</a:t>
            </a:r>
            <a:r>
              <a:rPr lang="en-US" altLang="zh-CN" sz="2400" dirty="0"/>
              <a:t>  Henry </a:t>
            </a:r>
            <a:r>
              <a:rPr lang="en-US" altLang="zh-CN" sz="2400" dirty="0" err="1"/>
              <a:t>F.Korth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S.Sudarshan</a:t>
            </a:r>
            <a:r>
              <a:rPr lang="en-US" altLang="zh-CN" sz="2400" dirty="0"/>
              <a:t> </a:t>
            </a:r>
            <a:r>
              <a:rPr lang="zh-CN" altLang="zh-CN" sz="2400" dirty="0"/>
              <a:t>机械工业出版社</a:t>
            </a:r>
            <a:r>
              <a:rPr lang="en-US" altLang="zh-CN" sz="2400" dirty="0"/>
              <a:t>		ISBN: 9787111375296</a:t>
            </a:r>
            <a:endParaRPr lang="zh-CN" altLang="zh-CN" sz="2400" dirty="0"/>
          </a:p>
        </p:txBody>
      </p:sp>
      <p:sp>
        <p:nvSpPr>
          <p:cNvPr id="6" name="太阳形 5"/>
          <p:cNvSpPr/>
          <p:nvPr/>
        </p:nvSpPr>
        <p:spPr>
          <a:xfrm>
            <a:off x="358140" y="134175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太阳形 6"/>
          <p:cNvSpPr/>
          <p:nvPr/>
        </p:nvSpPr>
        <p:spPr>
          <a:xfrm>
            <a:off x="358140" y="207835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太阳形 7"/>
          <p:cNvSpPr/>
          <p:nvPr/>
        </p:nvSpPr>
        <p:spPr>
          <a:xfrm>
            <a:off x="358140" y="281813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太阳形 8"/>
          <p:cNvSpPr/>
          <p:nvPr/>
        </p:nvSpPr>
        <p:spPr>
          <a:xfrm>
            <a:off x="358140" y="358140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太阳形 9"/>
          <p:cNvSpPr/>
          <p:nvPr/>
        </p:nvSpPr>
        <p:spPr>
          <a:xfrm>
            <a:off x="358140" y="428752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太阳形 10"/>
          <p:cNvSpPr/>
          <p:nvPr/>
        </p:nvSpPr>
        <p:spPr>
          <a:xfrm>
            <a:off x="358140" y="498983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太阳形 11"/>
          <p:cNvSpPr/>
          <p:nvPr/>
        </p:nvSpPr>
        <p:spPr>
          <a:xfrm>
            <a:off x="358140" y="575754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V="1">
            <a:off x="0" y="0"/>
            <a:ext cx="12192000" cy="3584575"/>
            <a:chOff x="0" y="3272912"/>
            <a:chExt cx="12192000" cy="3585088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1"/>
            <p:cNvSpPr>
              <a:spLocks noChangeArrowheads="1"/>
            </p:cNvSpPr>
            <p:nvPr/>
          </p:nvSpPr>
          <p:spPr bwMode="auto">
            <a:xfrm>
              <a:off x="5705476" y="3272912"/>
              <a:ext cx="781050" cy="304844"/>
            </a:xfrm>
            <a:prstGeom prst="triangle">
              <a:avLst>
                <a:gd name="adj" fmla="val 50000"/>
              </a:avLst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888" y="498475"/>
            <a:ext cx="23987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527550" y="3775075"/>
            <a:ext cx="292735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908300" y="5038725"/>
            <a:ext cx="6337300" cy="457200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/>
          <a:p>
            <a:pPr algn="ctr"/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浙大城院计算机与计算科学学院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7"/>
          <p:cNvSpPr>
            <a:spLocks noChangeAspect="1" noEditPoints="1"/>
          </p:cNvSpPr>
          <p:nvPr/>
        </p:nvSpPr>
        <p:spPr bwMode="auto">
          <a:xfrm>
            <a:off x="6670675" y="5938838"/>
            <a:ext cx="461963" cy="466725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256463" y="5962650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529013" y="5962650"/>
            <a:ext cx="20367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6" tIns="45708" rIns="91416" bIns="45708">
            <a:spAutoFit/>
          </a:bodyPr>
          <a:lstStyle/>
          <a:p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制作人：刘雨霏 </a:t>
            </a:r>
          </a:p>
        </p:txBody>
      </p:sp>
      <p:sp>
        <p:nvSpPr>
          <p:cNvPr id="19" name="Freeform 8"/>
          <p:cNvSpPr>
            <a:spLocks noChangeAspect="1" noEditPoints="1"/>
          </p:cNvSpPr>
          <p:nvPr/>
        </p:nvSpPr>
        <p:spPr bwMode="auto">
          <a:xfrm>
            <a:off x="2941638" y="5938838"/>
            <a:ext cx="465137" cy="466725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74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625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25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25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125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5200" y="1082675"/>
            <a:ext cx="9326563" cy="4692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2D549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0238" y="1082675"/>
            <a:ext cx="1604962" cy="4692650"/>
          </a:xfrm>
          <a:prstGeom prst="rect">
            <a:avLst/>
          </a:prstGeom>
          <a:solidFill>
            <a:srgbClr val="2D5493"/>
          </a:solidFill>
          <a:ln>
            <a:solidFill>
              <a:srgbClr val="2D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9020" y="1554163"/>
            <a:ext cx="675005" cy="3843337"/>
          </a:xfrm>
          <a:prstGeom prst="rect">
            <a:avLst/>
          </a:prstGeom>
        </p:spPr>
        <p:txBody>
          <a:bodyPr vert="eaVer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游戏概况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46375" y="1554163"/>
            <a:ext cx="8180388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alt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项目名称</a:t>
            </a:r>
            <a:r>
              <a:rPr 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 dirty="0">
                <a:latin typeface="+mn-lt"/>
                <a:ea typeface="+mn-lt"/>
                <a:cs typeface="+mn-lt"/>
              </a:rPr>
              <a:t>基于Android平台的沙盒益智类游戏</a:t>
            </a:r>
            <a:endParaRPr altLang="zh-CN" sz="3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行业</a:t>
            </a:r>
            <a:r>
              <a:rPr 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 dirty="0">
                <a:latin typeface="+mn-lt"/>
                <a:ea typeface="+mn-lt"/>
                <a:cs typeface="黑体" panose="02010609060101010101" charset="-122"/>
              </a:rPr>
              <a:t>手机游戏</a:t>
            </a:r>
            <a:endParaRPr altLang="zh-CN" sz="3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架构类型</a:t>
            </a:r>
            <a:r>
              <a:rPr 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 dirty="0">
                <a:latin typeface="+mn-lt"/>
                <a:ea typeface="+mn-lt"/>
                <a:cs typeface="+mn-lt"/>
              </a:rPr>
              <a:t>Android游戏应用</a:t>
            </a:r>
            <a:endParaRPr altLang="zh-CN" sz="3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开发技术</a:t>
            </a:r>
            <a:r>
              <a:rPr 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 dirty="0">
                <a:latin typeface="+mn-lt"/>
                <a:ea typeface="+mn-lt"/>
                <a:cs typeface="+mn-lt"/>
              </a:rPr>
              <a:t>Cocos2d-x引擎、</a:t>
            </a:r>
            <a:r>
              <a:rPr altLang="zh-CN" sz="3200">
                <a:latin typeface="+mn-lt"/>
                <a:ea typeface="+mn-lt"/>
                <a:cs typeface="+mn-lt"/>
              </a:rPr>
              <a:t>SQL</a:t>
            </a:r>
            <a:r>
              <a:rPr altLang="zh-CN" sz="3200" smtClean="0">
                <a:latin typeface="+mn-lt"/>
                <a:ea typeface="+mn-lt"/>
                <a:cs typeface="+mn-lt"/>
              </a:rPr>
              <a:t>数据库、</a:t>
            </a:r>
            <a:r>
              <a:rPr altLang="zh-CN" sz="3200" dirty="0">
                <a:latin typeface="+mn-lt"/>
                <a:ea typeface="+mn-lt"/>
                <a:cs typeface="+mn-lt"/>
              </a:rPr>
              <a:t>c++、Android SDK</a:t>
            </a:r>
            <a:endParaRPr altLang="zh-CN" sz="3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规模</a:t>
            </a:r>
            <a:r>
              <a:rPr 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系统总体规模：</a:t>
            </a:r>
            <a:r>
              <a:rPr altLang="zh-CN" sz="3200" dirty="0">
                <a:latin typeface="+mn-lt"/>
                <a:ea typeface="+mn-lt"/>
                <a:cs typeface="+mn-lt"/>
              </a:rPr>
              <a:t>9人月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8825" y="4365625"/>
            <a:ext cx="20161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49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49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5200" y="1082675"/>
            <a:ext cx="9326563" cy="4692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2D549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0238" y="1082675"/>
            <a:ext cx="1604962" cy="4692650"/>
          </a:xfrm>
          <a:prstGeom prst="rect">
            <a:avLst/>
          </a:prstGeom>
          <a:solidFill>
            <a:srgbClr val="2D5493"/>
          </a:solidFill>
          <a:ln>
            <a:solidFill>
              <a:srgbClr val="2D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9830" y="1333500"/>
            <a:ext cx="374650" cy="419100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本次任务分工及绩效评定</a:t>
            </a:r>
            <a:endParaRPr lang="zh-CN" altLang="en-US" sz="2800" b="1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8825" y="4365625"/>
            <a:ext cx="20161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7"/>
          <p:cNvSpPr/>
          <p:nvPr/>
        </p:nvSpPr>
        <p:spPr>
          <a:xfrm>
            <a:off x="5276215" y="1333500"/>
            <a:ext cx="3000375" cy="4061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胡方正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任务：文档的改进、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WBS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结构图制作、甘特图的编写、技术可行性分析。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矩形 7"/>
          <p:cNvSpPr/>
          <p:nvPr/>
        </p:nvSpPr>
        <p:spPr>
          <a:xfrm>
            <a:off x="2429510" y="1333500"/>
            <a:ext cx="2772410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刘雨霏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任务：文档和演示文稿的编写及审核、任务的分配、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gantt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图的编写、操作可行性分析。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6" name="矩形 7"/>
          <p:cNvSpPr/>
          <p:nvPr/>
        </p:nvSpPr>
        <p:spPr>
          <a:xfrm>
            <a:off x="8350885" y="1333500"/>
            <a:ext cx="3142615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杨智麟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任务：文档和演示文稿的改进、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gantt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图的改进、经济可行性分析、流程图制作。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0484" name="TextBox 16"/>
          <p:cNvSpPr txBox="1">
            <a:spLocks noChangeArrowheads="1"/>
          </p:cNvSpPr>
          <p:nvPr/>
        </p:nvSpPr>
        <p:spPr bwMode="auto">
          <a:xfrm>
            <a:off x="609311" y="1025959"/>
            <a:ext cx="10945813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本游戏为沙盒类益智2D手机游戏。游戏通过操控有限兵力兵种步步为营、以回合制杀死对方国王或将对面兵力全歼为一方游戏胜利。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不同兵种的移动力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、攻击力、防御力以及血量都不尽相同，一般情况下兵种的基本属性不会发生变化。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但是游戏通过更加人性化的处理，会通过局势改变士兵士气从而对一方士兵属性进行增幅或者减弱</a:t>
            </a:r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会根据后期情况考虑是否加入“由于战局因素产生‘叛乱’、‘内乱’、‘</a:t>
            </a:r>
            <a:r>
              <a:rPr lang="en-US" altLang="zh-CN" sz="2400" dirty="0" err="1">
                <a:latin typeface="宋体" panose="02010600030101010101" pitchFamily="2" charset="-122"/>
                <a:cs typeface="宋体" panose="02010600030101010101" pitchFamily="2" charset="-122"/>
              </a:rPr>
              <a:t>第三方势力’等情况”的变化，使得沙盘游戏更加人性化、现实化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游戏双方以蓝牙联机方式进行匹配对战，游戏界面为2D动画表现形式。攻击过程将浮现角色攻击形式立绘、尽量实现两方同时进行PV操作，使得游戏过程更加流畅。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" name="六边形 1"/>
          <p:cNvSpPr/>
          <p:nvPr/>
        </p:nvSpPr>
        <p:spPr>
          <a:xfrm>
            <a:off x="3141345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3667125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3667125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4178300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4178300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3141345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3667125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68884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4178300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468884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468884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5200015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200015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5200015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4178300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5200015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468884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>
            <a:off x="571754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>
            <a:off x="571754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>
            <a:off x="571754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>
            <a:off x="468884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5200015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>
            <a:off x="4688840" y="137223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>
            <a:off x="571754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>
            <a:off x="5717540" y="137223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4178300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3667125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>
            <a:off x="6240780" y="242062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>
            <a:off x="6240780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>
            <a:off x="676275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7295515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>
            <a:off x="7295515" y="242062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6762750" y="276288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7295515" y="308165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>
            <a:off x="7802880" y="345821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40780" y="311594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6773545" y="345821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7295515" y="377698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/>
          <p:cNvSpPr/>
          <p:nvPr/>
        </p:nvSpPr>
        <p:spPr>
          <a:xfrm>
            <a:off x="6240780" y="381127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/>
          <p:cNvSpPr/>
          <p:nvPr/>
        </p:nvSpPr>
        <p:spPr>
          <a:xfrm>
            <a:off x="6773545" y="415353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44"/>
          <p:cNvSpPr/>
          <p:nvPr/>
        </p:nvSpPr>
        <p:spPr>
          <a:xfrm>
            <a:off x="7802880" y="415353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六边形 45"/>
          <p:cNvSpPr/>
          <p:nvPr/>
        </p:nvSpPr>
        <p:spPr>
          <a:xfrm>
            <a:off x="7295515" y="447230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六边形 46"/>
          <p:cNvSpPr/>
          <p:nvPr/>
        </p:nvSpPr>
        <p:spPr>
          <a:xfrm>
            <a:off x="8321675" y="381127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六边形 47"/>
          <p:cNvSpPr/>
          <p:nvPr/>
        </p:nvSpPr>
        <p:spPr>
          <a:xfrm>
            <a:off x="7802880" y="276288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六边形 48"/>
          <p:cNvSpPr/>
          <p:nvPr/>
        </p:nvSpPr>
        <p:spPr>
          <a:xfrm>
            <a:off x="7802880" y="484886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六边形 49"/>
          <p:cNvSpPr/>
          <p:nvPr/>
        </p:nvSpPr>
        <p:spPr>
          <a:xfrm>
            <a:off x="6773545" y="484886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六边形 50"/>
          <p:cNvSpPr/>
          <p:nvPr/>
        </p:nvSpPr>
        <p:spPr>
          <a:xfrm>
            <a:off x="6240780" y="450659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六边形 51"/>
          <p:cNvSpPr/>
          <p:nvPr/>
        </p:nvSpPr>
        <p:spPr>
          <a:xfrm>
            <a:off x="571754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六边形 52"/>
          <p:cNvSpPr/>
          <p:nvPr/>
        </p:nvSpPr>
        <p:spPr>
          <a:xfrm>
            <a:off x="5200015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3141345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六边形 54"/>
          <p:cNvSpPr/>
          <p:nvPr/>
        </p:nvSpPr>
        <p:spPr>
          <a:xfrm>
            <a:off x="3141345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六边形 55"/>
          <p:cNvSpPr/>
          <p:nvPr/>
        </p:nvSpPr>
        <p:spPr>
          <a:xfrm>
            <a:off x="262509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262509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六边形 57"/>
          <p:cNvSpPr/>
          <p:nvPr/>
        </p:nvSpPr>
        <p:spPr>
          <a:xfrm>
            <a:off x="262509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六边形 58"/>
          <p:cNvSpPr/>
          <p:nvPr/>
        </p:nvSpPr>
        <p:spPr>
          <a:xfrm>
            <a:off x="3667125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262509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六边形 60"/>
          <p:cNvSpPr/>
          <p:nvPr/>
        </p:nvSpPr>
        <p:spPr>
          <a:xfrm>
            <a:off x="3141345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>
            <a:off x="4178300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>
            <a:off x="2103120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>
            <a:off x="2103120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>
            <a:off x="158115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409180" y="3195320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802505" y="2181225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91965" y="3229610"/>
            <a:ext cx="467995" cy="467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354445" y="1838960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354445" y="3924935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2"/>
          </p:cNvCxnSpPr>
          <p:nvPr/>
        </p:nvCxnSpPr>
        <p:spPr>
          <a:xfrm flipH="1">
            <a:off x="5229225" y="2073275"/>
            <a:ext cx="1125220" cy="262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6" idx="3"/>
            <a:endCxn id="70" idx="7"/>
          </p:cNvCxnSpPr>
          <p:nvPr/>
        </p:nvCxnSpPr>
        <p:spPr>
          <a:xfrm flipH="1">
            <a:off x="6753860" y="3594735"/>
            <a:ext cx="723900" cy="39878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3"/>
          </p:cNvCxnSpPr>
          <p:nvPr/>
        </p:nvCxnSpPr>
        <p:spPr>
          <a:xfrm flipH="1">
            <a:off x="4608830" y="2580640"/>
            <a:ext cx="262255" cy="657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51010" y="2357120"/>
            <a:ext cx="100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351010" y="2908935"/>
            <a:ext cx="10007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69575" y="218122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移动路线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569575" y="271335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攻击路线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11268" name="矩形 7"/>
          <p:cNvSpPr/>
          <p:nvPr/>
        </p:nvSpPr>
        <p:spPr>
          <a:xfrm>
            <a:off x="712470" y="1972945"/>
            <a:ext cx="69627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1.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制作及修订项目计划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制作可行性分析报告               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制作及修订软件需求说明书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进行软件需求的调查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制作及修订总体设计报告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制作及修订详细设计报告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</a:p>
        </p:txBody>
      </p:sp>
      <p:sp>
        <p:nvSpPr>
          <p:cNvPr id="11269" name="矩形 7"/>
          <p:cNvSpPr/>
          <p:nvPr/>
        </p:nvSpPr>
        <p:spPr>
          <a:xfrm>
            <a:off x="5948680" y="1972945"/>
            <a:ext cx="56413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7.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后端部署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完成代码清单和测试用例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搭设好前端显示界面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制作及修订系统测试报告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进行项目的测试，测试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Bug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完成项目总结报告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0370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</a:t>
            </a:r>
          </a:p>
        </p:txBody>
      </p:sp>
      <p:sp>
        <p:nvSpPr>
          <p:cNvPr id="14340" name="矩形 3"/>
          <p:cNvSpPr/>
          <p:nvPr/>
        </p:nvSpPr>
        <p:spPr>
          <a:xfrm>
            <a:off x="1397318" y="1343660"/>
            <a:ext cx="4475162" cy="50774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可行性分析研究报告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2.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项目开发计划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数据要求说明书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软件需求说明书（软件规格说明书）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5.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用户手册概要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6.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概要设计说明书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7.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数据库设计说明书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14341" name="矩形 8"/>
          <p:cNvSpPr/>
          <p:nvPr/>
        </p:nvSpPr>
        <p:spPr>
          <a:xfrm>
            <a:off x="6555105" y="1343660"/>
            <a:ext cx="3873500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8.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组装测试计划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9.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详细设计说明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模块开发说明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测试用例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12.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系统测试报告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项目开发总结报告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源程序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92456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887730"/>
            <a:ext cx="10173335" cy="59010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1278</Words>
  <Application>Microsoft Macintosh PowerPoint</Application>
  <PresentationFormat>宽屏</PresentationFormat>
  <Paragraphs>212</Paragraphs>
  <Slides>24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Calibri</vt:lpstr>
      <vt:lpstr>等线</vt:lpstr>
      <vt:lpstr>等线 Light</vt:lpstr>
      <vt:lpstr>黑体</vt:lpstr>
      <vt:lpstr>华文仿宋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答辩-04</dc:title>
  <dc:creator>LP</dc:creator>
  <cp:lastModifiedBy>Microsoft Office 用户</cp:lastModifiedBy>
  <cp:revision>152</cp:revision>
  <dcterms:created xsi:type="dcterms:W3CDTF">2016-09-15T10:02:00Z</dcterms:created>
  <dcterms:modified xsi:type="dcterms:W3CDTF">2018-03-31T05:57:32Z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