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9" r:id="rId5"/>
    <p:sldId id="280" r:id="rId6"/>
    <p:sldId id="281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8" r:id="rId24"/>
    <p:sldId id="277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92" y="3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375" y="43728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서브웨이즈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9C043-A25D-149F-D944-7C59B57B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50" y="1065892"/>
            <a:ext cx="6459699" cy="48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396F00-C47C-6910-F59C-4E5B5D44E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" t="6348" r="1427" b="7473"/>
          <a:stretch/>
        </p:blipFill>
        <p:spPr>
          <a:xfrm>
            <a:off x="247650" y="1719943"/>
            <a:ext cx="8648700" cy="3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82317-A788-30CE-B3C7-2AE77993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066346"/>
            <a:ext cx="8490857" cy="51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AF2D3-785C-CDED-F518-82603B02E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"/>
          <a:stretch/>
        </p:blipFill>
        <p:spPr>
          <a:xfrm>
            <a:off x="999831" y="926748"/>
            <a:ext cx="7144338" cy="53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820A4-A07C-1329-FB77-7C1EF1EEB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" r="1429" b="4776"/>
          <a:stretch/>
        </p:blipFill>
        <p:spPr>
          <a:xfrm>
            <a:off x="288471" y="1418554"/>
            <a:ext cx="8567057" cy="40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A6F43B-8EE6-3EAA-BA64-AF4B25AA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" r="3750"/>
          <a:stretch/>
        </p:blipFill>
        <p:spPr>
          <a:xfrm>
            <a:off x="222693" y="1595511"/>
            <a:ext cx="8637815" cy="39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5AE5CB-0655-618F-B221-24FFD29E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7" y="1248376"/>
            <a:ext cx="8659586" cy="46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5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956A39-05E7-AA4C-586C-AA5B7FDC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8" y="1428331"/>
            <a:ext cx="8768443" cy="4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9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20B4CB-2E03-FE26-81C8-2EC0AE5E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2316850"/>
            <a:ext cx="8860508" cy="22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95CDE2-FFB2-A1C0-4036-90973263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935796"/>
            <a:ext cx="8164286" cy="5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880449"/>
              </p:ext>
            </p:extLst>
          </p:nvPr>
        </p:nvGraphicFramePr>
        <p:xfrm>
          <a:off x="280988" y="1025525"/>
          <a:ext cx="8582024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및 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이화영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 차트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송민우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박수진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이화영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426AD5-50E2-8072-674F-863D1796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" y="950495"/>
            <a:ext cx="8441871" cy="52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05D36-4851-4979-FFCD-086121EE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1551709"/>
            <a:ext cx="8860508" cy="39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6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8B3AD0-CC23-1252-15CD-9EA92233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5" y="1124499"/>
            <a:ext cx="8644270" cy="49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C29087-6AC2-01B8-49C1-382E048F1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플로우 차트 다이어그램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F336561-00ED-1939-5063-FA14E77530A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345238" y="6464300"/>
            <a:ext cx="2798762" cy="300038"/>
          </a:xfrm>
        </p:spPr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31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812804-D6D5-99C6-D02E-ECE4EC97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895D-A1E2-3216-EB76-78D6CD7443AA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A409-3C5A-DA04-C450-F8E3D3D00284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0F8D59-F3BF-B88A-C381-4E9C36DC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2" y="826842"/>
            <a:ext cx="8246396" cy="55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A5C474-7D71-DC39-7A5F-C15402D9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38" y="909148"/>
            <a:ext cx="6432923" cy="54267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7E5CF-45C1-ED87-57A5-DCF08B98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081087"/>
            <a:ext cx="8067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2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F89D03-DBCC-E77C-858C-4976538B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217392"/>
            <a:ext cx="8643257" cy="24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AE4FAE-CA4E-B588-6BCA-934DBF53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60913"/>
            <a:ext cx="8724900" cy="33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2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387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D0A57B-DAA3-5BD6-3D18-FA2E76838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 t="1162" r="2001" b="4498"/>
          <a:stretch/>
        </p:blipFill>
        <p:spPr>
          <a:xfrm>
            <a:off x="213092" y="1366157"/>
            <a:ext cx="8717816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1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4F03-4726-5036-FD94-E9EB5BEF8A85}"/>
              </a:ext>
            </a:extLst>
          </p:cNvPr>
          <p:cNvSpPr txBox="1"/>
          <p:nvPr/>
        </p:nvSpPr>
        <p:spPr>
          <a:xfrm>
            <a:off x="1956120" y="25464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의류 관리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C6A75-51BD-A584-58DC-0335A8B0F9A9}"/>
              </a:ext>
            </a:extLst>
          </p:cNvPr>
          <p:cNvSpPr txBox="1"/>
          <p:nvPr/>
        </p:nvSpPr>
        <p:spPr>
          <a:xfrm>
            <a:off x="7008470" y="429179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ighlight>
                  <a:srgbClr val="FFFFFF"/>
                </a:highlight>
              </a:rPr>
              <a:t>1.1.0</a:t>
            </a:r>
            <a:endParaRPr lang="ko-KR" altLang="en-US" sz="1100" dirty="0">
              <a:highlight>
                <a:srgbClr val="FFFFFF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9C7970-0CC6-6EC2-5A5E-32C4320E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1410046"/>
            <a:ext cx="8860508" cy="41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163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5567</TotalTime>
  <Words>176</Words>
  <Application>Microsoft Office PowerPoint</Application>
  <PresentationFormat>화면 슬라이드 쇼(4:3)</PresentationFormat>
  <Paragraphs>83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 시퀀스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플로우 차트 다이어그램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이화영</cp:lastModifiedBy>
  <cp:revision>557</cp:revision>
  <cp:lastPrinted>2001-07-23T08:42:52Z</cp:lastPrinted>
  <dcterms:created xsi:type="dcterms:W3CDTF">2011-02-22T01:37:12Z</dcterms:created>
  <dcterms:modified xsi:type="dcterms:W3CDTF">2022-06-22T07:44:30Z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