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79" r:id="rId5"/>
    <p:sldId id="280" r:id="rId6"/>
    <p:sldId id="281" r:id="rId7"/>
    <p:sldId id="261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4" r:id="rId21"/>
    <p:sldId id="275" r:id="rId22"/>
    <p:sldId id="276" r:id="rId23"/>
    <p:sldId id="278" r:id="rId24"/>
    <p:sldId id="277" r:id="rId2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117" d="100"/>
          <a:sy n="117" d="100"/>
        </p:scale>
        <p:origin x="92" y="30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36375" y="437284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서브웨이즈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1.1.1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09C043-A25D-149F-D944-7C59B57BB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150" y="1065892"/>
            <a:ext cx="6459699" cy="485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8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1.1.1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396F00-C47C-6910-F59C-4E5B5D44EF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0" t="6348" r="1427" b="7473"/>
          <a:stretch/>
        </p:blipFill>
        <p:spPr>
          <a:xfrm>
            <a:off x="247650" y="1719943"/>
            <a:ext cx="8648700" cy="355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14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1.1.1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DE626A-4211-A471-BB86-C24AFCB9D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20" y="1049074"/>
            <a:ext cx="8608559" cy="513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99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1.1.1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3AF2D3-785C-CDED-F518-82603B02E6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7"/>
          <a:stretch/>
        </p:blipFill>
        <p:spPr>
          <a:xfrm>
            <a:off x="999831" y="926748"/>
            <a:ext cx="7144338" cy="530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02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1.1.1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4CCACF-4C66-4792-C9CE-C1B82110B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64" y="1387099"/>
            <a:ext cx="8594271" cy="408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36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1.1.1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3546A9-E6AB-4CE9-0DE8-D0C0CCF72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0" r="1222" b="2233"/>
          <a:stretch/>
        </p:blipFill>
        <p:spPr>
          <a:xfrm>
            <a:off x="266700" y="1533085"/>
            <a:ext cx="8675914" cy="383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57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1.1.1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9B62A3-EF73-0C59-0CF5-C1826A3C9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246428"/>
            <a:ext cx="8724900" cy="473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58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1.1.1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956A39-05E7-AA4C-586C-AA5B7FDC4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78" y="1428331"/>
            <a:ext cx="8768443" cy="415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92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1.1.1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4BB8F6-560F-BD1C-95A4-4551AF4ED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6" y="2367431"/>
            <a:ext cx="8860508" cy="223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25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1.1.1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F362D6-69D7-9468-5B6B-317B25F3A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14" y="898298"/>
            <a:ext cx="8327572" cy="535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68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161914"/>
              </p:ext>
            </p:extLst>
          </p:nvPr>
        </p:nvGraphicFramePr>
        <p:xfrm>
          <a:off x="280988" y="1025525"/>
          <a:ext cx="8582024" cy="322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및 시퀀스 다이어그램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박수진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이연경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이화영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2022.05.27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플로우 차트 다이어그램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김경아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송민우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2022.06.22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박수진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이연경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이화영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2022.06.22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박수진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이연경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이화영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1.1.1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426AD5-50E2-8072-674F-863D1796B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64" y="950495"/>
            <a:ext cx="8441871" cy="529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50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1.1.1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9305D36-4851-4979-FFCD-086121EEC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6" y="1551709"/>
            <a:ext cx="8860508" cy="396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64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1.1.1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8B3AD0-CC23-1252-15CD-9EA922336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65" y="1124499"/>
            <a:ext cx="8644270" cy="49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01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FC29087-6AC2-01B8-49C1-382E048F10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플로우 차트 다이어그램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F336561-00ED-1939-5063-FA14E77530A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345238" y="6464300"/>
            <a:ext cx="2798762" cy="300038"/>
          </a:xfrm>
        </p:spPr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0319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812804-D6D5-99C6-D02E-ECE4EC97F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B3895D-A1E2-3216-EB76-78D6CD7443AA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8A409-3C5A-DA04-C450-F8E3D3D00284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1.1.1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F0F8D59-F3BF-B88A-C381-4E9C36DC0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02" y="826842"/>
            <a:ext cx="8246396" cy="558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03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1.1.1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A5C474-7D71-DC39-7A5F-C15402D99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538" y="909148"/>
            <a:ext cx="6432923" cy="54267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highlight>
                  <a:srgbClr val="FFFFFF"/>
                </a:highlight>
              </a:rPr>
              <a:t>1.1.1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57E5CF-45C1-ED87-57A5-DCF08B98C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1081087"/>
            <a:ext cx="80676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2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1.1.1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F89D03-DBCC-E77C-858C-4976538B5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1" y="2217392"/>
            <a:ext cx="8643257" cy="242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6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1.1.1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AE4FAE-CA4E-B588-6BCA-934DBF532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760913"/>
            <a:ext cx="8724900" cy="333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25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시퀀스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3738784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1.1.1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6FBEBF-321D-E5F7-F923-C6BC6286E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57" y="1343348"/>
            <a:ext cx="8311243" cy="417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12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1.1.1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9662D9-D772-3E96-7CDB-06DA636ED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3" r="1548" b="1482"/>
          <a:stretch/>
        </p:blipFill>
        <p:spPr>
          <a:xfrm>
            <a:off x="288007" y="1395192"/>
            <a:ext cx="8572501" cy="406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1632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5579</TotalTime>
  <Words>186</Words>
  <Application>Microsoft Office PowerPoint</Application>
  <PresentationFormat>화면 슬라이드 쇼(4:3)</PresentationFormat>
  <Paragraphs>87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 시퀀스 다이어그램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플로우 차트 다이어그램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이화영</cp:lastModifiedBy>
  <cp:revision>566</cp:revision>
  <cp:lastPrinted>2001-07-23T08:42:52Z</cp:lastPrinted>
  <dcterms:created xsi:type="dcterms:W3CDTF">2011-02-22T01:37:12Z</dcterms:created>
  <dcterms:modified xsi:type="dcterms:W3CDTF">2022-06-22T12:39:15Z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