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280" y="6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6375" y="437284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서브웨이즈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59CBB9-1C20-8509-E7DC-B46762CFB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41" y="941427"/>
            <a:ext cx="7077918" cy="527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0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C11066-97E8-3C36-77C4-45C97EFE3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98" y="1504434"/>
            <a:ext cx="8594203" cy="403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3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5D0C43-7ACF-6D38-BD40-73B34DCE4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31" y="1623648"/>
            <a:ext cx="8715737" cy="37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57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93E5D1-379E-BA29-B18C-921D83C87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35" y="1266489"/>
            <a:ext cx="8536329" cy="464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58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D2976B-4C9A-BA89-55EB-1A2AC8764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97" y="1504709"/>
            <a:ext cx="8637205" cy="410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92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F6E0FC-99CA-9AF4-FCEE-F75405AD2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6" y="2333802"/>
            <a:ext cx="8860508" cy="233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25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0E44F0-5D29-7ECD-DC9E-826A966F1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48" y="1876522"/>
            <a:ext cx="8547904" cy="310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68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50D4F6-FFAD-EC72-F8AD-CAA1AA9A1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66" y="1243493"/>
            <a:ext cx="8472668" cy="486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87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8F8084-D4C9-7DC8-5C5B-DED940175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55" y="891241"/>
            <a:ext cx="8571053" cy="538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50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3CAB28-CEDE-A2F7-4CC9-6099530B4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90" y="925581"/>
            <a:ext cx="8443819" cy="536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6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166495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클래스다이어그램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및 시퀀스 다이어그램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박수진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이연경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이화영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A97636-D341-0252-2954-610B0B01D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46" y="1002127"/>
            <a:ext cx="7998031" cy="513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0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F7CB90-0872-45F2-37E8-CD0A5469A0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88" y="879469"/>
            <a:ext cx="6318423" cy="53961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시퀀스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73878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378437-94B9-11BB-B5FC-CA95BB3E7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7" y="882590"/>
            <a:ext cx="8848846" cy="54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1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29328A6-6612-03E5-7087-0D9323F19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3" y="1412077"/>
            <a:ext cx="8780534" cy="419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09C043-A25D-149F-D944-7C59B57BB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150" y="1065892"/>
            <a:ext cx="6459699" cy="485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8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85472E-AA39-57E3-4981-C44E2F250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06" y="1331016"/>
            <a:ext cx="8779397" cy="450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1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4CBA53-9D2E-6A86-507F-3A91081F7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3" y="974700"/>
            <a:ext cx="8634714" cy="521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99371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5527</TotalTime>
  <Words>130</Words>
  <Application>Microsoft Office PowerPoint</Application>
  <PresentationFormat>화면 슬라이드 쇼(4:3)</PresentationFormat>
  <Paragraphs>64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 시퀀스 다이어그램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이화영</cp:lastModifiedBy>
  <cp:revision>536</cp:revision>
  <cp:lastPrinted>2001-07-23T08:42:52Z</cp:lastPrinted>
  <dcterms:created xsi:type="dcterms:W3CDTF">2011-02-22T01:37:12Z</dcterms:created>
  <dcterms:modified xsi:type="dcterms:W3CDTF">2022-05-26T13:53:56Z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