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 varScale="1">
        <p:scale>
          <a:sx n="69" d="100"/>
          <a:sy n="69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C99E6-C500-4F06-BC16-7DCF63DD7C5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475E57D8-6E11-41E3-BD74-6F35EFF77E05}">
      <dgm:prSet phldrT="[Text]" phldr="1"/>
      <dgm:spPr/>
      <dgm:t>
        <a:bodyPr/>
        <a:lstStyle/>
        <a:p>
          <a:endParaRPr lang="de-DE" dirty="0"/>
        </a:p>
      </dgm:t>
    </dgm:pt>
    <dgm:pt modelId="{4644931C-F4F9-4AC5-8680-9126F170D377}" type="parTrans" cxnId="{CD81E410-78A3-438B-BAD1-EAF6B69C57B5}">
      <dgm:prSet/>
      <dgm:spPr/>
      <dgm:t>
        <a:bodyPr/>
        <a:lstStyle/>
        <a:p>
          <a:endParaRPr lang="de-DE"/>
        </a:p>
      </dgm:t>
    </dgm:pt>
    <dgm:pt modelId="{CE5ACA77-23C6-4A88-B009-8F008190D018}" type="sibTrans" cxnId="{CD81E410-78A3-438B-BAD1-EAF6B69C57B5}">
      <dgm:prSet/>
      <dgm:spPr/>
      <dgm:t>
        <a:bodyPr/>
        <a:lstStyle/>
        <a:p>
          <a:endParaRPr lang="de-DE"/>
        </a:p>
      </dgm:t>
    </dgm:pt>
    <dgm:pt modelId="{D4134AB8-6A37-4089-A154-AB6BE3709DA8}">
      <dgm:prSet phldrT="[Text]" phldr="1"/>
      <dgm:spPr/>
      <dgm:t>
        <a:bodyPr/>
        <a:lstStyle/>
        <a:p>
          <a:endParaRPr lang="de-DE" dirty="0"/>
        </a:p>
      </dgm:t>
    </dgm:pt>
    <dgm:pt modelId="{735B43B4-3E45-4821-A97D-6B43DC3E821D}" type="sibTrans" cxnId="{D9E9C102-CA9F-4B1C-924D-9CA6FBA00AF5}">
      <dgm:prSet/>
      <dgm:spPr/>
      <dgm:t>
        <a:bodyPr/>
        <a:lstStyle/>
        <a:p>
          <a:endParaRPr lang="de-DE"/>
        </a:p>
      </dgm:t>
    </dgm:pt>
    <dgm:pt modelId="{79D4ED0C-14E9-440F-99BB-C38EE3930A52}" type="parTrans" cxnId="{D9E9C102-CA9F-4B1C-924D-9CA6FBA00AF5}">
      <dgm:prSet/>
      <dgm:spPr/>
      <dgm:t>
        <a:bodyPr/>
        <a:lstStyle/>
        <a:p>
          <a:endParaRPr lang="de-DE"/>
        </a:p>
      </dgm:t>
    </dgm:pt>
    <dgm:pt modelId="{8489ECD8-4630-45EF-BC96-ED83C6D78D65}">
      <dgm:prSet phldrT="[Text]" phldr="1"/>
      <dgm:spPr/>
      <dgm:t>
        <a:bodyPr/>
        <a:lstStyle/>
        <a:p>
          <a:endParaRPr lang="de-DE" dirty="0"/>
        </a:p>
      </dgm:t>
    </dgm:pt>
    <dgm:pt modelId="{F8507651-7AB7-472B-AD39-FBF92BD8D68E}" type="sibTrans" cxnId="{008AF0DF-77A6-4C95-8045-AE831016AAD8}">
      <dgm:prSet/>
      <dgm:spPr/>
      <dgm:t>
        <a:bodyPr/>
        <a:lstStyle/>
        <a:p>
          <a:endParaRPr lang="de-DE"/>
        </a:p>
      </dgm:t>
    </dgm:pt>
    <dgm:pt modelId="{B0B57BF9-ACFC-442C-8681-439922E1A7B6}" type="parTrans" cxnId="{008AF0DF-77A6-4C95-8045-AE831016AAD8}">
      <dgm:prSet/>
      <dgm:spPr/>
      <dgm:t>
        <a:bodyPr/>
        <a:lstStyle/>
        <a:p>
          <a:endParaRPr lang="de-DE"/>
        </a:p>
      </dgm:t>
    </dgm:pt>
    <dgm:pt modelId="{B60CED43-42FF-478F-B875-A88B9381EA77}" type="pres">
      <dgm:prSet presAssocID="{9A1C99E6-C500-4F06-BC16-7DCF63DD7C5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8B81C0-A1DD-40B1-A1A1-673F6685FB3A}" type="pres">
      <dgm:prSet presAssocID="{475E57D8-6E11-41E3-BD74-6F35EFF77E05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0523FC-A2B6-4DBE-AC27-991215D80092}" type="pres">
      <dgm:prSet presAssocID="{475E57D8-6E11-41E3-BD74-6F35EFF77E05}" presName="gear1srcNode" presStyleLbl="node1" presStyleIdx="0" presStyleCnt="3"/>
      <dgm:spPr/>
    </dgm:pt>
    <dgm:pt modelId="{7E786875-7FE5-43B5-83DD-35D855089CA7}" type="pres">
      <dgm:prSet presAssocID="{475E57D8-6E11-41E3-BD74-6F35EFF77E05}" presName="gear1dstNode" presStyleLbl="node1" presStyleIdx="0" presStyleCnt="3"/>
      <dgm:spPr/>
    </dgm:pt>
    <dgm:pt modelId="{32B40B5C-5D94-4B33-B61E-19D1AD0018B0}" type="pres">
      <dgm:prSet presAssocID="{8489ECD8-4630-45EF-BC96-ED83C6D78D6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E34D0-9450-47B1-A8B5-B5F21AD7EB02}" type="pres">
      <dgm:prSet presAssocID="{8489ECD8-4630-45EF-BC96-ED83C6D78D65}" presName="gear2srcNode" presStyleLbl="node1" presStyleIdx="1" presStyleCnt="3"/>
      <dgm:spPr/>
    </dgm:pt>
    <dgm:pt modelId="{ED763580-EB24-4B50-AB8A-C82E3BCBB8C1}" type="pres">
      <dgm:prSet presAssocID="{8489ECD8-4630-45EF-BC96-ED83C6D78D65}" presName="gear2dstNode" presStyleLbl="node1" presStyleIdx="1" presStyleCnt="3"/>
      <dgm:spPr/>
    </dgm:pt>
    <dgm:pt modelId="{2A1C4DBD-9907-47AE-8645-00A45A244BB8}" type="pres">
      <dgm:prSet presAssocID="{D4134AB8-6A37-4089-A154-AB6BE3709DA8}" presName="gear3" presStyleLbl="node1" presStyleIdx="2" presStyleCnt="3"/>
      <dgm:spPr/>
    </dgm:pt>
    <dgm:pt modelId="{E2B783A1-385E-4C00-93C1-73EA3E56855A}" type="pres">
      <dgm:prSet presAssocID="{D4134AB8-6A37-4089-A154-AB6BE3709DA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0F5B7A1-923D-468C-9F37-F0C9415C3545}" type="pres">
      <dgm:prSet presAssocID="{D4134AB8-6A37-4089-A154-AB6BE3709DA8}" presName="gear3srcNode" presStyleLbl="node1" presStyleIdx="2" presStyleCnt="3"/>
      <dgm:spPr/>
    </dgm:pt>
    <dgm:pt modelId="{E8DFAD72-D701-4C78-95E0-32AA9B4990D4}" type="pres">
      <dgm:prSet presAssocID="{D4134AB8-6A37-4089-A154-AB6BE3709DA8}" presName="gear3dstNode" presStyleLbl="node1" presStyleIdx="2" presStyleCnt="3"/>
      <dgm:spPr/>
    </dgm:pt>
    <dgm:pt modelId="{E295E0EA-9C08-46D3-B151-9E777F6A9D6D}" type="pres">
      <dgm:prSet presAssocID="{CE5ACA77-23C6-4A88-B009-8F008190D018}" presName="connector1" presStyleLbl="sibTrans2D1" presStyleIdx="0" presStyleCnt="3"/>
      <dgm:spPr/>
    </dgm:pt>
    <dgm:pt modelId="{06352306-8410-4F6C-8FC4-EABFF69CD3DE}" type="pres">
      <dgm:prSet presAssocID="{F8507651-7AB7-472B-AD39-FBF92BD8D68E}" presName="connector2" presStyleLbl="sibTrans2D1" presStyleIdx="1" presStyleCnt="3"/>
      <dgm:spPr/>
    </dgm:pt>
    <dgm:pt modelId="{43982215-5915-407D-8850-C96FB06FB3D6}" type="pres">
      <dgm:prSet presAssocID="{735B43B4-3E45-4821-A97D-6B43DC3E821D}" presName="connector3" presStyleLbl="sibTrans2D1" presStyleIdx="2" presStyleCnt="3"/>
      <dgm:spPr/>
    </dgm:pt>
  </dgm:ptLst>
  <dgm:cxnLst>
    <dgm:cxn modelId="{CD81E410-78A3-438B-BAD1-EAF6B69C57B5}" srcId="{9A1C99E6-C500-4F06-BC16-7DCF63DD7C55}" destId="{475E57D8-6E11-41E3-BD74-6F35EFF77E05}" srcOrd="0" destOrd="0" parTransId="{4644931C-F4F9-4AC5-8680-9126F170D377}" sibTransId="{CE5ACA77-23C6-4A88-B009-8F008190D018}"/>
    <dgm:cxn modelId="{1EBC205F-798F-4202-B48A-492E9344428B}" type="presOf" srcId="{F8507651-7AB7-472B-AD39-FBF92BD8D68E}" destId="{06352306-8410-4F6C-8FC4-EABFF69CD3DE}" srcOrd="0" destOrd="0" presId="urn:microsoft.com/office/officeart/2005/8/layout/gear1"/>
    <dgm:cxn modelId="{079C0423-732C-4C70-AB4D-4EC15A8392F1}" type="presOf" srcId="{475E57D8-6E11-41E3-BD74-6F35EFF77E05}" destId="{7E786875-7FE5-43B5-83DD-35D855089CA7}" srcOrd="2" destOrd="0" presId="urn:microsoft.com/office/officeart/2005/8/layout/gear1"/>
    <dgm:cxn modelId="{5BB7FBC7-FE6B-4B12-A8AB-0EB6ED259EA6}" type="presOf" srcId="{475E57D8-6E11-41E3-BD74-6F35EFF77E05}" destId="{4E8B81C0-A1DD-40B1-A1A1-673F6685FB3A}" srcOrd="0" destOrd="0" presId="urn:microsoft.com/office/officeart/2005/8/layout/gear1"/>
    <dgm:cxn modelId="{A599B79F-C571-4FF1-94C2-11F4A761DB41}" type="presOf" srcId="{CE5ACA77-23C6-4A88-B009-8F008190D018}" destId="{E295E0EA-9C08-46D3-B151-9E777F6A9D6D}" srcOrd="0" destOrd="0" presId="urn:microsoft.com/office/officeart/2005/8/layout/gear1"/>
    <dgm:cxn modelId="{3B430AD9-1CB9-4F84-80A1-95D59896C1BD}" type="presOf" srcId="{D4134AB8-6A37-4089-A154-AB6BE3709DA8}" destId="{2A1C4DBD-9907-47AE-8645-00A45A244BB8}" srcOrd="0" destOrd="0" presId="urn:microsoft.com/office/officeart/2005/8/layout/gear1"/>
    <dgm:cxn modelId="{707F472B-73F7-41C8-AF37-3CCAE56A9A8D}" type="presOf" srcId="{D4134AB8-6A37-4089-A154-AB6BE3709DA8}" destId="{E2B783A1-385E-4C00-93C1-73EA3E56855A}" srcOrd="1" destOrd="0" presId="urn:microsoft.com/office/officeart/2005/8/layout/gear1"/>
    <dgm:cxn modelId="{008AF0DF-77A6-4C95-8045-AE831016AAD8}" srcId="{9A1C99E6-C500-4F06-BC16-7DCF63DD7C55}" destId="{8489ECD8-4630-45EF-BC96-ED83C6D78D65}" srcOrd="1" destOrd="0" parTransId="{B0B57BF9-ACFC-442C-8681-439922E1A7B6}" sibTransId="{F8507651-7AB7-472B-AD39-FBF92BD8D68E}"/>
    <dgm:cxn modelId="{5E623EDC-44EC-483C-9821-025140B6B3BA}" type="presOf" srcId="{9A1C99E6-C500-4F06-BC16-7DCF63DD7C55}" destId="{B60CED43-42FF-478F-B875-A88B9381EA77}" srcOrd="0" destOrd="0" presId="urn:microsoft.com/office/officeart/2005/8/layout/gear1"/>
    <dgm:cxn modelId="{13DF8C94-1E46-4F58-866A-2C40AAF86F72}" type="presOf" srcId="{D4134AB8-6A37-4089-A154-AB6BE3709DA8}" destId="{20F5B7A1-923D-468C-9F37-F0C9415C3545}" srcOrd="2" destOrd="0" presId="urn:microsoft.com/office/officeart/2005/8/layout/gear1"/>
    <dgm:cxn modelId="{432B7A6D-9E3F-445A-ACBB-D8583B476E29}" type="presOf" srcId="{8489ECD8-4630-45EF-BC96-ED83C6D78D65}" destId="{727E34D0-9450-47B1-A8B5-B5F21AD7EB02}" srcOrd="1" destOrd="0" presId="urn:microsoft.com/office/officeart/2005/8/layout/gear1"/>
    <dgm:cxn modelId="{0A200FF8-95BA-4F61-9981-689B3005B349}" type="presOf" srcId="{8489ECD8-4630-45EF-BC96-ED83C6D78D65}" destId="{ED763580-EB24-4B50-AB8A-C82E3BCBB8C1}" srcOrd="2" destOrd="0" presId="urn:microsoft.com/office/officeart/2005/8/layout/gear1"/>
    <dgm:cxn modelId="{D9E9C102-CA9F-4B1C-924D-9CA6FBA00AF5}" srcId="{9A1C99E6-C500-4F06-BC16-7DCF63DD7C55}" destId="{D4134AB8-6A37-4089-A154-AB6BE3709DA8}" srcOrd="2" destOrd="0" parTransId="{79D4ED0C-14E9-440F-99BB-C38EE3930A52}" sibTransId="{735B43B4-3E45-4821-A97D-6B43DC3E821D}"/>
    <dgm:cxn modelId="{AE44C44B-8129-4DB2-9B93-45EAF118F99E}" type="presOf" srcId="{735B43B4-3E45-4821-A97D-6B43DC3E821D}" destId="{43982215-5915-407D-8850-C96FB06FB3D6}" srcOrd="0" destOrd="0" presId="urn:microsoft.com/office/officeart/2005/8/layout/gear1"/>
    <dgm:cxn modelId="{3B948738-541C-442A-B0AB-6D684D0B866E}" type="presOf" srcId="{D4134AB8-6A37-4089-A154-AB6BE3709DA8}" destId="{E8DFAD72-D701-4C78-95E0-32AA9B4990D4}" srcOrd="3" destOrd="0" presId="urn:microsoft.com/office/officeart/2005/8/layout/gear1"/>
    <dgm:cxn modelId="{9C5CB662-D3CA-4C15-BB12-3B301F4D8233}" type="presOf" srcId="{8489ECD8-4630-45EF-BC96-ED83C6D78D65}" destId="{32B40B5C-5D94-4B33-B61E-19D1AD0018B0}" srcOrd="0" destOrd="0" presId="urn:microsoft.com/office/officeart/2005/8/layout/gear1"/>
    <dgm:cxn modelId="{9BF30581-2CC2-42A4-83B4-ED110D968066}" type="presOf" srcId="{475E57D8-6E11-41E3-BD74-6F35EFF77E05}" destId="{020523FC-A2B6-4DBE-AC27-991215D80092}" srcOrd="1" destOrd="0" presId="urn:microsoft.com/office/officeart/2005/8/layout/gear1"/>
    <dgm:cxn modelId="{89AD2CF8-9088-4904-BECF-49E68BFFE811}" type="presParOf" srcId="{B60CED43-42FF-478F-B875-A88B9381EA77}" destId="{4E8B81C0-A1DD-40B1-A1A1-673F6685FB3A}" srcOrd="0" destOrd="0" presId="urn:microsoft.com/office/officeart/2005/8/layout/gear1"/>
    <dgm:cxn modelId="{F7DA9968-17D5-4B7D-8BB9-70FF6E983BB6}" type="presParOf" srcId="{B60CED43-42FF-478F-B875-A88B9381EA77}" destId="{020523FC-A2B6-4DBE-AC27-991215D80092}" srcOrd="1" destOrd="0" presId="urn:microsoft.com/office/officeart/2005/8/layout/gear1"/>
    <dgm:cxn modelId="{3151E00A-3CBE-4058-836E-4CC20819F80F}" type="presParOf" srcId="{B60CED43-42FF-478F-B875-A88B9381EA77}" destId="{7E786875-7FE5-43B5-83DD-35D855089CA7}" srcOrd="2" destOrd="0" presId="urn:microsoft.com/office/officeart/2005/8/layout/gear1"/>
    <dgm:cxn modelId="{FBDC3D95-50F4-4349-8795-724257BBEB6D}" type="presParOf" srcId="{B60CED43-42FF-478F-B875-A88B9381EA77}" destId="{32B40B5C-5D94-4B33-B61E-19D1AD0018B0}" srcOrd="3" destOrd="0" presId="urn:microsoft.com/office/officeart/2005/8/layout/gear1"/>
    <dgm:cxn modelId="{414F098B-EEDB-4841-B385-2D4AB308681B}" type="presParOf" srcId="{B60CED43-42FF-478F-B875-A88B9381EA77}" destId="{727E34D0-9450-47B1-A8B5-B5F21AD7EB02}" srcOrd="4" destOrd="0" presId="urn:microsoft.com/office/officeart/2005/8/layout/gear1"/>
    <dgm:cxn modelId="{74B5AB0C-A647-4F29-B430-5AA1314716A6}" type="presParOf" srcId="{B60CED43-42FF-478F-B875-A88B9381EA77}" destId="{ED763580-EB24-4B50-AB8A-C82E3BCBB8C1}" srcOrd="5" destOrd="0" presId="urn:microsoft.com/office/officeart/2005/8/layout/gear1"/>
    <dgm:cxn modelId="{70B4868C-BB9D-4598-AF5D-6C1CFBDF202D}" type="presParOf" srcId="{B60CED43-42FF-478F-B875-A88B9381EA77}" destId="{2A1C4DBD-9907-47AE-8645-00A45A244BB8}" srcOrd="6" destOrd="0" presId="urn:microsoft.com/office/officeart/2005/8/layout/gear1"/>
    <dgm:cxn modelId="{646C65C9-5BE8-4A7B-940A-6A360BAB4985}" type="presParOf" srcId="{B60CED43-42FF-478F-B875-A88B9381EA77}" destId="{E2B783A1-385E-4C00-93C1-73EA3E56855A}" srcOrd="7" destOrd="0" presId="urn:microsoft.com/office/officeart/2005/8/layout/gear1"/>
    <dgm:cxn modelId="{D99E2AA5-E631-4E4C-A695-4378F938F22C}" type="presParOf" srcId="{B60CED43-42FF-478F-B875-A88B9381EA77}" destId="{20F5B7A1-923D-468C-9F37-F0C9415C3545}" srcOrd="8" destOrd="0" presId="urn:microsoft.com/office/officeart/2005/8/layout/gear1"/>
    <dgm:cxn modelId="{DD2B30D5-06DC-472B-9C0E-A7B6C599EE5D}" type="presParOf" srcId="{B60CED43-42FF-478F-B875-A88B9381EA77}" destId="{E8DFAD72-D701-4C78-95E0-32AA9B4990D4}" srcOrd="9" destOrd="0" presId="urn:microsoft.com/office/officeart/2005/8/layout/gear1"/>
    <dgm:cxn modelId="{A8094881-6835-48DA-B289-C3D9B2A242E7}" type="presParOf" srcId="{B60CED43-42FF-478F-B875-A88B9381EA77}" destId="{E295E0EA-9C08-46D3-B151-9E777F6A9D6D}" srcOrd="10" destOrd="0" presId="urn:microsoft.com/office/officeart/2005/8/layout/gear1"/>
    <dgm:cxn modelId="{794EDE25-0A5E-4C69-9A6B-CFFEC9FB805C}" type="presParOf" srcId="{B60CED43-42FF-478F-B875-A88B9381EA77}" destId="{06352306-8410-4F6C-8FC4-EABFF69CD3DE}" srcOrd="11" destOrd="0" presId="urn:microsoft.com/office/officeart/2005/8/layout/gear1"/>
    <dgm:cxn modelId="{42E88DB2-9674-42C5-B785-42AC303CA1A2}" type="presParOf" srcId="{B60CED43-42FF-478F-B875-A88B9381EA77}" destId="{43982215-5915-407D-8850-C96FB06FB3D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81C0-A1DD-40B1-A1A1-673F6685FB3A}">
      <dsp:nvSpPr>
        <dsp:cNvPr id="0" name=""/>
        <dsp:cNvSpPr/>
      </dsp:nvSpPr>
      <dsp:spPr>
        <a:xfrm>
          <a:off x="1108923" y="712879"/>
          <a:ext cx="871296" cy="87129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 dirty="0"/>
        </a:p>
      </dsp:txBody>
      <dsp:txXfrm>
        <a:off x="1284092" y="916976"/>
        <a:ext cx="520958" cy="447864"/>
      </dsp:txXfrm>
    </dsp:sp>
    <dsp:sp modelId="{32B40B5C-5D94-4B33-B61E-19D1AD0018B0}">
      <dsp:nvSpPr>
        <dsp:cNvPr id="0" name=""/>
        <dsp:cNvSpPr/>
      </dsp:nvSpPr>
      <dsp:spPr>
        <a:xfrm>
          <a:off x="601986" y="506936"/>
          <a:ext cx="633670" cy="63367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>
        <a:off x="761514" y="667429"/>
        <a:ext cx="314614" cy="312684"/>
      </dsp:txXfrm>
    </dsp:sp>
    <dsp:sp modelId="{2A1C4DBD-9907-47AE-8645-00A45A244BB8}">
      <dsp:nvSpPr>
        <dsp:cNvPr id="0" name=""/>
        <dsp:cNvSpPr/>
      </dsp:nvSpPr>
      <dsp:spPr>
        <a:xfrm rot="20700000">
          <a:off x="956906" y="69768"/>
          <a:ext cx="620867" cy="62086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 rot="-20700000">
        <a:off x="1093081" y="205942"/>
        <a:ext cx="348518" cy="348518"/>
      </dsp:txXfrm>
    </dsp:sp>
    <dsp:sp modelId="{E295E0EA-9C08-46D3-B151-9E777F6A9D6D}">
      <dsp:nvSpPr>
        <dsp:cNvPr id="0" name=""/>
        <dsp:cNvSpPr/>
      </dsp:nvSpPr>
      <dsp:spPr>
        <a:xfrm>
          <a:off x="1016706" y="595033"/>
          <a:ext cx="1115259" cy="1115259"/>
        </a:xfrm>
        <a:prstGeom prst="circularArrow">
          <a:avLst>
            <a:gd name="adj1" fmla="val 4687"/>
            <a:gd name="adj2" fmla="val 299029"/>
            <a:gd name="adj3" fmla="val 2382067"/>
            <a:gd name="adj4" fmla="val 1618843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2306-8410-4F6C-8FC4-EABFF69CD3DE}">
      <dsp:nvSpPr>
        <dsp:cNvPr id="0" name=""/>
        <dsp:cNvSpPr/>
      </dsp:nvSpPr>
      <dsp:spPr>
        <a:xfrm>
          <a:off x="489765" y="377930"/>
          <a:ext cx="810306" cy="8103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82215-5915-407D-8850-C96FB06FB3D6}">
      <dsp:nvSpPr>
        <dsp:cNvPr id="0" name=""/>
        <dsp:cNvSpPr/>
      </dsp:nvSpPr>
      <dsp:spPr>
        <a:xfrm>
          <a:off x="813293" y="-55023"/>
          <a:ext cx="873673" cy="87367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1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96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99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FC3E-E514-44B6-A26A-94F0B470FE90}" type="datetimeFigureOut">
              <a:rPr lang="de-DE" smtClean="0"/>
              <a:t>17.01.2013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3EA2-7CF7-4394-AB85-70C219D2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0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31881"/>
            <a:ext cx="7772400" cy="1470025"/>
          </a:xfrm>
        </p:spPr>
        <p:txBody>
          <a:bodyPr>
            <a:normAutofit/>
          </a:bodyPr>
          <a:lstStyle/>
          <a:p>
            <a:r>
              <a:rPr lang="de-DE" sz="5400" b="1" dirty="0" err="1" smtClean="0"/>
              <a:t>BombGameSE</a:t>
            </a:r>
            <a:endParaRPr lang="de-DE" sz="5400" b="1" dirty="0"/>
          </a:p>
        </p:txBody>
      </p:sp>
      <p:pic>
        <p:nvPicPr>
          <p:cNvPr id="7170" name="Picture 2" descr="C:\Users\jeganslo.FHKN\Downloads\BombGameSE-master\BombGameSE-master\res\b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8" y="620688"/>
            <a:ext cx="1081218" cy="10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jeganslo.FHKN\Downloads\BombGameSE-master\BombGameSE-master\res\w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30" y="188640"/>
            <a:ext cx="751787" cy="75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jeganslo.FHKN\Downloads\BombGameSE-master\BombGameSE-master\res\p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3" y="5817359"/>
            <a:ext cx="773086" cy="7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jeganslo.FHKN\Downloads\BombGameSE-master\BombGameSE-master\res\explo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09" y="270892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jeganslo.FHKN\Downloads\BombGameSE-master\BombGameSE-master\res\m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13" y="5805809"/>
            <a:ext cx="792634" cy="7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347035" cy="443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Strategies</a:t>
            </a:r>
            <a:r>
              <a:rPr lang="de-DE" dirty="0" smtClean="0"/>
              <a:t> in AI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" y="2204864"/>
            <a:ext cx="905369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 descr="C:\Users\jeganslo.FHKN\Desktop\puzz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9" y="-3520"/>
            <a:ext cx="1942081" cy="17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Factory </a:t>
            </a:r>
            <a:r>
              <a:rPr lang="de-DE" dirty="0" err="1" smtClean="0"/>
              <a:t>GameHandlerConfiguration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72368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jeganslo.FHKN\Desktop\puzz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9" y="-3520"/>
            <a:ext cx="1942081" cy="17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Sonar </a:t>
            </a:r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5122" name="Picture 2" descr="C:\Users\jeganslo.FHKN\Downloads\BombGameSE-master\BombGameSE-master\docimg\son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" y="1988840"/>
            <a:ext cx="8346976" cy="36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Hotspots</a:t>
            </a:r>
            <a:endParaRPr lang="de-DE" dirty="0"/>
          </a:p>
        </p:txBody>
      </p:sp>
      <p:pic>
        <p:nvPicPr>
          <p:cNvPr id="11266" name="Picture 2" descr="C:\Users\jeganslo.FHKN\Desktop\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1286"/>
            <a:ext cx="8012539" cy="53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Create a </a:t>
            </a:r>
            <a:r>
              <a:rPr lang="de-DE" dirty="0" err="1" smtClean="0"/>
              <a:t>bomberman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featuring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 </a:t>
            </a:r>
            <a:r>
              <a:rPr lang="de-DE" dirty="0" err="1" smtClean="0"/>
              <a:t>bomberman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  <a:p>
            <a:r>
              <a:rPr lang="de-DE" dirty="0" smtClean="0"/>
              <a:t>AI</a:t>
            </a:r>
          </a:p>
          <a:p>
            <a:r>
              <a:rPr lang="de-DE" dirty="0" smtClean="0"/>
              <a:t>Random </a:t>
            </a:r>
            <a:r>
              <a:rPr lang="de-DE" dirty="0" err="1" smtClean="0"/>
              <a:t>maze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err="1" smtClean="0"/>
              <a:t>Scalable</a:t>
            </a:r>
            <a:endParaRPr lang="de-DE" dirty="0" smtClean="0"/>
          </a:p>
          <a:p>
            <a:r>
              <a:rPr lang="de-DE" dirty="0" smtClean="0"/>
              <a:t>TUI/GUI</a:t>
            </a:r>
          </a:p>
        </p:txBody>
      </p:sp>
      <p:pic>
        <p:nvPicPr>
          <p:cNvPr id="1027" name="Picture 3" descr="C:\Users\jeganslo.FHKN\Downloads\BombGameSE-master\BombGameSE-master\docimg\standardbomber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3466356" cy="325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MVC-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100% (</a:t>
            </a:r>
            <a:r>
              <a:rPr lang="de-DE" dirty="0" err="1" smtClean="0"/>
              <a:t>except</a:t>
            </a:r>
            <a:r>
              <a:rPr lang="de-DE" dirty="0" smtClean="0"/>
              <a:t> GUI/TUI)</a:t>
            </a:r>
          </a:p>
          <a:p>
            <a:r>
              <a:rPr lang="de-DE" dirty="0" smtClean="0"/>
              <a:t>Run GUI/TUI </a:t>
            </a:r>
            <a:r>
              <a:rPr lang="de-DE" dirty="0" err="1" smtClean="0"/>
              <a:t>simultaneously</a:t>
            </a:r>
            <a:endParaRPr lang="de-DE" dirty="0" smtClean="0"/>
          </a:p>
          <a:p>
            <a:r>
              <a:rPr lang="de-DE" dirty="0" err="1"/>
              <a:t>provide</a:t>
            </a:r>
            <a:r>
              <a:rPr lang="de-DE" dirty="0"/>
              <a:t> 0%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duplication</a:t>
            </a:r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0% </a:t>
            </a:r>
            <a:r>
              <a:rPr lang="de-DE" dirty="0" err="1"/>
              <a:t>tangle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environment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Hosted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 (</a:t>
            </a:r>
            <a:r>
              <a:rPr lang="de-DE" dirty="0" err="1" smtClean="0"/>
              <a:t>documentation</a:t>
            </a:r>
            <a:r>
              <a:rPr lang="de-DE" dirty="0" smtClean="0"/>
              <a:t> in </a:t>
            </a:r>
            <a:r>
              <a:rPr lang="de-DE" dirty="0" err="1" smtClean="0"/>
              <a:t>markdown</a:t>
            </a:r>
            <a:r>
              <a:rPr lang="de-DE" dirty="0" smtClean="0"/>
              <a:t>)</a:t>
            </a:r>
          </a:p>
          <a:p>
            <a:r>
              <a:rPr lang="de-DE" dirty="0" smtClean="0"/>
              <a:t>Jenkins </a:t>
            </a:r>
            <a:r>
              <a:rPr lang="de-DE" dirty="0" err="1" smtClean="0"/>
              <a:t>for</a:t>
            </a:r>
            <a:r>
              <a:rPr lang="de-DE" dirty="0" smtClean="0"/>
              <a:t> CI</a:t>
            </a:r>
          </a:p>
          <a:p>
            <a:r>
              <a:rPr lang="de-DE" dirty="0" smtClean="0"/>
              <a:t>Sonar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: </a:t>
            </a:r>
            <a:r>
              <a:rPr lang="de-DE" dirty="0" err="1" smtClean="0"/>
              <a:t>EclEmma</a:t>
            </a:r>
            <a:endParaRPr lang="de-DE" dirty="0"/>
          </a:p>
        </p:txBody>
      </p:sp>
      <p:pic>
        <p:nvPicPr>
          <p:cNvPr id="6146" name="Picture 2" descr="C:\Users\jeganslo.FHKN\Downloads\BombGameSE-master\BombGameSE-master\docimg\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7992888" cy="22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451799"/>
            <a:ext cx="8229600" cy="1143000"/>
          </a:xfrm>
        </p:spPr>
        <p:txBody>
          <a:bodyPr/>
          <a:lstStyle/>
          <a:p>
            <a:r>
              <a:rPr lang="de-DE" dirty="0" smtClean="0"/>
              <a:t>TUI/GUI</a:t>
            </a:r>
            <a:endParaRPr lang="de-DE" dirty="0"/>
          </a:p>
        </p:txBody>
      </p:sp>
      <p:pic>
        <p:nvPicPr>
          <p:cNvPr id="2050" name="Picture 2" descr="C:\Users\jeganslo.FHKN\Downloads\BombGameSE-master\BombGameSE-master\docimg\T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0" y="476672"/>
            <a:ext cx="588666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jeganslo.FHKN\Desktop\gui_bombg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5322292" cy="37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268760" y="57858"/>
            <a:ext cx="8229600" cy="1143000"/>
          </a:xfrm>
        </p:spPr>
        <p:txBody>
          <a:bodyPr/>
          <a:lstStyle/>
          <a:p>
            <a:r>
              <a:rPr lang="de-DE" dirty="0" smtClean="0"/>
              <a:t>MVC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3074" name="Picture 2" descr="C:\Users\jeganslo.FHKN\Downloads\BombGameSE-master\BombGameSE-master\docimg\p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17" y="1340768"/>
            <a:ext cx="222285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ganslo.FHKN\Downloads\BombGameSE-master\BombGameSE-master\docimg\s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60" y="122694"/>
            <a:ext cx="4100548" cy="65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GameField</a:t>
            </a:r>
            <a:r>
              <a:rPr lang="de-DE" dirty="0" smtClean="0"/>
              <a:t>[][] (2D Array)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59832" y="2924944"/>
            <a:ext cx="3024336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251163" y="25553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41110" y="39796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059832" y="3140968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059832" y="3416999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059832" y="3693030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059832" y="3969061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059832" y="4245092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059832" y="4521123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059832" y="4797152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3275856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3563888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851920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4139952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427984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16016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004048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292080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5580112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868144" y="2924670"/>
            <a:ext cx="0" cy="21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652120" y="5805264"/>
            <a:ext cx="3231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Holds </a:t>
            </a:r>
            <a:r>
              <a:rPr lang="de-DE" sz="4800" dirty="0" err="1" smtClean="0"/>
              <a:t>status</a:t>
            </a:r>
            <a:endParaRPr lang="de-DE" sz="4800" dirty="0"/>
          </a:p>
        </p:txBody>
      </p:sp>
      <p:sp>
        <p:nvSpPr>
          <p:cNvPr id="31" name="Textfeld 30"/>
          <p:cNvSpPr txBox="1"/>
          <p:nvPr/>
        </p:nvSpPr>
        <p:spPr>
          <a:xfrm>
            <a:off x="1043608" y="23706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020272" y="4521123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7584" y="396906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Bomb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60420" y="200707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Explosion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999349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Wall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1763688" y="2740004"/>
            <a:ext cx="1872208" cy="761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567478" y="4153728"/>
            <a:ext cx="2431871" cy="5520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251163" y="2025964"/>
            <a:ext cx="608869" cy="139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5796136" y="2376405"/>
            <a:ext cx="1089945" cy="141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4555597" y="4429758"/>
            <a:ext cx="2330484" cy="276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GameHandler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Central </a:t>
            </a:r>
            <a:r>
              <a:rPr lang="de-DE" dirty="0" err="1" smtClean="0"/>
              <a:t>logics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 smtClean="0"/>
          </a:p>
          <a:p>
            <a:pPr lvl="1"/>
            <a:r>
              <a:rPr lang="de-DE" dirty="0" smtClean="0"/>
              <a:t>&gt;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r>
              <a:rPr lang="de-DE" dirty="0" smtClean="0"/>
              <a:t>&gt;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spawn</a:t>
            </a:r>
            <a:endParaRPr lang="de-DE" dirty="0" smtClean="0"/>
          </a:p>
          <a:p>
            <a:pPr lvl="1"/>
            <a:r>
              <a:rPr lang="de-DE" dirty="0" smtClean="0"/>
              <a:t>&gt; </a:t>
            </a:r>
            <a:r>
              <a:rPr lang="de-DE" dirty="0" err="1" smtClean="0"/>
              <a:t>Calculates</a:t>
            </a:r>
            <a:r>
              <a:rPr lang="de-DE" dirty="0" smtClean="0"/>
              <a:t> </a:t>
            </a:r>
            <a:r>
              <a:rPr lang="de-DE" dirty="0" err="1" smtClean="0"/>
              <a:t>explosion</a:t>
            </a:r>
            <a:endParaRPr lang="de-DE" dirty="0" smtClean="0"/>
          </a:p>
          <a:p>
            <a:pPr lvl="1"/>
            <a:r>
              <a:rPr lang="de-DE" dirty="0" smtClean="0"/>
              <a:t>&gt; Update Field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98790861"/>
              </p:ext>
            </p:extLst>
          </p:nvPr>
        </p:nvGraphicFramePr>
        <p:xfrm>
          <a:off x="-324544" y="0"/>
          <a:ext cx="237626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00131"/>
            <a:ext cx="4485842" cy="254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0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-&gt; Factory: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3600" b="1" dirty="0" err="1" smtClean="0"/>
              <a:t>GameHandlerConfiguration</a:t>
            </a:r>
            <a:endParaRPr lang="de-DE" sz="3600" b="1" dirty="0" smtClean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 smtClean="0"/>
              <a:t>Holds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game</a:t>
            </a:r>
            <a:r>
              <a:rPr lang="de-DE" sz="3600" dirty="0" smtClean="0"/>
              <a:t> </a:t>
            </a:r>
            <a:r>
              <a:rPr lang="de-DE" sz="3600" dirty="0" err="1" smtClean="0"/>
              <a:t>config</a:t>
            </a:r>
            <a:endParaRPr lang="de-DE" sz="3600" dirty="0" smtClean="0"/>
          </a:p>
          <a:p>
            <a:r>
              <a:rPr lang="de-DE" sz="3600" dirty="0" smtClean="0"/>
              <a:t>Nr. </a:t>
            </a:r>
            <a:r>
              <a:rPr lang="de-DE" sz="3600" dirty="0" err="1" smtClean="0"/>
              <a:t>of</a:t>
            </a:r>
            <a:r>
              <a:rPr lang="de-DE" sz="3600" dirty="0" smtClean="0"/>
              <a:t> Ais, </a:t>
            </a:r>
            <a:r>
              <a:rPr lang="de-DE" sz="3600" dirty="0" err="1" smtClean="0"/>
              <a:t>width</a:t>
            </a:r>
            <a:r>
              <a:rPr lang="de-DE" sz="3600" dirty="0" smtClean="0"/>
              <a:t>, </a:t>
            </a:r>
            <a:r>
              <a:rPr lang="de-DE" sz="3600" dirty="0" err="1" smtClean="0"/>
              <a:t>height</a:t>
            </a:r>
            <a:r>
              <a:rPr lang="de-DE" sz="3600" dirty="0" smtClean="0"/>
              <a:t>, …</a:t>
            </a:r>
            <a:endParaRPr lang="de-DE" sz="3600" dirty="0"/>
          </a:p>
        </p:txBody>
      </p:sp>
      <p:pic>
        <p:nvPicPr>
          <p:cNvPr id="4098" name="Picture 2" descr="C:\Users\jeganslo.FHKN\Downloads\BombGameSE-master\BombGameSE-master\docimg\implstru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78" y="1412776"/>
            <a:ext cx="3048372" cy="45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eganslo.FHKN\Desktop\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009"/>
            <a:ext cx="3180328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BombGameSE</vt:lpstr>
      <vt:lpstr>Create a bomberman clone featuring:</vt:lpstr>
      <vt:lpstr>Architecture goals</vt:lpstr>
      <vt:lpstr>Project environment</vt:lpstr>
      <vt:lpstr>TUI/GUI</vt:lpstr>
      <vt:lpstr>MVC Structure</vt:lpstr>
      <vt:lpstr>GameField[][] (2D Array)</vt:lpstr>
      <vt:lpstr>GameHandler</vt:lpstr>
      <vt:lpstr>Interfaces</vt:lpstr>
      <vt:lpstr>Patterns</vt:lpstr>
      <vt:lpstr>Patterns</vt:lpstr>
      <vt:lpstr>Sonar Metrics</vt:lpstr>
      <vt:lpstr>Hotspots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BombGameSE</dc:title>
  <dc:creator>jeganslo</dc:creator>
  <cp:lastModifiedBy>jeganslo</cp:lastModifiedBy>
  <cp:revision>18</cp:revision>
  <dcterms:created xsi:type="dcterms:W3CDTF">2013-01-17T16:19:03Z</dcterms:created>
  <dcterms:modified xsi:type="dcterms:W3CDTF">2013-01-17T17:35:41Z</dcterms:modified>
</cp:coreProperties>
</file>