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0fce7d94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0fce7d94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0fce7d94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0fce7d94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0fce7d94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0fce7d94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0fce7d9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0fce7d9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0fce7d94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0fce7d94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0fce7d94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0fce7d94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0fce7d94e_2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0fce7d94e_2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59075"/>
            <a:ext cx="8520600" cy="12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660"/>
              <a:t>Chess Game Project</a:t>
            </a:r>
            <a:endParaRPr sz="666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24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89"/>
              <a:buNone/>
            </a:pPr>
            <a:r>
              <a:rPr lang="en" sz="4268">
                <a:solidFill>
                  <a:schemeClr val="dk1"/>
                </a:solidFill>
              </a:rPr>
              <a:t>By: Lou Foua, Zack Harris, and Connor King</a:t>
            </a:r>
            <a:endParaRPr sz="2048"/>
          </a:p>
        </p:txBody>
      </p:sp>
      <p:sp>
        <p:nvSpPr>
          <p:cNvPr id="56" name="Google Shape;56;p13"/>
          <p:cNvSpPr txBox="1"/>
          <p:nvPr/>
        </p:nvSpPr>
        <p:spPr>
          <a:xfrm>
            <a:off x="808500" y="3261338"/>
            <a:ext cx="7527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2"/>
                </a:solidFill>
              </a:rPr>
              <a:t>A Java </a:t>
            </a:r>
            <a:r>
              <a:rPr lang="en" sz="3300">
                <a:solidFill>
                  <a:schemeClr val="lt2"/>
                </a:solidFill>
              </a:rPr>
              <a:t>implementation based on the most popular board game in the world.</a:t>
            </a:r>
            <a:endParaRPr sz="3300">
              <a:solidFill>
                <a:schemeClr val="lt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000" y="-44925"/>
            <a:ext cx="1649876" cy="164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2275" y="97700"/>
            <a:ext cx="1364625" cy="13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/>
              <a:t>Package Diagram</a:t>
            </a:r>
            <a:endParaRPr sz="342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822" y="1647275"/>
            <a:ext cx="5856375" cy="2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140650" y="3845275"/>
            <a:ext cx="486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Char char="-"/>
            </a:pPr>
            <a:r>
              <a:rPr lang="en" sz="2600">
                <a:solidFill>
                  <a:schemeClr val="lt2"/>
                </a:solidFill>
              </a:rPr>
              <a:t>Updated Package Diagram</a:t>
            </a:r>
            <a:endParaRPr sz="26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/>
              <a:t>Database Design Diagram (ER Diagram)</a:t>
            </a:r>
            <a:endParaRPr sz="342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720950" y="1949700"/>
            <a:ext cx="5702100" cy="1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9401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2816"/>
              <a:t>We tried to implement a database and could not get it working.</a:t>
            </a:r>
            <a:endParaRPr sz="2816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/>
              <a:t>Functional Requirement Example</a:t>
            </a:r>
            <a:endParaRPr sz="342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832200" y="1843400"/>
            <a:ext cx="7479600" cy="14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a.	Making a Move - in chess, a move is defined as a player selecting a piece and moving it in the piece’s </a:t>
            </a:r>
            <a:r>
              <a:rPr lang="en" sz="2600"/>
              <a:t>defined pattern.</a:t>
            </a:r>
            <a:endParaRPr sz="26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675" y="3384825"/>
            <a:ext cx="5798650" cy="14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4975"/>
            <a:ext cx="85206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/>
              <a:t>Use Case Description Example</a:t>
            </a:r>
            <a:endParaRPr sz="342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616250"/>
            <a:ext cx="4260300" cy="19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" sz="2600"/>
              <a:t>The Actor is the User. There is an entry condition and an exit condition.</a:t>
            </a:r>
            <a:endParaRPr sz="2600"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9475" y="1271650"/>
            <a:ext cx="4267201" cy="3116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/>
              <a:t>Class Diagram Example</a:t>
            </a:r>
            <a:endParaRPr sz="342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933575" y="1423014"/>
            <a:ext cx="5786400" cy="3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" sz="2600"/>
              <a:t>The initial diagram for the Game class consisted of a number of data fields and methods that were found to be inadequate for one class upon </a:t>
            </a:r>
            <a:r>
              <a:rPr lang="en" sz="2600"/>
              <a:t>implementation</a:t>
            </a:r>
            <a:r>
              <a:rPr lang="en" sz="2600"/>
              <a:t>. Decided to split this up into multiple classes.</a:t>
            </a:r>
            <a:endParaRPr sz="26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19047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/>
              <a:t>Final Class Diagram</a:t>
            </a:r>
            <a:endParaRPr sz="342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399550"/>
            <a:ext cx="343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" sz="2600"/>
              <a:t>This is the updated version that most resembles the Game class. We have several different attributes and operations.</a:t>
            </a:r>
            <a:endParaRPr sz="26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450" y="891700"/>
            <a:ext cx="4706548" cy="425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1821600" y="2059200"/>
            <a:ext cx="55008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Time for Demo!</a:t>
            </a:r>
            <a:endParaRPr sz="6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7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