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TOPIC:</a:t>
            </a:r>
            <a:br>
              <a:rPr lang="en-US" dirty="0" smtClean="0"/>
            </a:br>
            <a:r>
              <a:rPr lang="en-US" dirty="0" smtClean="0"/>
              <a:t> Event Management Comprehensive Comparator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8229600" cy="2438400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APARNA MAURYA -1501010</a:t>
            </a:r>
          </a:p>
          <a:p>
            <a:r>
              <a:rPr lang="en-US" dirty="0" smtClean="0"/>
              <a:t>PALAK KAPOOR - 1501036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3117056" cy="671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FEATURES: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062912" cy="5105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 smtClean="0"/>
              <a:t>Administrator</a:t>
            </a:r>
          </a:p>
          <a:p>
            <a:pPr algn="l">
              <a:buFont typeface="Wingdings" pitchFamily="2" charset="2"/>
              <a:buChar char="ü"/>
            </a:pPr>
            <a:endParaRPr lang="en-US" dirty="0" smtClean="0"/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List of all events</a:t>
            </a:r>
          </a:p>
          <a:p>
            <a:pPr algn="l">
              <a:buFont typeface="Wingdings" pitchFamily="2" charset="2"/>
              <a:buChar char="ü"/>
            </a:pPr>
            <a:endParaRPr lang="en-US" dirty="0" smtClean="0"/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List of all event managers</a:t>
            </a:r>
          </a:p>
          <a:p>
            <a:pPr lvl="1" algn="l">
              <a:buFont typeface="Wingdings" pitchFamily="2" charset="2"/>
              <a:buChar char="v"/>
            </a:pPr>
            <a:r>
              <a:rPr lang="en-US" sz="2000" dirty="0" smtClean="0"/>
              <a:t>Location </a:t>
            </a:r>
          </a:p>
          <a:p>
            <a:pPr lvl="1" algn="l">
              <a:buFont typeface="Wingdings" pitchFamily="2" charset="2"/>
              <a:buChar char="v"/>
            </a:pPr>
            <a:r>
              <a:rPr lang="en-US" sz="2000" dirty="0" smtClean="0"/>
              <a:t>Highlights</a:t>
            </a:r>
          </a:p>
          <a:p>
            <a:pPr lvl="1" algn="l"/>
            <a:endParaRPr lang="en-US" sz="2000" dirty="0" smtClean="0"/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Comparison Criteria </a:t>
            </a:r>
          </a:p>
          <a:p>
            <a:pPr lvl="1" algn="l">
              <a:buFont typeface="Wingdings" pitchFamily="2" charset="2"/>
              <a:buChar char="v"/>
            </a:pPr>
            <a:r>
              <a:rPr lang="en-US" sz="2000" dirty="0" smtClean="0"/>
              <a:t>Reviews and  Ratings</a:t>
            </a:r>
          </a:p>
          <a:p>
            <a:pPr lvl="1" algn="l">
              <a:buFont typeface="Wingdings" pitchFamily="2" charset="2"/>
              <a:buChar char="v"/>
            </a:pPr>
            <a:r>
              <a:rPr lang="en-US" sz="2000" dirty="0" smtClean="0"/>
              <a:t>Cost</a:t>
            </a:r>
          </a:p>
          <a:p>
            <a:pPr lvl="1" algn="l">
              <a:buFont typeface="Wingdings" pitchFamily="2" charset="2"/>
              <a:buChar char="v"/>
            </a:pPr>
            <a:r>
              <a:rPr lang="en-US" sz="2000" dirty="0" smtClean="0"/>
              <a:t>Services Provided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61722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 and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146256" cy="4074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Integrity.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Authentic Customer Reviews.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Privacy.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To ensure that a user gives only a single rating or review for each event.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TOPIC:  Event Management Comprehensive Comparator</vt:lpstr>
      <vt:lpstr>FEATURES:                         </vt:lpstr>
      <vt:lpstr>Challenges and Risks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 Event Management Comprehensive Comparator</dc:title>
  <dc:creator>PALAK</dc:creator>
  <cp:lastModifiedBy>PALAK</cp:lastModifiedBy>
  <cp:revision>1</cp:revision>
  <dcterms:created xsi:type="dcterms:W3CDTF">2006-08-16T00:00:00Z</dcterms:created>
  <dcterms:modified xsi:type="dcterms:W3CDTF">2018-01-04T19:25:16Z</dcterms:modified>
</cp:coreProperties>
</file>