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100" d="100"/>
          <a:sy n="100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835E-7C71-4AA9-AC0A-0AD8605F8EC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62CFA-6F6E-433C-BE7B-80F6E423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2CFA-6F6E-433C-BE7B-80F6E423A7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2CFA-6F6E-433C-BE7B-80F6E423A7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6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5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4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10/07/2015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8CD2-DEAC-45BB-A75E-1F4A71D4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Project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Software Squad</a:t>
            </a:r>
            <a:endParaRPr lang="en-US" dirty="0" smtClean="0"/>
          </a:p>
          <a:p>
            <a:r>
              <a:rPr lang="en-US" dirty="0" smtClean="0"/>
              <a:t>Todd Sutter, James </a:t>
            </a:r>
            <a:r>
              <a:rPr lang="en-US" dirty="0" err="1" smtClean="0"/>
              <a:t>Schnitzer</a:t>
            </a:r>
            <a:r>
              <a:rPr lang="en-US" dirty="0" smtClean="0"/>
              <a:t>, Mariah </a:t>
            </a:r>
            <a:r>
              <a:rPr lang="en-US" dirty="0" err="1" smtClean="0"/>
              <a:t>Schon</a:t>
            </a:r>
            <a:r>
              <a:rPr lang="en-US" dirty="0" smtClean="0"/>
              <a:t>, Quinn Nelson</a:t>
            </a:r>
            <a:endParaRPr lang="en-US" dirty="0" smtClean="0"/>
          </a:p>
          <a:p>
            <a:r>
              <a:rPr lang="en-US" dirty="0" smtClean="0"/>
              <a:t>September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0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Todd Sutter	- Team Leader &amp; Tech Support</a:t>
            </a:r>
          </a:p>
          <a:p>
            <a:r>
              <a:rPr lang="en-US" dirty="0" smtClean="0"/>
              <a:t>James </a:t>
            </a:r>
            <a:r>
              <a:rPr lang="en-US" dirty="0" err="1" smtClean="0"/>
              <a:t>Schnitzer</a:t>
            </a:r>
            <a:r>
              <a:rPr lang="en-US" dirty="0" smtClean="0"/>
              <a:t>	- Software Developer</a:t>
            </a:r>
          </a:p>
          <a:p>
            <a:r>
              <a:rPr lang="en-US" dirty="0" smtClean="0"/>
              <a:t>Mariah </a:t>
            </a:r>
            <a:r>
              <a:rPr lang="en-US" dirty="0" err="1" smtClean="0"/>
              <a:t>Schon</a:t>
            </a:r>
            <a:r>
              <a:rPr lang="en-US" dirty="0" smtClean="0"/>
              <a:t>	- Scribe</a:t>
            </a:r>
          </a:p>
          <a:p>
            <a:r>
              <a:rPr lang="en-US" dirty="0" smtClean="0"/>
              <a:t>Quinn Nelson	- Architect &amp; Quality Assurance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Project Summary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Our project is called Star List. Star List is an online buying and selling website based on Craigs</a:t>
            </a:r>
            <a:r>
              <a:rPr lang="en-US" sz="2000" dirty="0" smtClean="0"/>
              <a:t>list. Users can post items for sale on our site or buy items from others on the site based on location and category of items.</a:t>
            </a:r>
            <a:endParaRPr lang="en-US" sz="2000" dirty="0" smtClean="0"/>
          </a:p>
          <a:p>
            <a:pPr marL="0" indent="0">
              <a:buNone/>
            </a:pPr>
            <a:r>
              <a:rPr lang="en-US" u="sng" dirty="0" smtClean="0"/>
              <a:t>Motivation</a:t>
            </a:r>
          </a:p>
          <a:p>
            <a:pPr marL="0" indent="0">
              <a:buNone/>
            </a:pPr>
            <a:r>
              <a:rPr lang="en-US" sz="2000" dirty="0" smtClean="0"/>
              <a:t>Craigslist is great, but it does not look pretty and isn’t friendly to use. We want to revamp Craigslist and make a better, more friendly environment for users to buy and sell used items.</a:t>
            </a:r>
            <a:endParaRPr lang="en-US" sz="2000" dirty="0"/>
          </a:p>
          <a:p>
            <a:pPr marL="0" indent="0">
              <a:buNone/>
            </a:pPr>
            <a:r>
              <a:rPr lang="en-US" u="sng" dirty="0" smtClean="0"/>
              <a:t>Benefits</a:t>
            </a:r>
          </a:p>
          <a:p>
            <a:pPr marL="0" indent="0">
              <a:buNone/>
            </a:pPr>
            <a:r>
              <a:rPr lang="en-US" sz="2000" dirty="0" smtClean="0"/>
              <a:t>Everyone has old junk they want to sell. This is a great way for them to make extra money. Also, this is a great way to save some money when buying others’ items. Star List is a win-win application.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6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766315"/>
            <a:ext cx="4730750" cy="1590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50" y="4396983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Database: MySQL2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1690689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Web Framework: Ruby on Rails (Model </a:t>
            </a:r>
            <a:r>
              <a:rPr lang="mr-IN" dirty="0" smtClean="0"/>
              <a:t>–</a:t>
            </a:r>
            <a:r>
              <a:rPr lang="en-US" dirty="0" smtClean="0"/>
              <a:t> View </a:t>
            </a:r>
            <a:r>
              <a:rPr lang="mr-IN" dirty="0" smtClean="0"/>
              <a:t>–</a:t>
            </a:r>
            <a:r>
              <a:rPr lang="en-US" dirty="0" smtClean="0"/>
              <a:t> Controller)</a:t>
            </a:r>
          </a:p>
          <a:p>
            <a:r>
              <a:rPr lang="en-US" dirty="0" smtClean="0"/>
              <a:t>• Project Management: Trello</a:t>
            </a:r>
          </a:p>
          <a:p>
            <a:r>
              <a:rPr lang="en-US" dirty="0" smtClean="0"/>
              <a:t>• Source Control: GitHub</a:t>
            </a:r>
          </a:p>
          <a:p>
            <a:r>
              <a:rPr lang="en-US" dirty="0" smtClean="0"/>
              <a:t>• IDE for Development: RubyMine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7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User secure Sign Up, Sign In, and Sign Out.</a:t>
            </a:r>
          </a:p>
          <a:p>
            <a:pPr marL="0" indent="0">
              <a:buNone/>
            </a:pPr>
            <a:r>
              <a:rPr lang="en-US" dirty="0" smtClean="0"/>
              <a:t>• Image upload for items.</a:t>
            </a:r>
          </a:p>
          <a:p>
            <a:pPr marL="0" indent="0">
              <a:buNone/>
            </a:pPr>
            <a:r>
              <a:rPr lang="en-US" dirty="0" smtClean="0"/>
              <a:t>• Email notifications to users.</a:t>
            </a:r>
          </a:p>
          <a:p>
            <a:pPr marL="0" indent="0">
              <a:buNone/>
            </a:pPr>
            <a:r>
              <a:rPr lang="en-US" dirty="0" smtClean="0"/>
              <a:t>• Rating sellers using a 5-star system.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8CD2-DEAC-45BB-A75E-1F4A71D4C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236</Words>
  <Application>Microsoft Macintosh PowerPoint</Application>
  <PresentationFormat>On-screen Show (4:3)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Project Progress Report</vt:lpstr>
      <vt:lpstr>Team Members</vt:lpstr>
      <vt:lpstr>Overview</vt:lpstr>
      <vt:lpstr>Implementation</vt:lpstr>
      <vt:lpstr>Key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Myoungkyu Song</dc:creator>
  <cp:lastModifiedBy>Todd Sutter</cp:lastModifiedBy>
  <cp:revision>41</cp:revision>
  <dcterms:created xsi:type="dcterms:W3CDTF">2015-08-27T00:06:09Z</dcterms:created>
  <dcterms:modified xsi:type="dcterms:W3CDTF">2017-09-25T16:14:25Z</dcterms:modified>
</cp:coreProperties>
</file>