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18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675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6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27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122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3CBC6B2-D2F6-4618-97C4-F506B1C6E3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E858E0F-8944-4F85-AD17-5CD93865AB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244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cERon67H/cloud-developmen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ftware-squad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 Project</a:t>
            </a:r>
            <a:br>
              <a:rPr lang="en-US" dirty="0" smtClean="0"/>
            </a:br>
            <a:r>
              <a:rPr lang="en-US" dirty="0" smtClean="0"/>
              <a:t>Prototype Software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Software Squad</a:t>
            </a:r>
            <a:endParaRPr lang="en-US" dirty="0" smtClean="0"/>
          </a:p>
          <a:p>
            <a:r>
              <a:rPr lang="en-US" dirty="0" smtClean="0"/>
              <a:t>Mariah, Todd, James, Quinn</a:t>
            </a:r>
            <a:endParaRPr lang="en-US" dirty="0" smtClean="0"/>
          </a:p>
          <a:p>
            <a:r>
              <a:rPr lang="en-US" dirty="0" smtClean="0"/>
              <a:t>18 October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 List is a website that allows users to buy and sell items online. Each user has a profile which contains their name, email address, and a rating.</a:t>
            </a:r>
          </a:p>
          <a:p>
            <a:r>
              <a:rPr lang="en-US" dirty="0" smtClean="0"/>
              <a:t>Star List is built on Ruby on Rails with a MySQL database. We use </a:t>
            </a:r>
            <a:r>
              <a:rPr lang="en-US" dirty="0" err="1" smtClean="0"/>
              <a:t>RubyMine</a:t>
            </a:r>
            <a:r>
              <a:rPr lang="en-US" dirty="0" smtClean="0"/>
              <a:t> as our main development IDE, </a:t>
            </a:r>
            <a:r>
              <a:rPr lang="en-US" dirty="0" err="1" smtClean="0"/>
              <a:t>Github</a:t>
            </a:r>
            <a:r>
              <a:rPr lang="en-US" dirty="0" smtClean="0"/>
              <a:t> for version control, and </a:t>
            </a:r>
            <a:r>
              <a:rPr lang="en-US" dirty="0" err="1" smtClean="0"/>
              <a:t>Trello</a:t>
            </a:r>
            <a:r>
              <a:rPr lang="en-US" dirty="0" smtClean="0"/>
              <a:t> for project Management.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1"/>
          <p:cNvSpPr txBox="1"/>
          <p:nvPr/>
        </p:nvSpPr>
        <p:spPr>
          <a:xfrm>
            <a:off x="1771332" y="222885"/>
            <a:ext cx="5601335" cy="16027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5B9BD5"/>
                </a:solidFill>
                <a:effectLst>
                  <a:outerShdw blurRad="63500" dist="101600" dir="10800000" sx="0" sy="0">
                    <a:srgbClr val="000000">
                      <a:alpha val="50000"/>
                    </a:srgbClr>
                  </a:outerShdw>
                </a:effectLst>
                <a:latin typeface="American Typewriter" charset="0"/>
                <a:ea typeface="Calibri" charset="0"/>
                <a:cs typeface="Times New Roman" charset="0"/>
              </a:rPr>
              <a:t>Star List 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Demonstrate</a:t>
            </a:r>
          </a:p>
          <a:p>
            <a:r>
              <a:rPr lang="en-US" sz="1600" dirty="0" smtClean="0">
                <a:hlinkClick r:id="rId2"/>
              </a:rPr>
              <a:t>http://software-squad.com</a:t>
            </a:r>
            <a:endParaRPr lang="en-US" sz="1600" dirty="0">
              <a:hlinkClick r:id="rId3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Management</a:t>
            </a:r>
            <a:endParaRPr lang="en-US" dirty="0">
              <a:hlinkClick r:id="rId3"/>
            </a:endParaRPr>
          </a:p>
          <a:p>
            <a:r>
              <a:rPr lang="en-US" sz="1600" dirty="0" err="1" smtClean="0"/>
              <a:t>Trello</a:t>
            </a:r>
            <a:endParaRPr lang="en-US" sz="1600" dirty="0" smtClean="0"/>
          </a:p>
          <a:p>
            <a:r>
              <a:rPr lang="en-US" sz="1600" dirty="0" err="1" smtClean="0"/>
              <a:t>Github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51" y="2757488"/>
            <a:ext cx="4168073" cy="2801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81" y="3594231"/>
            <a:ext cx="4872037" cy="27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Goodbye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202</TotalTime>
  <Words>90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American Typewriter</vt:lpstr>
      <vt:lpstr>Calibri</vt:lpstr>
      <vt:lpstr>Franklin Gothic Book</vt:lpstr>
      <vt:lpstr>Times New Roman</vt:lpstr>
      <vt:lpstr>Crop</vt:lpstr>
      <vt:lpstr>Term Project Prototype Software Demo</vt:lpstr>
      <vt:lpstr>PowerPoint Presentation</vt:lpstr>
      <vt:lpstr>Demo</vt:lpstr>
      <vt:lpstr>Goodbye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Exercise Software Demo</dc:title>
  <dc:creator>Myoungkyu Song</dc:creator>
  <cp:lastModifiedBy>mschon</cp:lastModifiedBy>
  <cp:revision>46</cp:revision>
  <dcterms:created xsi:type="dcterms:W3CDTF">2015-09-18T02:57:55Z</dcterms:created>
  <dcterms:modified xsi:type="dcterms:W3CDTF">2017-10-18T18:44:24Z</dcterms:modified>
</cp:coreProperties>
</file>