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22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DFF7A9A-42BC-4B96-A9D8-48CC7A91A101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3BA2C2B-0EF9-4DC2-95B3-E8F2BA367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73"/>
          <p:cNvSpPr/>
          <p:nvPr/>
        </p:nvSpPr>
        <p:spPr>
          <a:xfrm>
            <a:off x="3554944" y="354408"/>
            <a:ext cx="400722" cy="3980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1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>
            <a:stCxn id="74" idx="4"/>
          </p:cNvCxnSpPr>
          <p:nvPr/>
        </p:nvCxnSpPr>
        <p:spPr>
          <a:xfrm rot="5400000">
            <a:off x="3589442" y="918342"/>
            <a:ext cx="3317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15592" y="1082132"/>
            <a:ext cx="4007224" cy="2072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9" idx="4"/>
          </p:cNvCxnSpPr>
          <p:nvPr/>
        </p:nvCxnSpPr>
        <p:spPr>
          <a:xfrm rot="5400000">
            <a:off x="2031078" y="918342"/>
            <a:ext cx="331726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80" idx="4"/>
          </p:cNvCxnSpPr>
          <p:nvPr/>
        </p:nvCxnSpPr>
        <p:spPr>
          <a:xfrm rot="16200000" flipH="1">
            <a:off x="472714" y="918340"/>
            <a:ext cx="331726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96580" y="354408"/>
            <a:ext cx="400722" cy="3980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2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38214" y="354408"/>
            <a:ext cx="400722" cy="39807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3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stCxn id="74" idx="2"/>
            <a:endCxn id="79" idx="6"/>
          </p:cNvCxnSpPr>
          <p:nvPr/>
        </p:nvCxnSpPr>
        <p:spPr>
          <a:xfrm rot="10800000">
            <a:off x="2410024" y="553442"/>
            <a:ext cx="1144920" cy="2304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9" idx="2"/>
            <a:endCxn id="80" idx="6"/>
          </p:cNvCxnSpPr>
          <p:nvPr/>
        </p:nvCxnSpPr>
        <p:spPr>
          <a:xfrm rot="10800000">
            <a:off x="838938" y="553442"/>
            <a:ext cx="1157642" cy="2304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309594" y="719620"/>
            <a:ext cx="1447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latin typeface="+mj-lt"/>
                <a:cs typeface="Courier New" pitchFamily="49" charset="0"/>
              </a:rPr>
              <a:t>lastChange</a:t>
            </a:r>
            <a:endParaRPr lang="en-US" sz="1100" dirty="0">
              <a:latin typeface="+mj-lt"/>
              <a:cs typeface="Courier New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60838" y="722376"/>
            <a:ext cx="1447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>
                <a:latin typeface="+mj-lt"/>
                <a:cs typeface="Courier New" pitchFamily="49" charset="0"/>
              </a:rPr>
              <a:t>lastChange</a:t>
            </a:r>
            <a:endParaRPr lang="en-US" sz="1100" dirty="0">
              <a:latin typeface="+mj-lt"/>
              <a:cs typeface="Courier New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954" y="106362"/>
            <a:ext cx="120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cs typeface="Courier New" pitchFamily="49" charset="0"/>
              </a:rPr>
              <a:t>line 25</a:t>
            </a:r>
            <a:endParaRPr lang="en-US" sz="1100" dirty="0">
              <a:cs typeface="Courier New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595284" y="106362"/>
            <a:ext cx="1202168" cy="261610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Courier New" pitchFamily="49" charset="0"/>
              </a:rPr>
              <a:t>line 29</a:t>
            </a:r>
            <a:endParaRPr lang="en-US" sz="1100" dirty="0">
              <a:latin typeface="+mj-lt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92480" y="106362"/>
            <a:ext cx="189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Courier New" pitchFamily="49" charset="0"/>
              </a:rPr>
              <a:t>breakpoint hit</a:t>
            </a:r>
            <a:endParaRPr lang="en-US" sz="1100" dirty="0">
              <a:latin typeface="+mj-lt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699506" y="720236"/>
            <a:ext cx="771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Courier New" pitchFamily="49" charset="0"/>
              </a:rPr>
              <a:t>trace</a:t>
            </a:r>
            <a:endParaRPr lang="en-US" sz="1100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49880" y="1025494"/>
            <a:ext cx="274320" cy="429768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295400" y="1021080"/>
          <a:ext cx="2133600" cy="432841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04798"/>
                <a:gridCol w="385484"/>
                <a:gridCol w="290021"/>
                <a:gridCol w="288327"/>
                <a:gridCol w="288327"/>
                <a:gridCol w="271847"/>
                <a:gridCol w="304796"/>
              </a:tblGrid>
              <a:tr h="176759">
                <a:tc rowSpan="2">
                  <a:txBody>
                    <a:bodyPr/>
                    <a:lstStyle/>
                    <a:p>
                      <a:pPr algn="ctr"/>
                      <a:r>
                        <a:rPr lang="en-US" sz="600" b="1" dirty="0" err="1" smtClean="0"/>
                        <a:t>foo</a:t>
                      </a:r>
                      <a:r>
                        <a:rPr lang="en-US" sz="600" b="1" baseline="0" dirty="0" smtClean="0"/>
                        <a:t> changes</a:t>
                      </a:r>
                      <a:endParaRPr lang="en-US" sz="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vert="vert27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Index</a:t>
                      </a:r>
                      <a:endParaRPr lang="en-US" sz="6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1</a:t>
                      </a:r>
                      <a:endParaRPr lang="en-US" sz="600" b="1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2</a:t>
                      </a:r>
                      <a:endParaRPr lang="en-US" sz="600" b="1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3</a:t>
                      </a:r>
                      <a:endParaRPr lang="en-US" sz="600" b="1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4</a:t>
                      </a:r>
                      <a:endParaRPr lang="en-US" sz="600" b="1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5</a:t>
                      </a:r>
                      <a:endParaRPr lang="en-US" sz="600" b="1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6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Owner id</a:t>
                      </a:r>
                      <a:endParaRPr lang="en-US" sz="6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1010</a:t>
                      </a:r>
                      <a:endParaRPr lang="en-US" sz="600" b="1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3801</a:t>
                      </a:r>
                      <a:endParaRPr lang="en-US" sz="600" b="1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1010</a:t>
                      </a:r>
                      <a:endParaRPr lang="en-US" sz="600" b="1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smtClean="0"/>
                        <a:t>1010</a:t>
                      </a:r>
                      <a:endParaRPr lang="en-US" sz="700" b="1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/>
                        <a:t>3801</a:t>
                      </a:r>
                      <a:endParaRPr lang="en-US" sz="600" b="1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295400" y="819912"/>
            <a:ext cx="2133600" cy="200055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txBody>
          <a:bodyPr wrap="square" lIns="45720" rIns="45720" rtlCol="0">
            <a:spAutoFit/>
          </a:bodyPr>
          <a:lstStyle/>
          <a:p>
            <a:r>
              <a:rPr lang="en-US" sz="700" b="1" dirty="0" smtClean="0"/>
              <a:t>bar id </a:t>
            </a:r>
            <a:r>
              <a:rPr lang="en-US" sz="700" dirty="0" smtClean="0"/>
              <a:t>at the reproduction point </a:t>
            </a:r>
            <a:r>
              <a:rPr lang="en-US" sz="700" b="1" dirty="0" smtClean="0"/>
              <a:t>: 1010</a:t>
            </a:r>
            <a:endParaRPr lang="en-US" sz="700" b="1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2438400" y="1524000"/>
          <a:ext cx="914400" cy="4572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147183"/>
                <a:gridCol w="767217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Call Stack</a:t>
                      </a:r>
                      <a:endParaRPr lang="en-US" sz="700" b="1" dirty="0" smtClean="0"/>
                    </a:p>
                  </a:txBody>
                  <a:tcPr marL="45720" marR="45720" vert="vert27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panel.js,</a:t>
                      </a:r>
                      <a:r>
                        <a:rPr lang="en-US" sz="700" baseline="0" dirty="0" smtClean="0"/>
                        <a:t> 505</a:t>
                      </a:r>
                    </a:p>
                    <a:p>
                      <a:pPr algn="ctr"/>
                      <a:r>
                        <a:rPr lang="en-US" sz="700" baseline="0" dirty="0" smtClean="0"/>
                        <a:t>dispatcher.js, 44</a:t>
                      </a:r>
                    </a:p>
                    <a:p>
                      <a:pPr algn="ctr"/>
                      <a:r>
                        <a:rPr lang="en-US" sz="700" baseline="0" dirty="0" smtClean="0"/>
                        <a:t>…</a:t>
                      </a:r>
                    </a:p>
                    <a:p>
                      <a:pPr algn="ctr"/>
                      <a:r>
                        <a:rPr lang="en-US" sz="700" baseline="0" dirty="0" smtClean="0"/>
                        <a:t>index.html, 103</a:t>
                      </a:r>
                      <a:endParaRPr lang="en-US" sz="700" b="0" dirty="0" smtClean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 rot="10800000" flipV="1">
            <a:off x="2438400" y="1450848"/>
            <a:ext cx="411480" cy="73152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124200" y="1447800"/>
            <a:ext cx="228600" cy="762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`"/>
          <p:cNvSpPr/>
          <p:nvPr/>
        </p:nvSpPr>
        <p:spPr>
          <a:xfrm>
            <a:off x="4919472" y="2205229"/>
            <a:ext cx="276225" cy="614171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 descr="`"/>
          <p:cNvGraphicFramePr>
            <a:graphicFrameLocks noGrp="1"/>
          </p:cNvGraphicFramePr>
          <p:nvPr/>
        </p:nvGraphicFramePr>
        <p:xfrm>
          <a:off x="3810000" y="2209800"/>
          <a:ext cx="2209809" cy="60960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61286"/>
                <a:gridCol w="467389"/>
                <a:gridCol w="276225"/>
                <a:gridCol w="276225"/>
                <a:gridCol w="276225"/>
                <a:gridCol w="276231"/>
                <a:gridCol w="276228"/>
              </a:tblGrid>
              <a:tr h="253156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/>
                        <a:t>foo</a:t>
                      </a:r>
                      <a:r>
                        <a:rPr lang="en-US" sz="800" b="1" baseline="0" dirty="0" smtClean="0"/>
                        <a:t> changes</a:t>
                      </a:r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vert="vert27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Index</a:t>
                      </a:r>
                      <a:endParaRPr 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44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Scope id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50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55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36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50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100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3" y="2015901"/>
            <a:ext cx="2209798" cy="19389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wrap="square" lIns="27432" tIns="27432" rIns="27432" bIns="27432" rtlCol="0">
            <a:spAutoFit/>
          </a:bodyPr>
          <a:lstStyle/>
          <a:p>
            <a:r>
              <a:rPr lang="en-US" sz="800" b="1" dirty="0" err="1" smtClean="0"/>
              <a:t>foo</a:t>
            </a:r>
            <a:r>
              <a:rPr lang="en-US" sz="800" b="1" dirty="0" smtClean="0"/>
              <a:t> scope id </a:t>
            </a:r>
            <a:r>
              <a:rPr lang="en-US" sz="800" dirty="0" smtClean="0"/>
              <a:t>at the reproduction point : </a:t>
            </a:r>
            <a:r>
              <a:rPr lang="en-US" sz="900" b="1" dirty="0" smtClean="0"/>
              <a:t>55</a:t>
            </a:r>
            <a:endParaRPr lang="en-US" sz="9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177788" y="2967037"/>
            <a:ext cx="384048" cy="61264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679631" y="2086429"/>
            <a:ext cx="411480" cy="885371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27432" rIns="27432" bIns="27432"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52800" y="2084069"/>
          <a:ext cx="2590800" cy="884438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47914"/>
                <a:gridCol w="556660"/>
                <a:gridCol w="417497"/>
                <a:gridCol w="417497"/>
                <a:gridCol w="417497"/>
                <a:gridCol w="433735"/>
              </a:tblGrid>
              <a:tr h="232229">
                <a:tc rowSpan="3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x</a:t>
                      </a:r>
                    </a:p>
                    <a:p>
                      <a:pPr algn="ctr"/>
                      <a:r>
                        <a:rPr lang="en-US" sz="800" baseline="0" dirty="0" smtClean="0"/>
                        <a:t>Changes</a:t>
                      </a:r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vert="vert270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index</a:t>
                      </a:r>
                      <a:endParaRPr 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372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x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owner id</a:t>
                      </a:r>
                      <a:endParaRPr 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1010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3801</a:t>
                      </a:r>
                      <a:endParaRPr lang="en-US" sz="9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1010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1010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37">
                <a:tc vMerge="1">
                  <a:txBody>
                    <a:bodyPr/>
                    <a:lstStyle/>
                    <a:p>
                      <a:pPr algn="ctr"/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/>
                        <a:t>baz</a:t>
                      </a:r>
                      <a:r>
                        <a:rPr lang="en-US" sz="800" baseline="0" dirty="0" smtClean="0"/>
                        <a:t> i</a:t>
                      </a:r>
                      <a:r>
                        <a:rPr lang="en-US" sz="800" dirty="0" smtClean="0"/>
                        <a:t>d</a:t>
                      </a:r>
                      <a:endParaRPr 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253</a:t>
                      </a:r>
                      <a:endParaRPr 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1772</a:t>
                      </a:r>
                      <a:endParaRPr lang="en-US" sz="9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743</a:t>
                      </a:r>
                      <a:endParaRPr lang="en-US" sz="800" b="1" dirty="0" smtClean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1772</a:t>
                      </a:r>
                      <a:endParaRPr lang="en-US" sz="800" b="1" dirty="0" smtClean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2800" y="1890719"/>
            <a:ext cx="2590800" cy="1938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27432" tIns="27432" rIns="27432" bIns="27432" rtlCol="0">
            <a:spAutoFit/>
          </a:bodyPr>
          <a:lstStyle/>
          <a:p>
            <a:r>
              <a:rPr lang="en-US" sz="800" b="1" dirty="0" smtClean="0"/>
              <a:t>bar id</a:t>
            </a:r>
            <a:r>
              <a:rPr lang="en-US" sz="800" dirty="0" smtClean="0"/>
              <a:t> at the reproduction point  : </a:t>
            </a:r>
            <a:r>
              <a:rPr lang="en-US" sz="900" b="1" dirty="0" smtClean="0"/>
              <a:t>3801</a:t>
            </a:r>
            <a:endParaRPr lang="en-US" sz="9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352800" y="2971800"/>
          <a:ext cx="2590801" cy="60960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45105"/>
                <a:gridCol w="463731"/>
                <a:gridCol w="307650"/>
                <a:gridCol w="374424"/>
                <a:gridCol w="333982"/>
                <a:gridCol w="384908"/>
                <a:gridCol w="381001"/>
              </a:tblGrid>
              <a:tr h="232229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y</a:t>
                      </a:r>
                    </a:p>
                    <a:p>
                      <a:pPr algn="ctr"/>
                      <a:r>
                        <a:rPr lang="en-US" sz="800" baseline="0" dirty="0" smtClean="0"/>
                        <a:t>Changes</a:t>
                      </a:r>
                      <a:endParaRPr 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 vert="vert270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index</a:t>
                      </a:r>
                      <a:endParaRPr 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37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y </a:t>
                      </a:r>
                    </a:p>
                    <a:p>
                      <a:pPr algn="ctr"/>
                      <a:r>
                        <a:rPr lang="en-US" sz="800" dirty="0" smtClean="0"/>
                        <a:t>owner id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743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1772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253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1772</a:t>
                      </a:r>
                      <a:endParaRPr lang="en-US" sz="9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743</a:t>
                      </a:r>
                      <a:endParaRPr lang="en-US" sz="800" b="1" dirty="0"/>
                    </a:p>
                  </a:txBody>
                  <a:tcPr marL="27432" marR="27432" marT="27432" marB="27432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" name="Elbow Connector 15"/>
          <p:cNvCxnSpPr/>
          <p:nvPr/>
        </p:nvCxnSpPr>
        <p:spPr>
          <a:xfrm rot="5400000">
            <a:off x="4838700" y="2171700"/>
            <a:ext cx="457200" cy="76200"/>
          </a:xfrm>
          <a:prstGeom prst="bentConnector3">
            <a:avLst>
              <a:gd name="adj1" fmla="val 17710"/>
            </a:avLst>
          </a:prstGeom>
          <a:ln w="9525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4943856" y="2980944"/>
            <a:ext cx="365760" cy="195072"/>
          </a:xfrm>
          <a:prstGeom prst="bentConnector3">
            <a:avLst>
              <a:gd name="adj1" fmla="val -2083"/>
            </a:avLst>
          </a:prstGeom>
          <a:ln w="9525">
            <a:solidFill>
              <a:schemeClr val="accent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567910" y="192568"/>
          <a:ext cx="2514601" cy="188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1"/>
                <a:gridCol w="1524000"/>
              </a:tblGrid>
              <a:tr h="18897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Sample Trace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18288" marR="18288" marT="18288" marB="18288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1558508" y="378235"/>
          <a:ext cx="1524002" cy="144779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9294"/>
                <a:gridCol w="909279"/>
                <a:gridCol w="435429"/>
              </a:tblGrid>
              <a:tr h="20682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f()</a:t>
                      </a:r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82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A</a:t>
                      </a:r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</a:t>
                      </a:r>
                      <a:r>
                        <a:rPr lang="en-US" sz="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x ++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/>
                        <a:t>scope</a:t>
                      </a:r>
                      <a:r>
                        <a:rPr lang="en-US" sz="800" b="0" baseline="0" dirty="0" smtClean="0"/>
                        <a:t> 1</a:t>
                      </a:r>
                      <a:endParaRPr lang="en-US" sz="800" b="0" dirty="0"/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82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f()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82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sz="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x ++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/>
                        <a:t>scope</a:t>
                      </a:r>
                      <a:r>
                        <a:rPr lang="en-US" sz="800" b="0" baseline="0" dirty="0" smtClean="0"/>
                        <a:t> 2</a:t>
                      </a:r>
                      <a:endParaRPr lang="en-US" sz="800" b="0" dirty="0" smtClean="0"/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828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  f()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82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B</a:t>
                      </a:r>
                      <a:endParaRPr lang="en-US" sz="900" b="1" dirty="0"/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       </a:t>
                      </a:r>
                      <a:r>
                        <a:rPr lang="en-US" sz="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x ++</a:t>
                      </a:r>
                      <a:endParaRPr lang="en-US" sz="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scope</a:t>
                      </a:r>
                      <a:r>
                        <a:rPr lang="en-US" sz="800" baseline="0" dirty="0" smtClean="0"/>
                        <a:t> 3</a:t>
                      </a:r>
                      <a:endParaRPr lang="en-US" sz="800" dirty="0" smtClean="0"/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82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C</a:t>
                      </a:r>
                      <a:endParaRPr lang="en-US" sz="900" b="1" dirty="0"/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      y</a:t>
                      </a:r>
                      <a:r>
                        <a:rPr lang="en-US" sz="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= x</a:t>
                      </a:r>
                      <a:r>
                        <a:rPr lang="en-US" sz="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8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scope</a:t>
                      </a:r>
                      <a:r>
                        <a:rPr lang="en-US" sz="800" baseline="0" dirty="0" smtClean="0"/>
                        <a:t> 1</a:t>
                      </a:r>
                      <a:endParaRPr lang="en-US" sz="800" dirty="0" smtClean="0"/>
                    </a:p>
                  </a:txBody>
                  <a:tcPr marL="9144" marR="9144" marT="9144" marB="9144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0" name="Elbow Connector 59"/>
          <p:cNvCxnSpPr/>
          <p:nvPr/>
        </p:nvCxnSpPr>
        <p:spPr>
          <a:xfrm rot="16200000" flipH="1">
            <a:off x="1863308" y="533947"/>
            <a:ext cx="152400" cy="152400"/>
          </a:xfrm>
          <a:prstGeom prst="bentConnector3">
            <a:avLst>
              <a:gd name="adj1" fmla="val 100000"/>
            </a:avLst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1291808" y="1181647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6200000" flipH="1">
            <a:off x="2063330" y="957806"/>
            <a:ext cx="152400" cy="152400"/>
          </a:xfrm>
          <a:prstGeom prst="bentConnector3">
            <a:avLst>
              <a:gd name="adj1" fmla="val 100000"/>
            </a:avLst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6200000" flipH="1">
            <a:off x="2258597" y="1372147"/>
            <a:ext cx="152400" cy="152400"/>
          </a:xfrm>
          <a:prstGeom prst="bentConnector3">
            <a:avLst>
              <a:gd name="adj1" fmla="val 103125"/>
            </a:avLst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72386" y="381543"/>
            <a:ext cx="987552" cy="144475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lIns="18286" tIns="18286" rIns="91428" bIns="18286" rtlCol="0">
            <a:spAutoFit/>
          </a:bodyPr>
          <a:lstStyle/>
          <a:p>
            <a:r>
              <a:rPr lang="en-US" sz="900" b="1" dirty="0" smtClean="0">
                <a:latin typeface="Times New Roman" pitchFamily="18" charset="0"/>
                <a:cs typeface="Times New Roman" pitchFamily="18" charset="0"/>
              </a:rPr>
              <a:t> function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 f() {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 x,  y;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    x  =  0;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    . . .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    x ++;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    . . .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900" b="1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 (!stop)  f();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    . . .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    y  =  x;</a:t>
            </a:r>
          </a:p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 }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85800" y="1676400"/>
          <a:ext cx="4800600" cy="1055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762000"/>
                <a:gridCol w="838200"/>
                <a:gridCol w="838200"/>
                <a:gridCol w="838200"/>
              </a:tblGrid>
              <a:tr h="463062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               Developers</a:t>
                      </a:r>
                    </a:p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Programs</a:t>
                      </a:r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DEV1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DEV2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DEV3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041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Shapes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3 (85 s)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13 (182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s)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39 (318 s)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 (80 s)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3077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Moving Circle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9 (215 s)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4 (40 s)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3 (195 s)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12 (234 s)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27432" marB="27432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8507</TotalTime>
  <Words>248</Words>
  <Application>Microsoft Office PowerPoint</Application>
  <PresentationFormat>On-screen Show (4:3)</PresentationFormat>
  <Paragraphs>118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salmir</dc:creator>
  <cp:lastModifiedBy>salmir</cp:lastModifiedBy>
  <cp:revision>66</cp:revision>
  <dcterms:created xsi:type="dcterms:W3CDTF">2006-08-16T00:00:00Z</dcterms:created>
  <dcterms:modified xsi:type="dcterms:W3CDTF">2011-03-11T14:48:59Z</dcterms:modified>
</cp:coreProperties>
</file>