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54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18719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257800" y="2286000"/>
            <a:ext cx="3810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38928" y="2514600"/>
            <a:ext cx="384048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19600" y="3124200"/>
          <a:ext cx="1524000" cy="701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048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Call Stack</a:t>
                      </a:r>
                    </a:p>
                  </a:txBody>
                  <a:tcPr vert="vert27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panel.js, 505</a:t>
                      </a:r>
                    </a:p>
                    <a:p>
                      <a:pPr algn="ctr"/>
                      <a:r>
                        <a:rPr lang="en-US" sz="1000" dirty="0" smtClean="0"/>
                        <a:t>dispatcher.js, 44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….</a:t>
                      </a:r>
                      <a:endParaRPr 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Index.html,</a:t>
                      </a:r>
                      <a:r>
                        <a:rPr lang="en-US" sz="1000" b="0" baseline="0" dirty="0" smtClean="0"/>
                        <a:t> 103</a:t>
                      </a:r>
                      <a:endParaRPr lang="en-US" sz="1000" b="0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4419600" y="2895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62600" y="28956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2209800"/>
            <a:ext cx="4572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17957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foo’s</a:t>
            </a:r>
            <a:r>
              <a:rPr lang="en-US" sz="1100" b="1" dirty="0" smtClean="0"/>
              <a:t> scope </a:t>
            </a:r>
            <a:r>
              <a:rPr lang="en-US" sz="1100" b="1" dirty="0" smtClean="0"/>
              <a:t>id at the reproduction point : 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7"/>
          </p:cNvCxnSpPr>
          <p:nvPr/>
        </p:nvCxnSpPr>
        <p:spPr>
          <a:xfrm rot="10800000" flipV="1">
            <a:off x="4566604" y="2057398"/>
            <a:ext cx="539628" cy="4717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15384" y="24688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05400" y="3581400"/>
            <a:ext cx="4572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89120" y="22098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09800"/>
          <a:ext cx="3200402" cy="110940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235900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  <a:endParaRPr lang="en-US" sz="900" dirty="0" smtClean="0"/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2392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X’s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49585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baz</a:t>
                      </a:r>
                      <a:r>
                        <a:rPr lang="en-US" sz="900" baseline="0" dirty="0" smtClean="0"/>
                        <a:t> i</a:t>
                      </a:r>
                      <a:r>
                        <a:rPr lang="en-US" sz="900" dirty="0" smtClean="0"/>
                        <a:t>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957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: 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24" idx="7"/>
          </p:cNvCxnSpPr>
          <p:nvPr/>
        </p:nvCxnSpPr>
        <p:spPr>
          <a:xfrm rot="10800000" flipV="1">
            <a:off x="4786430" y="2057396"/>
            <a:ext cx="699978" cy="4439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880360"/>
            <a:ext cx="429768" cy="42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</a:t>
                      </a:r>
                      <a:endParaRPr lang="en-US" sz="900" dirty="0" smtClean="0"/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Y’s 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886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2" idx="5"/>
            <a:endCxn id="20" idx="0"/>
          </p:cNvCxnSpPr>
          <p:nvPr/>
        </p:nvCxnSpPr>
        <p:spPr>
          <a:xfrm rot="16200000" flipH="1">
            <a:off x="4740710" y="3292910"/>
            <a:ext cx="639010" cy="547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419600" y="2438400"/>
            <a:ext cx="429768" cy="42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114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29</cp:revision>
  <dcterms:created xsi:type="dcterms:W3CDTF">2006-08-16T00:00:00Z</dcterms:created>
  <dcterms:modified xsi:type="dcterms:W3CDTF">2010-10-22T15:03:59Z</dcterms:modified>
</cp:coreProperties>
</file>