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50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rot="5400000">
            <a:off x="5737860" y="3162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3275172"/>
            <a:ext cx="2743200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4"/>
          </p:cNvCxnSpPr>
          <p:nvPr/>
        </p:nvCxnSpPr>
        <p:spPr>
          <a:xfrm rot="5400000">
            <a:off x="4671060" y="3162300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</p:cNvCxnSpPr>
          <p:nvPr/>
        </p:nvCxnSpPr>
        <p:spPr>
          <a:xfrm rot="16200000" flipH="1">
            <a:off x="3604260" y="3162299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12" idx="6"/>
          </p:cNvCxnSpPr>
          <p:nvPr/>
        </p:nvCxnSpPr>
        <p:spPr>
          <a:xfrm rot="10800000">
            <a:off x="4931229" y="2910840"/>
            <a:ext cx="7837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6"/>
          </p:cNvCxnSpPr>
          <p:nvPr/>
        </p:nvCxnSpPr>
        <p:spPr>
          <a:xfrm rot="10800000">
            <a:off x="3855720" y="291084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1840" y="2560320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2560320"/>
            <a:ext cx="82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56032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breakpoint hit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8340" y="2999601"/>
            <a:ext cx="632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trace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OwnerId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3091190"/>
            <a:ext cx="25908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</a:t>
            </a:r>
            <a:r>
              <a:rPr lang="en-US" sz="1100" b="1" dirty="0" smtClean="0"/>
              <a:t>id at the reproduction point </a:t>
            </a:r>
            <a:r>
              <a:rPr lang="en-US" sz="1100" b="1" dirty="0" smtClean="0"/>
              <a:t>: 1010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V="1">
            <a:off x="5372100" y="2976890"/>
            <a:ext cx="152400" cy="76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133600"/>
            <a:ext cx="457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11</cp:revision>
  <dcterms:created xsi:type="dcterms:W3CDTF">2006-08-16T00:00:00Z</dcterms:created>
  <dcterms:modified xsi:type="dcterms:W3CDTF">2010-10-13T17:52:41Z</dcterms:modified>
</cp:coreProperties>
</file>