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50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rot="5400000">
            <a:off x="5737860" y="3162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3275172"/>
            <a:ext cx="2743200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4"/>
          </p:cNvCxnSpPr>
          <p:nvPr/>
        </p:nvCxnSpPr>
        <p:spPr>
          <a:xfrm rot="5400000">
            <a:off x="4671060" y="3162300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</p:cNvCxnSpPr>
          <p:nvPr/>
        </p:nvCxnSpPr>
        <p:spPr>
          <a:xfrm rot="16200000" flipH="1">
            <a:off x="3604260" y="3162299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12" idx="6"/>
          </p:cNvCxnSpPr>
          <p:nvPr/>
        </p:nvCxnSpPr>
        <p:spPr>
          <a:xfrm rot="10800000">
            <a:off x="4931229" y="2910840"/>
            <a:ext cx="7837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6"/>
          </p:cNvCxnSpPr>
          <p:nvPr/>
        </p:nvCxnSpPr>
        <p:spPr>
          <a:xfrm rot="10800000">
            <a:off x="3855720" y="291084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1840" y="2560320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2560320"/>
            <a:ext cx="82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56032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breakpoint hit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8340" y="2999601"/>
            <a:ext cx="632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trace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54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OwnerId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1871990"/>
            <a:ext cx="25908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: 1010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257800" y="2286000"/>
            <a:ext cx="381000" cy="76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38928" y="2514600"/>
            <a:ext cx="384048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419600" y="3124200"/>
          <a:ext cx="1524000" cy="7010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048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Call Stack</a:t>
                      </a:r>
                    </a:p>
                  </a:txBody>
                  <a:tcPr vert="vert27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panel.js, 505</a:t>
                      </a:r>
                    </a:p>
                    <a:p>
                      <a:pPr algn="ctr"/>
                      <a:r>
                        <a:rPr lang="en-US" sz="1000" dirty="0" smtClean="0"/>
                        <a:t>dispatcher.js, 44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….</a:t>
                      </a:r>
                      <a:endParaRPr 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Index.html,</a:t>
                      </a:r>
                      <a:r>
                        <a:rPr lang="en-US" sz="1000" b="0" baseline="0" dirty="0" smtClean="0"/>
                        <a:t> 103</a:t>
                      </a:r>
                      <a:endParaRPr lang="en-US" sz="1000" b="0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 flipV="1">
            <a:off x="4419600" y="2895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62600" y="28956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Scope 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1795790"/>
            <a:ext cx="304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foo’s</a:t>
            </a:r>
            <a:r>
              <a:rPr lang="en-US" sz="1100" b="1" dirty="0" smtClean="0"/>
              <a:t> scope id at the reproduction point : 55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12" idx="7"/>
          </p:cNvCxnSpPr>
          <p:nvPr/>
        </p:nvCxnSpPr>
        <p:spPr>
          <a:xfrm rot="10800000" flipV="1">
            <a:off x="4566604" y="2057398"/>
            <a:ext cx="539628" cy="4717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15384" y="24688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105400" y="3581400"/>
            <a:ext cx="45720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89120" y="2209800"/>
            <a:ext cx="533400" cy="1143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00402" cy="110940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2488"/>
                <a:gridCol w="691978"/>
                <a:gridCol w="518984"/>
                <a:gridCol w="518984"/>
                <a:gridCol w="518984"/>
                <a:gridCol w="518984"/>
              </a:tblGrid>
              <a:tr h="235900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2392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x’s</a:t>
                      </a:r>
                      <a:endParaRPr lang="en-US" sz="9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</a:t>
                      </a:r>
                      <a:r>
                        <a:rPr lang="en-US" sz="900" smtClean="0"/>
                        <a:t>wner </a:t>
                      </a:r>
                      <a:r>
                        <a:rPr lang="en-US" sz="900" dirty="0" smtClean="0"/>
                        <a:t>Id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3801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49585">
                <a:tc vMerge="1"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baz</a:t>
                      </a:r>
                      <a:r>
                        <a:rPr lang="en-US" sz="900" baseline="0" dirty="0" smtClean="0"/>
                        <a:t> i</a:t>
                      </a:r>
                      <a:r>
                        <a:rPr lang="en-US" sz="900" dirty="0" smtClean="0"/>
                        <a:t>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253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743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1772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1795790"/>
            <a:ext cx="25146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 : 3801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24" idx="7"/>
          </p:cNvCxnSpPr>
          <p:nvPr/>
        </p:nvCxnSpPr>
        <p:spPr>
          <a:xfrm rot="10800000" flipV="1">
            <a:off x="4786430" y="2057396"/>
            <a:ext cx="699978" cy="4439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19600" y="2880360"/>
            <a:ext cx="429768" cy="42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581400"/>
          <a:ext cx="3276600" cy="77230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199"/>
                <a:gridCol w="457200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/>
                        <a:t>y’s</a:t>
                      </a:r>
                      <a:r>
                        <a:rPr lang="en-US" sz="900" dirty="0" smtClean="0"/>
                        <a:t> owner Id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105400" y="3886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2" idx="5"/>
            <a:endCxn id="20" idx="0"/>
          </p:cNvCxnSpPr>
          <p:nvPr/>
        </p:nvCxnSpPr>
        <p:spPr>
          <a:xfrm rot="16200000" flipH="1">
            <a:off x="4740710" y="3292910"/>
            <a:ext cx="639010" cy="547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2438400"/>
            <a:ext cx="429768" cy="42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7799</TotalTime>
  <Words>114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31</cp:revision>
  <dcterms:created xsi:type="dcterms:W3CDTF">2006-08-16T00:00:00Z</dcterms:created>
  <dcterms:modified xsi:type="dcterms:W3CDTF">2010-10-27T17:05:16Z</dcterms:modified>
</cp:coreProperties>
</file>