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50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 rot="5400000">
            <a:off x="5737860" y="31623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29000" y="3275172"/>
            <a:ext cx="2743200" cy="14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2" idx="4"/>
          </p:cNvCxnSpPr>
          <p:nvPr/>
        </p:nvCxnSpPr>
        <p:spPr>
          <a:xfrm rot="5400000">
            <a:off x="4671060" y="3162300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4"/>
          </p:cNvCxnSpPr>
          <p:nvPr/>
        </p:nvCxnSpPr>
        <p:spPr>
          <a:xfrm rot="16200000" flipH="1">
            <a:off x="3604260" y="3162299"/>
            <a:ext cx="2286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82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81400" y="277368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12" idx="6"/>
          </p:cNvCxnSpPr>
          <p:nvPr/>
        </p:nvCxnSpPr>
        <p:spPr>
          <a:xfrm rot="10800000">
            <a:off x="4931229" y="2910840"/>
            <a:ext cx="7837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3" idx="6"/>
          </p:cNvCxnSpPr>
          <p:nvPr/>
        </p:nvCxnSpPr>
        <p:spPr>
          <a:xfrm rot="10800000">
            <a:off x="3855720" y="2910840"/>
            <a:ext cx="7924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297180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Courier New" pitchFamily="49" charset="0"/>
                <a:cs typeface="Courier New" pitchFamily="49" charset="0"/>
              </a:rPr>
              <a:t>lastChange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1840" y="2560320"/>
            <a:ext cx="8229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25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43400" y="2560320"/>
            <a:ext cx="822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line 29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5400" y="2560320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breakpoint hit</a:t>
            </a:r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8340" y="2999601"/>
            <a:ext cx="632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urier New" pitchFamily="49" charset="0"/>
                <a:cs typeface="Courier New" pitchFamily="49" charset="0"/>
              </a:rPr>
              <a:t>trace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OwnerId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1010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3801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091190"/>
            <a:ext cx="25908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</a:t>
            </a:r>
            <a:r>
              <a:rPr lang="en-US" sz="1100" b="1" dirty="0" smtClean="0"/>
              <a:t>id at the reproduction point </a:t>
            </a:r>
            <a:r>
              <a:rPr lang="en-US" sz="1100" b="1" dirty="0" smtClean="0"/>
              <a:t>: 1010</a:t>
            </a:r>
            <a:endParaRPr lang="en-US" sz="1100" b="1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V="1">
            <a:off x="5372100" y="2976890"/>
            <a:ext cx="152400" cy="76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5400" y="2133600"/>
            <a:ext cx="457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4"/>
          <a:ext cx="3276600" cy="66562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200"/>
                <a:gridCol w="457199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foo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changes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Index</a:t>
                      </a:r>
                      <a:endParaRPr lang="en-US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Scope 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36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50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100</a:t>
                      </a:r>
                      <a:endParaRPr 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3091190"/>
            <a:ext cx="30480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Variable’s scope id at the reproduction point </a:t>
            </a:r>
            <a:r>
              <a:rPr lang="en-US" sz="1100" b="1" dirty="0" smtClean="0"/>
              <a:t>: </a:t>
            </a:r>
            <a:r>
              <a:rPr lang="en-US" sz="1100" b="1" dirty="0" smtClean="0"/>
              <a:t>55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endCxn id="12" idx="5"/>
          </p:cNvCxnSpPr>
          <p:nvPr/>
        </p:nvCxnSpPr>
        <p:spPr>
          <a:xfrm rot="10800000">
            <a:off x="4581246" y="2849050"/>
            <a:ext cx="905155" cy="2421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91000" y="2133600"/>
            <a:ext cx="457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199" y="2243395"/>
          <a:ext cx="3200402" cy="107507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2488"/>
                <a:gridCol w="691978"/>
                <a:gridCol w="518984"/>
                <a:gridCol w="518984"/>
                <a:gridCol w="518984"/>
                <a:gridCol w="518984"/>
              </a:tblGrid>
              <a:tr h="186729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X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1080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X’s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Owner Id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3801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1010</a:t>
                      </a:r>
                      <a:endParaRPr lang="en-US" sz="900" b="1" dirty="0"/>
                    </a:p>
                  </a:txBody>
                  <a:tcPr anchor="ctr"/>
                </a:tc>
              </a:tr>
              <a:tr h="435673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baz</a:t>
                      </a:r>
                      <a:r>
                        <a:rPr lang="en-US" sz="900" baseline="0" dirty="0" smtClean="0"/>
                        <a:t> i</a:t>
                      </a:r>
                      <a:r>
                        <a:rPr lang="en-US" sz="900" dirty="0" smtClean="0"/>
                        <a:t>d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253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743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/>
                        <a:t>1772</a:t>
                      </a:r>
                      <a:endParaRPr lang="en-US" sz="900" b="1" dirty="0" smtClean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1719590"/>
            <a:ext cx="25146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bar id at the reproduction point  </a:t>
            </a:r>
            <a:r>
              <a:rPr lang="en-US" sz="1100" b="1" dirty="0" smtClean="0"/>
              <a:t>: </a:t>
            </a:r>
            <a:r>
              <a:rPr lang="en-US" sz="1100" b="1" dirty="0" smtClean="0"/>
              <a:t>3801</a:t>
            </a:r>
            <a:endParaRPr lang="en-US" sz="1100" b="1" dirty="0"/>
          </a:p>
        </p:txBody>
      </p:sp>
      <p:cxnSp>
        <p:nvCxnSpPr>
          <p:cNvPr id="11" name="Straight Connector 10"/>
          <p:cNvCxnSpPr>
            <a:stCxn id="6" idx="2"/>
            <a:endCxn id="12" idx="0"/>
          </p:cNvCxnSpPr>
          <p:nvPr/>
        </p:nvCxnSpPr>
        <p:spPr>
          <a:xfrm rot="5400000">
            <a:off x="4552950" y="2076450"/>
            <a:ext cx="228600" cy="38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19600" y="2209800"/>
            <a:ext cx="457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3581400"/>
          <a:ext cx="3276600" cy="772304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36881"/>
                <a:gridCol w="553720"/>
                <a:gridCol w="457200"/>
                <a:gridCol w="457200"/>
                <a:gridCol w="457200"/>
                <a:gridCol w="457199"/>
                <a:gridCol w="457200"/>
              </a:tblGrid>
              <a:tr h="269384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 </a:t>
                      </a:r>
                    </a:p>
                    <a:p>
                      <a:pPr algn="ctr"/>
                      <a:r>
                        <a:rPr lang="en-US" sz="900" baseline="0" dirty="0" smtClean="0"/>
                        <a:t>changes</a:t>
                      </a:r>
                      <a:endParaRPr lang="en-US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Index</a:t>
                      </a:r>
                      <a:endParaRPr lang="en-US" sz="9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4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5</a:t>
                      </a:r>
                      <a:endParaRPr lang="en-US" sz="900" b="1" dirty="0"/>
                    </a:p>
                  </a:txBody>
                  <a:tcPr anchor="ctr"/>
                </a:tc>
              </a:tr>
              <a:tr h="38282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Y’s owner Id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253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1772</a:t>
                      </a:r>
                      <a:endParaRPr 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743</a:t>
                      </a:r>
                      <a:endParaRPr lang="en-US" sz="9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105400" y="3581400"/>
            <a:ext cx="4572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0" idx="0"/>
          </p:cNvCxnSpPr>
          <p:nvPr/>
        </p:nvCxnSpPr>
        <p:spPr>
          <a:xfrm>
            <a:off x="4648200" y="3352800"/>
            <a:ext cx="685800" cy="228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102</Words>
  <Application>Microsoft Office PowerPoint</Application>
  <PresentationFormat>On-screen Show 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13</cp:revision>
  <dcterms:created xsi:type="dcterms:W3CDTF">2006-08-16T00:00:00Z</dcterms:created>
  <dcterms:modified xsi:type="dcterms:W3CDTF">2010-10-14T20:03:31Z</dcterms:modified>
</cp:coreProperties>
</file>