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4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719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: 1010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stCxn id="12" idx="0"/>
          </p:cNvCxnSpPr>
          <p:nvPr/>
        </p:nvCxnSpPr>
        <p:spPr>
          <a:xfrm rot="5400000" flipH="1" flipV="1">
            <a:off x="5334000" y="2133600"/>
            <a:ext cx="3810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514600"/>
            <a:ext cx="457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19600" y="3124200"/>
          <a:ext cx="1524000" cy="701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Call Stack</a:t>
                      </a:r>
                    </a:p>
                  </a:txBody>
                  <a:tcPr vert="vert27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panel.js, 505</a:t>
                      </a:r>
                    </a:p>
                    <a:p>
                      <a:pPr algn="ctr"/>
                      <a:r>
                        <a:rPr lang="en-US" sz="1000" dirty="0" smtClean="0"/>
                        <a:t>dispatcher.js, 44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….</a:t>
                      </a:r>
                      <a:endParaRPr 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Index.html,</a:t>
                      </a:r>
                      <a:r>
                        <a:rPr lang="en-US" sz="1000" b="0" baseline="0" dirty="0" smtClean="0"/>
                        <a:t> 103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4419600" y="2895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2895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17957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foo’s</a:t>
            </a:r>
            <a:r>
              <a:rPr lang="en-US" sz="1100" b="1" dirty="0" smtClean="0"/>
              <a:t> scope </a:t>
            </a:r>
            <a:r>
              <a:rPr lang="en-US" sz="1100" b="1" dirty="0" smtClean="0"/>
              <a:t>id at the reproduction point : 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7"/>
          </p:cNvCxnSpPr>
          <p:nvPr/>
        </p:nvCxnSpPr>
        <p:spPr>
          <a:xfrm rot="10800000" flipV="1">
            <a:off x="4581246" y="2057400"/>
            <a:ext cx="1057555" cy="473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91000" y="2468880"/>
            <a:ext cx="457200" cy="42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05400" y="3581400"/>
            <a:ext cx="4572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89120" y="22098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00402" cy="11094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235900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239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49585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957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: 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24" idx="7"/>
          </p:cNvCxnSpPr>
          <p:nvPr/>
        </p:nvCxnSpPr>
        <p:spPr>
          <a:xfrm rot="10800000" flipV="1">
            <a:off x="4809846" y="2057399"/>
            <a:ext cx="676555" cy="4479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895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 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Y’s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5"/>
            <a:endCxn id="20" idx="0"/>
          </p:cNvCxnSpPr>
          <p:nvPr/>
        </p:nvCxnSpPr>
        <p:spPr>
          <a:xfrm rot="16200000" flipH="1">
            <a:off x="4771745" y="3323944"/>
            <a:ext cx="600355" cy="5241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438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114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25</cp:revision>
  <dcterms:created xsi:type="dcterms:W3CDTF">2006-08-16T00:00:00Z</dcterms:created>
  <dcterms:modified xsi:type="dcterms:W3CDTF">2010-10-18T15:29:09Z</dcterms:modified>
</cp:coreProperties>
</file>