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715000" y="2773680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 rot="5400000">
            <a:off x="5737860" y="31623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429000" y="3275172"/>
            <a:ext cx="2743200" cy="14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2" idx="4"/>
          </p:cNvCxnSpPr>
          <p:nvPr/>
        </p:nvCxnSpPr>
        <p:spPr>
          <a:xfrm rot="5400000">
            <a:off x="4671060" y="3162300"/>
            <a:ext cx="2286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4"/>
          </p:cNvCxnSpPr>
          <p:nvPr/>
        </p:nvCxnSpPr>
        <p:spPr>
          <a:xfrm rot="16200000" flipH="1">
            <a:off x="3604260" y="3162299"/>
            <a:ext cx="2286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648200" y="2773680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81400" y="2773680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2" idx="2"/>
            <a:endCxn id="12" idx="6"/>
          </p:cNvCxnSpPr>
          <p:nvPr/>
        </p:nvCxnSpPr>
        <p:spPr>
          <a:xfrm rot="10800000">
            <a:off x="4931229" y="2910840"/>
            <a:ext cx="783771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3" idx="6"/>
          </p:cNvCxnSpPr>
          <p:nvPr/>
        </p:nvCxnSpPr>
        <p:spPr>
          <a:xfrm rot="10800000">
            <a:off x="3855720" y="2910840"/>
            <a:ext cx="7924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76800" y="28956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lastChange</a:t>
            </a:r>
            <a:endParaRPr 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0" y="28956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lastChange</a:t>
            </a:r>
            <a:endParaRPr 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1840" y="2542401"/>
            <a:ext cx="82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line 25</a:t>
            </a:r>
            <a:endParaRPr 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43400" y="2542401"/>
            <a:ext cx="82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line 29</a:t>
            </a:r>
            <a:endParaRPr 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05400" y="25424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breakpoint hit</a:t>
            </a:r>
            <a:endParaRPr 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1200" y="2999601"/>
            <a:ext cx="556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trace</a:t>
            </a:r>
            <a:endParaRPr 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199" y="2243394"/>
          <a:ext cx="3276600" cy="665624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36881"/>
                <a:gridCol w="553720"/>
                <a:gridCol w="457200"/>
                <a:gridCol w="457200"/>
                <a:gridCol w="457200"/>
                <a:gridCol w="457200"/>
                <a:gridCol w="457199"/>
              </a:tblGrid>
              <a:tr h="269384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foo</a:t>
                      </a:r>
                      <a:r>
                        <a:rPr lang="en-US" sz="1000" baseline="0" dirty="0" smtClean="0"/>
                        <a:t> changes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Index</a:t>
                      </a:r>
                      <a:endParaRPr 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b="1" dirty="0"/>
                    </a:p>
                  </a:txBody>
                  <a:tcPr anchor="ctr"/>
                </a:tc>
              </a:tr>
              <a:tr h="38282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Object Id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1010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3801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1010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1010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3801</a:t>
                      </a:r>
                      <a:endParaRPr lang="en-US" sz="10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29200" y="3091190"/>
            <a:ext cx="9144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bar id : 1010</a:t>
            </a:r>
            <a:endParaRPr lang="en-US" sz="1100" b="1" dirty="0"/>
          </a:p>
        </p:txBody>
      </p:sp>
      <p:cxnSp>
        <p:nvCxnSpPr>
          <p:cNvPr id="11" name="Straight Connector 10"/>
          <p:cNvCxnSpPr/>
          <p:nvPr/>
        </p:nvCxnSpPr>
        <p:spPr>
          <a:xfrm rot="16200000" flipV="1">
            <a:off x="5372100" y="2976890"/>
            <a:ext cx="152400" cy="76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05400" y="2133600"/>
            <a:ext cx="4572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31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salmir</dc:creator>
  <cp:lastModifiedBy>salmir</cp:lastModifiedBy>
  <cp:revision>5</cp:revision>
  <dcterms:created xsi:type="dcterms:W3CDTF">2006-08-16T00:00:00Z</dcterms:created>
  <dcterms:modified xsi:type="dcterms:W3CDTF">2010-10-05T16:59:04Z</dcterms:modified>
</cp:coreProperties>
</file>