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7150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 rot="5400000">
            <a:off x="5737860" y="31623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29000" y="3275172"/>
            <a:ext cx="2743200" cy="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4"/>
          </p:cNvCxnSpPr>
          <p:nvPr/>
        </p:nvCxnSpPr>
        <p:spPr>
          <a:xfrm rot="5400000">
            <a:off x="4671060" y="3162300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4"/>
          </p:cNvCxnSpPr>
          <p:nvPr/>
        </p:nvCxnSpPr>
        <p:spPr>
          <a:xfrm rot="16200000" flipH="1">
            <a:off x="3604260" y="3162299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82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814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2" idx="2"/>
            <a:endCxn id="12" idx="6"/>
          </p:cNvCxnSpPr>
          <p:nvPr/>
        </p:nvCxnSpPr>
        <p:spPr>
          <a:xfrm rot="10800000">
            <a:off x="4931229" y="2910840"/>
            <a:ext cx="78377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3" idx="6"/>
          </p:cNvCxnSpPr>
          <p:nvPr/>
        </p:nvCxnSpPr>
        <p:spPr>
          <a:xfrm rot="10800000">
            <a:off x="3855720" y="2910840"/>
            <a:ext cx="7924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800" y="2971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lastChange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2971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lastChange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1840" y="2560320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line 25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3400" y="2560320"/>
            <a:ext cx="82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line 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5400" y="2560320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breakpoint hit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68340" y="2999601"/>
            <a:ext cx="632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trace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5400" y="2209800"/>
            <a:ext cx="457200" cy="685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43394"/>
          <a:ext cx="3276600" cy="66562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200"/>
                <a:gridCol w="457199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foo</a:t>
                      </a:r>
                      <a:r>
                        <a:rPr lang="en-US" sz="1000" baseline="0" dirty="0" smtClean="0"/>
                        <a:t> changes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Index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OwnerId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1871990"/>
            <a:ext cx="25908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bar id at the reproduction point : 1010</a:t>
            </a:r>
            <a:endParaRPr lang="en-US" sz="1100" b="1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257800" y="2286000"/>
            <a:ext cx="381000" cy="76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38928" y="2514600"/>
            <a:ext cx="384048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419600" y="3124200"/>
          <a:ext cx="1524000" cy="7010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04800"/>
                <a:gridCol w="1219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Call Stack</a:t>
                      </a:r>
                    </a:p>
                  </a:txBody>
                  <a:tcPr vert="vert27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panel.js, 505</a:t>
                      </a:r>
                    </a:p>
                    <a:p>
                      <a:pPr algn="ctr"/>
                      <a:r>
                        <a:rPr lang="en-US" sz="1000" dirty="0" smtClean="0"/>
                        <a:t>dispatcher.js, 44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….</a:t>
                      </a:r>
                      <a:endParaRPr 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Index.html,</a:t>
                      </a:r>
                      <a:r>
                        <a:rPr lang="en-US" sz="1000" b="0" baseline="0" dirty="0" smtClean="0"/>
                        <a:t> 103</a:t>
                      </a:r>
                      <a:endParaRPr lang="en-US" sz="1000" b="0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rot="10800000" flipV="1">
            <a:off x="4419600" y="2895600"/>
            <a:ext cx="685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62600" y="28956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91000" y="2209800"/>
            <a:ext cx="457200" cy="685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09800"/>
          <a:ext cx="3276600" cy="66562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200"/>
                <a:gridCol w="457199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foo</a:t>
                      </a:r>
                      <a:r>
                        <a:rPr lang="en-US" sz="1000" baseline="0" dirty="0" smtClean="0"/>
                        <a:t> changes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Index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Scope 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55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100</a:t>
                      </a:r>
                      <a:endParaRPr 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1795790"/>
            <a:ext cx="3048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foo’s</a:t>
            </a:r>
            <a:r>
              <a:rPr lang="en-US" sz="1100" b="1" dirty="0" smtClean="0"/>
              <a:t> scope id at the reproduction point : 55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endCxn id="12" idx="7"/>
          </p:cNvCxnSpPr>
          <p:nvPr/>
        </p:nvCxnSpPr>
        <p:spPr>
          <a:xfrm rot="10800000" flipV="1">
            <a:off x="4566604" y="2057398"/>
            <a:ext cx="539628" cy="4717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215384" y="24688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105400" y="3581400"/>
            <a:ext cx="457200" cy="762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89120" y="2209800"/>
            <a:ext cx="533400" cy="1143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09800"/>
          <a:ext cx="3200402" cy="1109406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2488"/>
                <a:gridCol w="691978"/>
                <a:gridCol w="518984"/>
                <a:gridCol w="518984"/>
                <a:gridCol w="518984"/>
                <a:gridCol w="518984"/>
              </a:tblGrid>
              <a:tr h="235900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</a:p>
                    <a:p>
                      <a:pPr algn="ctr"/>
                      <a:r>
                        <a:rPr lang="en-US" sz="900" baseline="0" dirty="0" smtClean="0"/>
                        <a:t>changes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/>
                    </a:p>
                  </a:txBody>
                  <a:tcPr anchor="ctr"/>
                </a:tc>
              </a:tr>
              <a:tr h="42392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x’s</a:t>
                      </a:r>
                      <a:endParaRPr lang="en-US" sz="9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Owner Id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3801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</a:tr>
              <a:tr h="449585">
                <a:tc vMerge="1">
                  <a:txBody>
                    <a:bodyPr/>
                    <a:lstStyle/>
                    <a:p>
                      <a:pPr algn="ctr"/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baz</a:t>
                      </a:r>
                      <a:r>
                        <a:rPr lang="en-US" sz="900" baseline="0" dirty="0" smtClean="0"/>
                        <a:t> i</a:t>
                      </a:r>
                      <a:r>
                        <a:rPr lang="en-US" sz="900" dirty="0" smtClean="0"/>
                        <a:t>d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253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1772</a:t>
                      </a:r>
                      <a:endParaRPr lang="en-US" sz="900" b="1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743</a:t>
                      </a:r>
                      <a:endParaRPr lang="en-US" sz="900" b="1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1772</a:t>
                      </a:r>
                      <a:endParaRPr lang="en-US" sz="900" b="1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1795790"/>
            <a:ext cx="25146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bar id at the reproduction point  : 3801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endCxn id="24" idx="7"/>
          </p:cNvCxnSpPr>
          <p:nvPr/>
        </p:nvCxnSpPr>
        <p:spPr>
          <a:xfrm rot="10800000" flipV="1">
            <a:off x="4786430" y="2057396"/>
            <a:ext cx="699978" cy="4439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19600" y="2880360"/>
            <a:ext cx="429768" cy="429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3581400"/>
          <a:ext cx="3276600" cy="77230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199"/>
                <a:gridCol w="457200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y</a:t>
                      </a:r>
                    </a:p>
                    <a:p>
                      <a:pPr algn="ctr"/>
                      <a:r>
                        <a:rPr lang="en-US" sz="900" baseline="0" dirty="0" smtClean="0"/>
                        <a:t>Changes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/>
                        <a:t>y’s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smtClean="0"/>
                        <a:t>owner Id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743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1772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1772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743</a:t>
                      </a:r>
                      <a:endParaRPr lang="en-US" sz="9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105400" y="3886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2" idx="5"/>
            <a:endCxn id="20" idx="0"/>
          </p:cNvCxnSpPr>
          <p:nvPr/>
        </p:nvCxnSpPr>
        <p:spPr>
          <a:xfrm rot="16200000" flipH="1">
            <a:off x="4740710" y="3292910"/>
            <a:ext cx="639010" cy="547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2438400"/>
            <a:ext cx="429768" cy="429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7799</TotalTime>
  <Words>114</Words>
  <Application>Microsoft Office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salmir</dc:creator>
  <cp:lastModifiedBy>salmir</cp:lastModifiedBy>
  <cp:revision>30</cp:revision>
  <dcterms:created xsi:type="dcterms:W3CDTF">2006-08-16T00:00:00Z</dcterms:created>
  <dcterms:modified xsi:type="dcterms:W3CDTF">2010-10-26T15:38:53Z</dcterms:modified>
</cp:coreProperties>
</file>