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7150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 rot="5400000">
            <a:off x="5737860" y="31623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29000" y="3275172"/>
            <a:ext cx="2743200" cy="1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2" idx="4"/>
          </p:cNvCxnSpPr>
          <p:nvPr/>
        </p:nvCxnSpPr>
        <p:spPr>
          <a:xfrm rot="5400000">
            <a:off x="4671060" y="3162300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4"/>
          </p:cNvCxnSpPr>
          <p:nvPr/>
        </p:nvCxnSpPr>
        <p:spPr>
          <a:xfrm rot="16200000" flipH="1">
            <a:off x="3604260" y="3162299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482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814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2" idx="2"/>
            <a:endCxn id="12" idx="6"/>
          </p:cNvCxnSpPr>
          <p:nvPr/>
        </p:nvCxnSpPr>
        <p:spPr>
          <a:xfrm rot="10800000">
            <a:off x="4931229" y="2910840"/>
            <a:ext cx="78377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3" idx="6"/>
          </p:cNvCxnSpPr>
          <p:nvPr/>
        </p:nvCxnSpPr>
        <p:spPr>
          <a:xfrm rot="10800000">
            <a:off x="3855720" y="2910840"/>
            <a:ext cx="7924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6800" y="29718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lastChange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3800" y="29718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lastChange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1840" y="2560320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line 25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3400" y="2560320"/>
            <a:ext cx="82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line 29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05400" y="2560320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breakpoint hit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68340" y="2999601"/>
            <a:ext cx="632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trace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43394"/>
          <a:ext cx="3276600" cy="66562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200"/>
                <a:gridCol w="457199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foo</a:t>
                      </a:r>
                      <a:r>
                        <a:rPr lang="en-US" sz="1000" baseline="0" dirty="0" smtClean="0"/>
                        <a:t> changes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Index</a:t>
                      </a:r>
                      <a:endParaRPr 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OwnerId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3801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3801</a:t>
                      </a:r>
                      <a:endParaRPr lang="en-US" sz="1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3091190"/>
            <a:ext cx="25908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bar </a:t>
            </a:r>
            <a:r>
              <a:rPr lang="en-US" sz="1100" b="1" dirty="0" smtClean="0"/>
              <a:t>id at the reproduction point </a:t>
            </a:r>
            <a:r>
              <a:rPr lang="en-US" sz="1100" b="1" dirty="0" smtClean="0"/>
              <a:t>: 1010</a:t>
            </a:r>
            <a:endParaRPr lang="en-US" sz="1100" b="1" dirty="0"/>
          </a:p>
        </p:txBody>
      </p:sp>
      <p:cxnSp>
        <p:nvCxnSpPr>
          <p:cNvPr id="11" name="Straight Connector 10"/>
          <p:cNvCxnSpPr/>
          <p:nvPr/>
        </p:nvCxnSpPr>
        <p:spPr>
          <a:xfrm rot="16200000" flipV="1">
            <a:off x="5372100" y="2976890"/>
            <a:ext cx="152400" cy="76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5400" y="2133600"/>
            <a:ext cx="457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43394"/>
          <a:ext cx="3276600" cy="66562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200"/>
                <a:gridCol w="457199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foo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changes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Index</a:t>
                      </a:r>
                      <a:endParaRPr 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Scope 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55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36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100</a:t>
                      </a:r>
                      <a:endParaRPr lang="en-US" sz="1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5600" y="3091190"/>
            <a:ext cx="3048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Variable’s scope id at the reproduction point </a:t>
            </a:r>
            <a:r>
              <a:rPr lang="en-US" sz="1100" b="1" dirty="0" smtClean="0"/>
              <a:t>: </a:t>
            </a:r>
            <a:r>
              <a:rPr lang="en-US" sz="1100" b="1" dirty="0" smtClean="0"/>
              <a:t>55</a:t>
            </a:r>
            <a:endParaRPr lang="en-US" sz="1100" b="1" dirty="0"/>
          </a:p>
        </p:txBody>
      </p:sp>
      <p:cxnSp>
        <p:nvCxnSpPr>
          <p:cNvPr id="11" name="Straight Connector 10"/>
          <p:cNvCxnSpPr>
            <a:endCxn id="12" idx="5"/>
          </p:cNvCxnSpPr>
          <p:nvPr/>
        </p:nvCxnSpPr>
        <p:spPr>
          <a:xfrm rot="10800000">
            <a:off x="4581246" y="2849050"/>
            <a:ext cx="905155" cy="2421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191000" y="2133600"/>
            <a:ext cx="457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43395"/>
          <a:ext cx="3200402" cy="1075076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2488"/>
                <a:gridCol w="691978"/>
                <a:gridCol w="518984"/>
                <a:gridCol w="518984"/>
                <a:gridCol w="518984"/>
                <a:gridCol w="518984"/>
              </a:tblGrid>
              <a:tr h="186729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</a:p>
                    <a:p>
                      <a:pPr algn="ctr"/>
                      <a:r>
                        <a:rPr lang="en-US" sz="900" baseline="0" dirty="0" smtClean="0"/>
                        <a:t>changes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Index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b="1" dirty="0"/>
                    </a:p>
                  </a:txBody>
                  <a:tcPr anchor="ctr"/>
                </a:tc>
              </a:tr>
              <a:tr h="41080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X’s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Owner Id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3801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b="1" dirty="0"/>
                    </a:p>
                  </a:txBody>
                  <a:tcPr anchor="ctr"/>
                </a:tc>
              </a:tr>
              <a:tr h="435673">
                <a:tc vMerge="1">
                  <a:txBody>
                    <a:bodyPr/>
                    <a:lstStyle/>
                    <a:p>
                      <a:pPr algn="ctr"/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Y’s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Owner Id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253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1772</a:t>
                      </a:r>
                      <a:endParaRPr lang="en-US" sz="900" b="1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743</a:t>
                      </a:r>
                      <a:endParaRPr lang="en-US" sz="900" b="1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1772</a:t>
                      </a:r>
                      <a:endParaRPr lang="en-US" sz="900" b="1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9000" y="1719590"/>
            <a:ext cx="25146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bar id at the reproduction point  </a:t>
            </a:r>
            <a:r>
              <a:rPr lang="en-US" sz="1100" b="1" dirty="0" smtClean="0"/>
              <a:t>: </a:t>
            </a:r>
            <a:r>
              <a:rPr lang="en-US" sz="1100" b="1" dirty="0" smtClean="0"/>
              <a:t>3801</a:t>
            </a:r>
            <a:endParaRPr lang="en-US" sz="1100" b="1" dirty="0"/>
          </a:p>
        </p:txBody>
      </p:sp>
      <p:cxnSp>
        <p:nvCxnSpPr>
          <p:cNvPr id="11" name="Straight Connector 10"/>
          <p:cNvCxnSpPr>
            <a:stCxn id="6" idx="2"/>
            <a:endCxn id="12" idx="0"/>
          </p:cNvCxnSpPr>
          <p:nvPr/>
        </p:nvCxnSpPr>
        <p:spPr>
          <a:xfrm rot="5400000">
            <a:off x="4552950" y="2076450"/>
            <a:ext cx="228600" cy="381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419600" y="2209800"/>
            <a:ext cx="4572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43200" y="3581400"/>
          <a:ext cx="3276600" cy="77230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199"/>
                <a:gridCol w="457200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Y </a:t>
                      </a:r>
                    </a:p>
                    <a:p>
                      <a:pPr algn="ctr"/>
                      <a:r>
                        <a:rPr lang="en-US" sz="900" baseline="0" dirty="0" smtClean="0"/>
                        <a:t>changes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Index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Y’s owner Id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743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1772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253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1772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743</a:t>
                      </a:r>
                      <a:endParaRPr lang="en-US" sz="9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5105400" y="3581400"/>
            <a:ext cx="4572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20" idx="0"/>
          </p:cNvCxnSpPr>
          <p:nvPr/>
        </p:nvCxnSpPr>
        <p:spPr>
          <a:xfrm>
            <a:off x="4648200" y="3352800"/>
            <a:ext cx="685800" cy="228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103</Words>
  <Application>Microsoft Office PowerPoint</Application>
  <PresentationFormat>On-screen Show (4:3)</PresentationFormat>
  <Paragraphs>71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salmir</dc:creator>
  <cp:lastModifiedBy>salmir</cp:lastModifiedBy>
  <cp:revision>12</cp:revision>
  <dcterms:created xsi:type="dcterms:W3CDTF">2006-08-16T00:00:00Z</dcterms:created>
  <dcterms:modified xsi:type="dcterms:W3CDTF">2010-10-14T19:16:48Z</dcterms:modified>
</cp:coreProperties>
</file>