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3925" cy="1189038"/>
  <p:notesSz cx="6858000" cy="9144000"/>
  <p:defaultTextStyle>
    <a:defPPr>
      <a:defRPr lang="en-US"/>
    </a:defPPr>
    <a:lvl1pPr marL="0" algn="l" defTabSz="20895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75" algn="l" defTabSz="20895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50" algn="l" defTabSz="20895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425" algn="l" defTabSz="20895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900" algn="l" defTabSz="20895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375" algn="l" defTabSz="20895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850" algn="l" defTabSz="20895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325" algn="l" defTabSz="20895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800" algn="l" defTabSz="20895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786" y="-126"/>
      </p:cViewPr>
      <p:guideLst>
        <p:guide orient="horz" pos="375"/>
        <p:guide pos="6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45" y="369374"/>
            <a:ext cx="1864836" cy="2548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089" y="673789"/>
            <a:ext cx="1535748" cy="3038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0601" y="47620"/>
            <a:ext cx="493633" cy="10145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" y="47620"/>
            <a:ext cx="1444334" cy="1014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06" y="764067"/>
            <a:ext cx="1864836" cy="236156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06" y="503966"/>
            <a:ext cx="1864836" cy="260102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7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5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31342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9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37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85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32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8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" y="277445"/>
            <a:ext cx="968984" cy="784709"/>
          </a:xfrm>
        </p:spPr>
        <p:txBody>
          <a:bodyPr/>
          <a:lstStyle>
            <a:lvl1pPr>
              <a:defRPr sz="7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245" y="277445"/>
            <a:ext cx="968984" cy="784709"/>
          </a:xfrm>
        </p:spPr>
        <p:txBody>
          <a:bodyPr/>
          <a:lstStyle>
            <a:lvl1pPr>
              <a:defRPr sz="7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" y="266159"/>
            <a:ext cx="969364" cy="11092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5" indent="0">
              <a:buNone/>
              <a:defRPr sz="500" b="1"/>
            </a:lvl2pPr>
            <a:lvl3pPr marL="208950" indent="0">
              <a:buNone/>
              <a:defRPr sz="400" b="1"/>
            </a:lvl3pPr>
            <a:lvl4pPr marL="313425" indent="0">
              <a:buNone/>
              <a:defRPr sz="300" b="1"/>
            </a:lvl4pPr>
            <a:lvl5pPr marL="417900" indent="0">
              <a:buNone/>
              <a:defRPr sz="300" b="1"/>
            </a:lvl5pPr>
            <a:lvl6pPr marL="522375" indent="0">
              <a:buNone/>
              <a:defRPr sz="300" b="1"/>
            </a:lvl6pPr>
            <a:lvl7pPr marL="626850" indent="0">
              <a:buNone/>
              <a:defRPr sz="300" b="1"/>
            </a:lvl7pPr>
            <a:lvl8pPr marL="731325" indent="0">
              <a:buNone/>
              <a:defRPr sz="300" b="1"/>
            </a:lvl8pPr>
            <a:lvl9pPr marL="835800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7" y="377082"/>
            <a:ext cx="969364" cy="685073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489" y="266159"/>
            <a:ext cx="969745" cy="110922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5" indent="0">
              <a:buNone/>
              <a:defRPr sz="500" b="1"/>
            </a:lvl2pPr>
            <a:lvl3pPr marL="208950" indent="0">
              <a:buNone/>
              <a:defRPr sz="400" b="1"/>
            </a:lvl3pPr>
            <a:lvl4pPr marL="313425" indent="0">
              <a:buNone/>
              <a:defRPr sz="300" b="1"/>
            </a:lvl4pPr>
            <a:lvl5pPr marL="417900" indent="0">
              <a:buNone/>
              <a:defRPr sz="300" b="1"/>
            </a:lvl5pPr>
            <a:lvl6pPr marL="522375" indent="0">
              <a:buNone/>
              <a:defRPr sz="300" b="1"/>
            </a:lvl6pPr>
            <a:lvl7pPr marL="626850" indent="0">
              <a:buNone/>
              <a:defRPr sz="300" b="1"/>
            </a:lvl7pPr>
            <a:lvl8pPr marL="731325" indent="0">
              <a:buNone/>
              <a:defRPr sz="300" b="1"/>
            </a:lvl8pPr>
            <a:lvl9pPr marL="835800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489" y="377082"/>
            <a:ext cx="969745" cy="685073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2" y="47342"/>
            <a:ext cx="721787" cy="201476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69" y="47343"/>
            <a:ext cx="1226465" cy="1014811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02" y="248818"/>
            <a:ext cx="721787" cy="813335"/>
          </a:xfrm>
        </p:spPr>
        <p:txBody>
          <a:bodyPr/>
          <a:lstStyle>
            <a:lvl1pPr marL="0" indent="0">
              <a:buNone/>
              <a:defRPr sz="300"/>
            </a:lvl1pPr>
            <a:lvl2pPr marL="104475" indent="0">
              <a:buNone/>
              <a:defRPr sz="300"/>
            </a:lvl2pPr>
            <a:lvl3pPr marL="208950" indent="0">
              <a:buNone/>
              <a:defRPr sz="200"/>
            </a:lvl3pPr>
            <a:lvl4pPr marL="313425" indent="0">
              <a:buNone/>
              <a:defRPr sz="200"/>
            </a:lvl4pPr>
            <a:lvl5pPr marL="417900" indent="0">
              <a:buNone/>
              <a:defRPr sz="200"/>
            </a:lvl5pPr>
            <a:lvl6pPr marL="522375" indent="0">
              <a:buNone/>
              <a:defRPr sz="200"/>
            </a:lvl6pPr>
            <a:lvl7pPr marL="626850" indent="0">
              <a:buNone/>
              <a:defRPr sz="200"/>
            </a:lvl7pPr>
            <a:lvl8pPr marL="731325" indent="0">
              <a:buNone/>
              <a:defRPr sz="200"/>
            </a:lvl8pPr>
            <a:lvl9pPr marL="83580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29" y="832327"/>
            <a:ext cx="1316355" cy="9826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029" y="106245"/>
            <a:ext cx="1316355" cy="713423"/>
          </a:xfrm>
        </p:spPr>
        <p:txBody>
          <a:bodyPr/>
          <a:lstStyle>
            <a:lvl1pPr marL="0" indent="0">
              <a:buNone/>
              <a:defRPr sz="700"/>
            </a:lvl1pPr>
            <a:lvl2pPr marL="104475" indent="0">
              <a:buNone/>
              <a:defRPr sz="700"/>
            </a:lvl2pPr>
            <a:lvl3pPr marL="208950" indent="0">
              <a:buNone/>
              <a:defRPr sz="500"/>
            </a:lvl3pPr>
            <a:lvl4pPr marL="313425" indent="0">
              <a:buNone/>
              <a:defRPr sz="500"/>
            </a:lvl4pPr>
            <a:lvl5pPr marL="417900" indent="0">
              <a:buNone/>
              <a:defRPr sz="500"/>
            </a:lvl5pPr>
            <a:lvl6pPr marL="522375" indent="0">
              <a:buNone/>
              <a:defRPr sz="500"/>
            </a:lvl6pPr>
            <a:lvl7pPr marL="626850" indent="0">
              <a:buNone/>
              <a:defRPr sz="500"/>
            </a:lvl7pPr>
            <a:lvl8pPr marL="731325" indent="0">
              <a:buNone/>
              <a:defRPr sz="500"/>
            </a:lvl8pPr>
            <a:lvl9pPr marL="835800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029" y="930590"/>
            <a:ext cx="1316355" cy="139547"/>
          </a:xfrm>
        </p:spPr>
        <p:txBody>
          <a:bodyPr/>
          <a:lstStyle>
            <a:lvl1pPr marL="0" indent="0">
              <a:buNone/>
              <a:defRPr sz="300"/>
            </a:lvl1pPr>
            <a:lvl2pPr marL="104475" indent="0">
              <a:buNone/>
              <a:defRPr sz="300"/>
            </a:lvl2pPr>
            <a:lvl3pPr marL="208950" indent="0">
              <a:buNone/>
              <a:defRPr sz="200"/>
            </a:lvl3pPr>
            <a:lvl4pPr marL="313425" indent="0">
              <a:buNone/>
              <a:defRPr sz="200"/>
            </a:lvl4pPr>
            <a:lvl5pPr marL="417900" indent="0">
              <a:buNone/>
              <a:defRPr sz="200"/>
            </a:lvl5pPr>
            <a:lvl6pPr marL="522375" indent="0">
              <a:buNone/>
              <a:defRPr sz="200"/>
            </a:lvl6pPr>
            <a:lvl7pPr marL="626850" indent="0">
              <a:buNone/>
              <a:defRPr sz="200"/>
            </a:lvl7pPr>
            <a:lvl8pPr marL="731325" indent="0">
              <a:buNone/>
              <a:defRPr sz="200"/>
            </a:lvl8pPr>
            <a:lvl9pPr marL="83580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01" y="47617"/>
            <a:ext cx="1974533" cy="198173"/>
          </a:xfrm>
          <a:prstGeom prst="rect">
            <a:avLst/>
          </a:prstGeom>
        </p:spPr>
        <p:txBody>
          <a:bodyPr vert="horz" lIns="20895" tIns="10448" rIns="20895" bIns="104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01" y="277445"/>
            <a:ext cx="1974533" cy="784709"/>
          </a:xfrm>
          <a:prstGeom prst="rect">
            <a:avLst/>
          </a:prstGeom>
        </p:spPr>
        <p:txBody>
          <a:bodyPr vert="horz" lIns="20895" tIns="10448" rIns="20895" bIns="104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" y="1102064"/>
            <a:ext cx="511916" cy="63305"/>
          </a:xfrm>
          <a:prstGeom prst="rect">
            <a:avLst/>
          </a:prstGeom>
        </p:spPr>
        <p:txBody>
          <a:bodyPr vert="horz" lIns="20895" tIns="10448" rIns="20895" bIns="10448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596" y="1102064"/>
            <a:ext cx="694743" cy="63305"/>
          </a:xfrm>
          <a:prstGeom prst="rect">
            <a:avLst/>
          </a:prstGeom>
        </p:spPr>
        <p:txBody>
          <a:bodyPr vert="horz" lIns="20895" tIns="10448" rIns="20895" bIns="10448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313" y="1102064"/>
            <a:ext cx="511916" cy="63305"/>
          </a:xfrm>
          <a:prstGeom prst="rect">
            <a:avLst/>
          </a:prstGeom>
        </p:spPr>
        <p:txBody>
          <a:bodyPr vert="horz" lIns="20895" tIns="10448" rIns="20895" bIns="10448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50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56" indent="-78356" algn="l" defTabSz="20895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72" indent="-65297" algn="l" defTabSz="208950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87" indent="-52237" algn="l" defTabSz="20895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63" indent="-52237" algn="l" defTabSz="208950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38" indent="-52237" algn="l" defTabSz="208950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613" indent="-52237" algn="l" defTabSz="20895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9087" indent="-52237" algn="l" defTabSz="20895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562" indent="-52237" algn="l" defTabSz="20895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8037" indent="-52237" algn="l" defTabSz="20895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5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75" algn="l" defTabSz="20895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50" algn="l" defTabSz="20895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25" algn="l" defTabSz="20895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900" algn="l" defTabSz="20895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375" algn="l" defTabSz="20895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850" algn="l" defTabSz="20895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325" algn="l" defTabSz="20895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800" algn="l" defTabSz="20895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584642" y="213519"/>
            <a:ext cx="274320" cy="42976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0162" y="209105"/>
          <a:ext cx="2133600" cy="432841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04798"/>
                <a:gridCol w="385484"/>
                <a:gridCol w="290021"/>
                <a:gridCol w="288327"/>
                <a:gridCol w="288327"/>
                <a:gridCol w="271847"/>
                <a:gridCol w="304796"/>
              </a:tblGrid>
              <a:tr h="176759"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 err="1" smtClean="0"/>
                        <a:t>foo</a:t>
                      </a:r>
                      <a:r>
                        <a:rPr lang="en-US" sz="600" b="1" baseline="0" dirty="0" smtClean="0"/>
                        <a:t> changes</a:t>
                      </a:r>
                      <a:endParaRPr lang="en-US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vert="vert27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Index</a:t>
                      </a:r>
                      <a:endParaRPr lang="en-US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1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2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3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4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5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Owner id</a:t>
                      </a: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1010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3801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1010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1010</a:t>
                      </a:r>
                      <a:endParaRPr lang="en-US" sz="7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3801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162" y="7937"/>
            <a:ext cx="2133600" cy="20005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700" b="1" dirty="0" smtClean="0"/>
              <a:t>bar id </a:t>
            </a:r>
            <a:r>
              <a:rPr lang="en-US" sz="700" dirty="0" smtClean="0"/>
              <a:t>at the reproduction point </a:t>
            </a:r>
            <a:r>
              <a:rPr lang="en-US" sz="700" b="1" dirty="0" smtClean="0"/>
              <a:t>: 1010</a:t>
            </a:r>
            <a:endParaRPr lang="en-US" sz="7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73162" y="712025"/>
          <a:ext cx="914400" cy="457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47183"/>
                <a:gridCol w="76721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Call Stack</a:t>
                      </a:r>
                      <a:endParaRPr lang="en-US" sz="700" b="1" dirty="0" smtClean="0"/>
                    </a:p>
                  </a:txBody>
                  <a:tcPr marL="45720" marR="45720" vert="vert27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panel.js :</a:t>
                      </a:r>
                      <a:r>
                        <a:rPr lang="en-US" sz="700" baseline="0" dirty="0" smtClean="0"/>
                        <a:t> </a:t>
                      </a:r>
                      <a:r>
                        <a:rPr lang="en-US" sz="700" baseline="0" dirty="0" smtClean="0"/>
                        <a:t>505</a:t>
                      </a:r>
                    </a:p>
                    <a:p>
                      <a:pPr algn="ctr"/>
                      <a:r>
                        <a:rPr lang="en-US" sz="700" baseline="0" dirty="0" smtClean="0"/>
                        <a:t>dispatcher.js : </a:t>
                      </a:r>
                      <a:r>
                        <a:rPr lang="en-US" sz="700" baseline="0" dirty="0" smtClean="0"/>
                        <a:t>44</a:t>
                      </a:r>
                    </a:p>
                    <a:p>
                      <a:pPr algn="ctr"/>
                      <a:r>
                        <a:rPr lang="en-US" sz="700" baseline="0" dirty="0" smtClean="0"/>
                        <a:t>…</a:t>
                      </a:r>
                    </a:p>
                    <a:p>
                      <a:pPr algn="ctr"/>
                      <a:r>
                        <a:rPr lang="en-US" sz="700" baseline="0" dirty="0" smtClean="0"/>
                        <a:t>index.html : </a:t>
                      </a:r>
                      <a:r>
                        <a:rPr lang="en-US" sz="700" baseline="0" dirty="0" smtClean="0"/>
                        <a:t>103</a:t>
                      </a:r>
                      <a:endParaRPr lang="en-US" sz="700" b="0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1173162" y="638873"/>
            <a:ext cx="411480" cy="7315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8962" y="635825"/>
            <a:ext cx="228600" cy="762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9</cp:revision>
  <dcterms:created xsi:type="dcterms:W3CDTF">2006-08-16T00:00:00Z</dcterms:created>
  <dcterms:modified xsi:type="dcterms:W3CDTF">2011-03-10T19:25:46Z</dcterms:modified>
</cp:coreProperties>
</file>