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78075" cy="960438"/>
  <p:notesSz cx="6858000" cy="9144000"/>
  <p:defaultTextStyle>
    <a:defPPr>
      <a:defRPr lang="en-US"/>
    </a:defPPr>
    <a:lvl1pPr marL="0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1710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23421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35131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46842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58552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670262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781973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893684" algn="l" defTabSz="22342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026" y="-714"/>
      </p:cViewPr>
      <p:guideLst>
        <p:guide orient="horz" pos="304"/>
        <p:guide pos="7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62" y="298362"/>
            <a:ext cx="2021365" cy="205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717" y="544262"/>
            <a:ext cx="1664656" cy="2454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1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3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5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5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0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1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3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110" y="38477"/>
            <a:ext cx="535067" cy="8194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909" y="38477"/>
            <a:ext cx="1565566" cy="8194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57" y="617173"/>
            <a:ext cx="2021365" cy="190754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57" y="407085"/>
            <a:ext cx="2021365" cy="210096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17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342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33513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4684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5855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7026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8197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9368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07" y="224105"/>
            <a:ext cx="1050320" cy="633844"/>
          </a:xfrm>
        </p:spPr>
        <p:txBody>
          <a:bodyPr/>
          <a:lstStyle>
            <a:lvl1pPr>
              <a:defRPr sz="7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57" y="224105"/>
            <a:ext cx="1050320" cy="633844"/>
          </a:xfrm>
        </p:spPr>
        <p:txBody>
          <a:bodyPr/>
          <a:lstStyle>
            <a:lvl1pPr>
              <a:defRPr sz="700"/>
            </a:lvl1pPr>
            <a:lvl2pPr>
              <a:defRPr sz="5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13" y="214989"/>
            <a:ext cx="1050728" cy="89597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11710" indent="0">
              <a:buNone/>
              <a:defRPr sz="500" b="1"/>
            </a:lvl2pPr>
            <a:lvl3pPr marL="223421" indent="0">
              <a:buNone/>
              <a:defRPr sz="500" b="1"/>
            </a:lvl3pPr>
            <a:lvl4pPr marL="335131" indent="0">
              <a:buNone/>
              <a:defRPr sz="300" b="1"/>
            </a:lvl4pPr>
            <a:lvl5pPr marL="446842" indent="0">
              <a:buNone/>
              <a:defRPr sz="300" b="1"/>
            </a:lvl5pPr>
            <a:lvl6pPr marL="558552" indent="0">
              <a:buNone/>
              <a:defRPr sz="300" b="1"/>
            </a:lvl6pPr>
            <a:lvl7pPr marL="670262" indent="0">
              <a:buNone/>
              <a:defRPr sz="300" b="1"/>
            </a:lvl7pPr>
            <a:lvl8pPr marL="781973" indent="0">
              <a:buNone/>
              <a:defRPr sz="300" b="1"/>
            </a:lvl8pPr>
            <a:lvl9pPr marL="893684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13" y="304587"/>
            <a:ext cx="1050728" cy="55336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5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8039" y="214989"/>
            <a:ext cx="1051141" cy="89597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11710" indent="0">
              <a:buNone/>
              <a:defRPr sz="500" b="1"/>
            </a:lvl2pPr>
            <a:lvl3pPr marL="223421" indent="0">
              <a:buNone/>
              <a:defRPr sz="500" b="1"/>
            </a:lvl3pPr>
            <a:lvl4pPr marL="335131" indent="0">
              <a:buNone/>
              <a:defRPr sz="300" b="1"/>
            </a:lvl4pPr>
            <a:lvl5pPr marL="446842" indent="0">
              <a:buNone/>
              <a:defRPr sz="300" b="1"/>
            </a:lvl5pPr>
            <a:lvl6pPr marL="558552" indent="0">
              <a:buNone/>
              <a:defRPr sz="300" b="1"/>
            </a:lvl6pPr>
            <a:lvl7pPr marL="670262" indent="0">
              <a:buNone/>
              <a:defRPr sz="300" b="1"/>
            </a:lvl7pPr>
            <a:lvl8pPr marL="781973" indent="0">
              <a:buNone/>
              <a:defRPr sz="300" b="1"/>
            </a:lvl8pPr>
            <a:lvl9pPr marL="893684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8039" y="304587"/>
            <a:ext cx="1051141" cy="55336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5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6" y="38239"/>
            <a:ext cx="782371" cy="162741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70" y="38254"/>
            <a:ext cx="1329409" cy="81970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16" y="200993"/>
            <a:ext cx="782371" cy="656966"/>
          </a:xfrm>
        </p:spPr>
        <p:txBody>
          <a:bodyPr/>
          <a:lstStyle>
            <a:lvl1pPr marL="0" indent="0">
              <a:buNone/>
              <a:defRPr sz="300"/>
            </a:lvl1pPr>
            <a:lvl2pPr marL="111710" indent="0">
              <a:buNone/>
              <a:defRPr sz="300"/>
            </a:lvl2pPr>
            <a:lvl3pPr marL="223421" indent="0">
              <a:buNone/>
              <a:defRPr sz="100"/>
            </a:lvl3pPr>
            <a:lvl4pPr marL="335131" indent="0">
              <a:buNone/>
              <a:defRPr sz="100"/>
            </a:lvl4pPr>
            <a:lvl5pPr marL="446842" indent="0">
              <a:buNone/>
              <a:defRPr sz="100"/>
            </a:lvl5pPr>
            <a:lvl6pPr marL="558552" indent="0">
              <a:buNone/>
              <a:defRPr sz="100"/>
            </a:lvl6pPr>
            <a:lvl7pPr marL="670262" indent="0">
              <a:buNone/>
              <a:defRPr sz="100"/>
            </a:lvl7pPr>
            <a:lvl8pPr marL="781973" indent="0">
              <a:buNone/>
              <a:defRPr sz="100"/>
            </a:lvl8pPr>
            <a:lvl9pPr marL="893684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25" y="672319"/>
            <a:ext cx="1426845" cy="7937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125" y="85819"/>
            <a:ext cx="1426845" cy="576263"/>
          </a:xfrm>
        </p:spPr>
        <p:txBody>
          <a:bodyPr/>
          <a:lstStyle>
            <a:lvl1pPr marL="0" indent="0">
              <a:buNone/>
              <a:defRPr sz="700"/>
            </a:lvl1pPr>
            <a:lvl2pPr marL="111710" indent="0">
              <a:buNone/>
              <a:defRPr sz="700"/>
            </a:lvl2pPr>
            <a:lvl3pPr marL="223421" indent="0">
              <a:buNone/>
              <a:defRPr sz="500"/>
            </a:lvl3pPr>
            <a:lvl4pPr marL="335131" indent="0">
              <a:buNone/>
              <a:defRPr sz="500"/>
            </a:lvl4pPr>
            <a:lvl5pPr marL="446842" indent="0">
              <a:buNone/>
              <a:defRPr sz="500"/>
            </a:lvl5pPr>
            <a:lvl6pPr marL="558552" indent="0">
              <a:buNone/>
              <a:defRPr sz="500"/>
            </a:lvl6pPr>
            <a:lvl7pPr marL="670262" indent="0">
              <a:buNone/>
              <a:defRPr sz="500"/>
            </a:lvl7pPr>
            <a:lvl8pPr marL="781973" indent="0">
              <a:buNone/>
              <a:defRPr sz="500"/>
            </a:lvl8pPr>
            <a:lvl9pPr marL="893684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125" y="751690"/>
            <a:ext cx="1426845" cy="112718"/>
          </a:xfrm>
        </p:spPr>
        <p:txBody>
          <a:bodyPr/>
          <a:lstStyle>
            <a:lvl1pPr marL="0" indent="0">
              <a:buNone/>
              <a:defRPr sz="300"/>
            </a:lvl1pPr>
            <a:lvl2pPr marL="111710" indent="0">
              <a:buNone/>
              <a:defRPr sz="300"/>
            </a:lvl2pPr>
            <a:lvl3pPr marL="223421" indent="0">
              <a:buNone/>
              <a:defRPr sz="100"/>
            </a:lvl3pPr>
            <a:lvl4pPr marL="335131" indent="0">
              <a:buNone/>
              <a:defRPr sz="100"/>
            </a:lvl4pPr>
            <a:lvl5pPr marL="446842" indent="0">
              <a:buNone/>
              <a:defRPr sz="100"/>
            </a:lvl5pPr>
            <a:lvl6pPr marL="558552" indent="0">
              <a:buNone/>
              <a:defRPr sz="100"/>
            </a:lvl6pPr>
            <a:lvl7pPr marL="670262" indent="0">
              <a:buNone/>
              <a:defRPr sz="100"/>
            </a:lvl7pPr>
            <a:lvl8pPr marL="781973" indent="0">
              <a:buNone/>
              <a:defRPr sz="100"/>
            </a:lvl8pPr>
            <a:lvl9pPr marL="893684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913" y="38463"/>
            <a:ext cx="2140270" cy="160073"/>
          </a:xfrm>
          <a:prstGeom prst="rect">
            <a:avLst/>
          </a:prstGeom>
        </p:spPr>
        <p:txBody>
          <a:bodyPr vert="horz" lIns="22341" tIns="11172" rIns="22341" bIns="11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13" y="224105"/>
            <a:ext cx="2140270" cy="633844"/>
          </a:xfrm>
          <a:prstGeom prst="rect">
            <a:avLst/>
          </a:prstGeom>
        </p:spPr>
        <p:txBody>
          <a:bodyPr vert="horz" lIns="22341" tIns="11172" rIns="22341" bIns="11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904" y="890199"/>
            <a:ext cx="554884" cy="51134"/>
          </a:xfrm>
          <a:prstGeom prst="rect">
            <a:avLst/>
          </a:prstGeom>
        </p:spPr>
        <p:txBody>
          <a:bodyPr vert="horz" lIns="22341" tIns="11172" rIns="22341" bIns="1117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16" y="890199"/>
            <a:ext cx="753057" cy="51134"/>
          </a:xfrm>
          <a:prstGeom prst="rect">
            <a:avLst/>
          </a:prstGeom>
        </p:spPr>
        <p:txBody>
          <a:bodyPr vert="horz" lIns="22341" tIns="11172" rIns="22341" bIns="1117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87" y="890199"/>
            <a:ext cx="554884" cy="51134"/>
          </a:xfrm>
          <a:prstGeom prst="rect">
            <a:avLst/>
          </a:prstGeom>
        </p:spPr>
        <p:txBody>
          <a:bodyPr vert="horz" lIns="22341" tIns="11172" rIns="22341" bIns="1117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3421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783" indent="-83783" algn="l" defTabSz="22342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1529" indent="-69820" algn="l" defTabSz="22342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79276" indent="-55854" algn="l" defTabSz="223421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0987" indent="-55854" algn="l" defTabSz="223421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2697" indent="-55854" algn="l" defTabSz="223421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14409" indent="-55854" algn="l" defTabSz="223421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26116" indent="-55854" algn="l" defTabSz="223421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37827" indent="-55854" algn="l" defTabSz="223421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49537" indent="-55854" algn="l" defTabSz="223421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0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3421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5131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46842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58552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0262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1973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93684" algn="l" defTabSz="22342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`"/>
          <p:cNvSpPr/>
          <p:nvPr/>
        </p:nvSpPr>
        <p:spPr>
          <a:xfrm>
            <a:off x="1181402" y="207312"/>
            <a:ext cx="287040" cy="728517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 descr="`"/>
          <p:cNvGraphicFramePr>
            <a:graphicFrameLocks noGrp="1"/>
          </p:cNvGraphicFramePr>
          <p:nvPr/>
        </p:nvGraphicFramePr>
        <p:xfrm>
          <a:off x="32547" y="212733"/>
          <a:ext cx="2296330" cy="72309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75432"/>
                <a:gridCol w="485689"/>
                <a:gridCol w="287040"/>
                <a:gridCol w="287040"/>
                <a:gridCol w="287040"/>
                <a:gridCol w="287046"/>
                <a:gridCol w="287043"/>
              </a:tblGrid>
              <a:tr h="300288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foo</a:t>
                      </a:r>
                      <a:r>
                        <a:rPr lang="en-US" sz="800" b="1" baseline="0" dirty="0" smtClean="0"/>
                        <a:t> </a:t>
                      </a:r>
                      <a:endParaRPr lang="en-US" sz="800" b="1" baseline="0" dirty="0" smtClean="0"/>
                    </a:p>
                    <a:p>
                      <a:pPr algn="ctr"/>
                      <a:r>
                        <a:rPr lang="en-US" sz="800" b="1" baseline="0" dirty="0" smtClean="0"/>
                        <a:t>changes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vert="vert27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Index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Scope id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55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36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550" y="19048"/>
            <a:ext cx="2296320" cy="19389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lIns="27432" tIns="27432" rIns="27432" bIns="27432" rtlCol="0">
            <a:spAutoFit/>
          </a:bodyPr>
          <a:lstStyle/>
          <a:p>
            <a:r>
              <a:rPr lang="en-US" sz="800" b="1" dirty="0" err="1" smtClean="0"/>
              <a:t>foo</a:t>
            </a:r>
            <a:r>
              <a:rPr lang="en-US" sz="800" b="1" dirty="0" smtClean="0"/>
              <a:t> scope id </a:t>
            </a:r>
            <a:r>
              <a:rPr lang="en-US" sz="800" dirty="0" smtClean="0"/>
              <a:t>at the reproduction point : </a:t>
            </a:r>
            <a:r>
              <a:rPr lang="en-US" sz="900" b="1" dirty="0" smtClean="0"/>
              <a:t>55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7</cp:revision>
  <dcterms:created xsi:type="dcterms:W3CDTF">2006-08-16T00:00:00Z</dcterms:created>
  <dcterms:modified xsi:type="dcterms:W3CDTF">2011-03-10T14:19:25Z</dcterms:modified>
</cp:coreProperties>
</file>