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651125" cy="1736725"/>
  <p:notesSz cx="6858000" cy="9144000"/>
  <p:defaultTextStyle>
    <a:defPPr>
      <a:defRPr lang="en-US"/>
    </a:defPPr>
    <a:lvl1pPr marL="0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8569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7141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5710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4283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2852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1422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09993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68563" algn="l" defTabSz="31714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6" d="100"/>
          <a:sy n="336" d="100"/>
        </p:scale>
        <p:origin x="-1134" y="-84"/>
      </p:cViewPr>
      <p:guideLst>
        <p:guide orient="horz" pos="548"/>
        <p:guide pos="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41" y="539513"/>
            <a:ext cx="2253457" cy="372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675" y="984166"/>
            <a:ext cx="1855791" cy="4438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4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1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6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22071" y="69572"/>
            <a:ext cx="596503" cy="1481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560" y="69572"/>
            <a:ext cx="1745324" cy="1481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27" y="1116011"/>
            <a:ext cx="2253457" cy="344933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27" y="736114"/>
            <a:ext cx="2253457" cy="379908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85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71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57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342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9285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514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0999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6856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561" y="405241"/>
            <a:ext cx="1170917" cy="1146157"/>
          </a:xfrm>
        </p:spPr>
        <p:txBody>
          <a:bodyPr/>
          <a:lstStyle>
            <a:lvl1pPr>
              <a:defRPr sz="10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7659" y="405241"/>
            <a:ext cx="1170917" cy="1146157"/>
          </a:xfrm>
        </p:spPr>
        <p:txBody>
          <a:bodyPr/>
          <a:lstStyle>
            <a:lvl1pPr>
              <a:defRPr sz="10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68" y="388754"/>
            <a:ext cx="1171372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58569" indent="0">
              <a:buNone/>
              <a:defRPr sz="700" b="1"/>
            </a:lvl2pPr>
            <a:lvl3pPr marL="317141" indent="0">
              <a:buNone/>
              <a:defRPr sz="700" b="1"/>
            </a:lvl3pPr>
            <a:lvl4pPr marL="475710" indent="0">
              <a:buNone/>
              <a:defRPr sz="500" b="1"/>
            </a:lvl4pPr>
            <a:lvl5pPr marL="634283" indent="0">
              <a:buNone/>
              <a:defRPr sz="500" b="1"/>
            </a:lvl5pPr>
            <a:lvl6pPr marL="792852" indent="0">
              <a:buNone/>
              <a:defRPr sz="500" b="1"/>
            </a:lvl6pPr>
            <a:lvl7pPr marL="951422" indent="0">
              <a:buNone/>
              <a:defRPr sz="500" b="1"/>
            </a:lvl7pPr>
            <a:lvl8pPr marL="1109993" indent="0">
              <a:buNone/>
              <a:defRPr sz="500" b="1"/>
            </a:lvl8pPr>
            <a:lvl9pPr marL="1268563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68" y="550776"/>
            <a:ext cx="1171372" cy="1000626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743" y="388754"/>
            <a:ext cx="1171833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58569" indent="0">
              <a:buNone/>
              <a:defRPr sz="700" b="1"/>
            </a:lvl2pPr>
            <a:lvl3pPr marL="317141" indent="0">
              <a:buNone/>
              <a:defRPr sz="700" b="1"/>
            </a:lvl3pPr>
            <a:lvl4pPr marL="475710" indent="0">
              <a:buNone/>
              <a:defRPr sz="500" b="1"/>
            </a:lvl4pPr>
            <a:lvl5pPr marL="634283" indent="0">
              <a:buNone/>
              <a:defRPr sz="500" b="1"/>
            </a:lvl5pPr>
            <a:lvl6pPr marL="792852" indent="0">
              <a:buNone/>
              <a:defRPr sz="500" b="1"/>
            </a:lvl6pPr>
            <a:lvl7pPr marL="951422" indent="0">
              <a:buNone/>
              <a:defRPr sz="500" b="1"/>
            </a:lvl7pPr>
            <a:lvl8pPr marL="1109993" indent="0">
              <a:buNone/>
              <a:defRPr sz="500" b="1"/>
            </a:lvl8pPr>
            <a:lvl9pPr marL="1268563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743" y="550776"/>
            <a:ext cx="1171833" cy="1000626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69" y="69146"/>
            <a:ext cx="872203" cy="29427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24" y="69169"/>
            <a:ext cx="1482052" cy="148224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69" y="363446"/>
            <a:ext cx="872203" cy="1187968"/>
          </a:xfrm>
        </p:spPr>
        <p:txBody>
          <a:bodyPr/>
          <a:lstStyle>
            <a:lvl1pPr marL="0" indent="0">
              <a:buNone/>
              <a:defRPr sz="500"/>
            </a:lvl1pPr>
            <a:lvl2pPr marL="158569" indent="0">
              <a:buNone/>
              <a:defRPr sz="500"/>
            </a:lvl2pPr>
            <a:lvl3pPr marL="317141" indent="0">
              <a:buNone/>
              <a:defRPr sz="200"/>
            </a:lvl3pPr>
            <a:lvl4pPr marL="475710" indent="0">
              <a:buNone/>
              <a:defRPr sz="200"/>
            </a:lvl4pPr>
            <a:lvl5pPr marL="634283" indent="0">
              <a:buNone/>
              <a:defRPr sz="200"/>
            </a:lvl5pPr>
            <a:lvl6pPr marL="792852" indent="0">
              <a:buNone/>
              <a:defRPr sz="200"/>
            </a:lvl6pPr>
            <a:lvl7pPr marL="951422" indent="0">
              <a:buNone/>
              <a:defRPr sz="200"/>
            </a:lvl7pPr>
            <a:lvl8pPr marL="1109993" indent="0">
              <a:buNone/>
              <a:defRPr sz="200"/>
            </a:lvl8pPr>
            <a:lvl9pPr marL="1268563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44" y="1215729"/>
            <a:ext cx="1590675" cy="14352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644" y="155182"/>
            <a:ext cx="1590675" cy="1042035"/>
          </a:xfrm>
        </p:spPr>
        <p:txBody>
          <a:bodyPr/>
          <a:lstStyle>
            <a:lvl1pPr marL="0" indent="0">
              <a:buNone/>
              <a:defRPr sz="1000"/>
            </a:lvl1pPr>
            <a:lvl2pPr marL="158569" indent="0">
              <a:buNone/>
              <a:defRPr sz="1000"/>
            </a:lvl2pPr>
            <a:lvl3pPr marL="317141" indent="0">
              <a:buNone/>
              <a:defRPr sz="700"/>
            </a:lvl3pPr>
            <a:lvl4pPr marL="475710" indent="0">
              <a:buNone/>
              <a:defRPr sz="700"/>
            </a:lvl4pPr>
            <a:lvl5pPr marL="634283" indent="0">
              <a:buNone/>
              <a:defRPr sz="700"/>
            </a:lvl5pPr>
            <a:lvl6pPr marL="792852" indent="0">
              <a:buNone/>
              <a:defRPr sz="700"/>
            </a:lvl6pPr>
            <a:lvl7pPr marL="951422" indent="0">
              <a:buNone/>
              <a:defRPr sz="700"/>
            </a:lvl7pPr>
            <a:lvl8pPr marL="1109993" indent="0">
              <a:buNone/>
              <a:defRPr sz="700"/>
            </a:lvl8pPr>
            <a:lvl9pPr marL="126856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44" y="1359248"/>
            <a:ext cx="1590675" cy="203824"/>
          </a:xfrm>
        </p:spPr>
        <p:txBody>
          <a:bodyPr/>
          <a:lstStyle>
            <a:lvl1pPr marL="0" indent="0">
              <a:buNone/>
              <a:defRPr sz="500"/>
            </a:lvl1pPr>
            <a:lvl2pPr marL="158569" indent="0">
              <a:buNone/>
              <a:defRPr sz="500"/>
            </a:lvl2pPr>
            <a:lvl3pPr marL="317141" indent="0">
              <a:buNone/>
              <a:defRPr sz="200"/>
            </a:lvl3pPr>
            <a:lvl4pPr marL="475710" indent="0">
              <a:buNone/>
              <a:defRPr sz="200"/>
            </a:lvl4pPr>
            <a:lvl5pPr marL="634283" indent="0">
              <a:buNone/>
              <a:defRPr sz="200"/>
            </a:lvl5pPr>
            <a:lvl6pPr marL="792852" indent="0">
              <a:buNone/>
              <a:defRPr sz="200"/>
            </a:lvl6pPr>
            <a:lvl7pPr marL="951422" indent="0">
              <a:buNone/>
              <a:defRPr sz="200"/>
            </a:lvl7pPr>
            <a:lvl8pPr marL="1109993" indent="0">
              <a:buNone/>
              <a:defRPr sz="200"/>
            </a:lvl8pPr>
            <a:lvl9pPr marL="1268563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64" y="69551"/>
            <a:ext cx="2386015" cy="289454"/>
          </a:xfrm>
          <a:prstGeom prst="rect">
            <a:avLst/>
          </a:prstGeom>
        </p:spPr>
        <p:txBody>
          <a:bodyPr vert="horz" lIns="31713" tIns="15858" rIns="31713" bIns="15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64" y="405241"/>
            <a:ext cx="2386015" cy="1146157"/>
          </a:xfrm>
          <a:prstGeom prst="rect">
            <a:avLst/>
          </a:prstGeom>
        </p:spPr>
        <p:txBody>
          <a:bodyPr vert="horz" lIns="31713" tIns="15858" rIns="31713" bIns="15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56" y="1609708"/>
            <a:ext cx="618596" cy="92464"/>
          </a:xfrm>
          <a:prstGeom prst="rect">
            <a:avLst/>
          </a:prstGeom>
        </p:spPr>
        <p:txBody>
          <a:bodyPr vert="horz" lIns="31713" tIns="15858" rIns="31713" bIns="1585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5808" y="1609708"/>
            <a:ext cx="839523" cy="92464"/>
          </a:xfrm>
          <a:prstGeom prst="rect">
            <a:avLst/>
          </a:prstGeom>
        </p:spPr>
        <p:txBody>
          <a:bodyPr vert="horz" lIns="31713" tIns="15858" rIns="31713" bIns="1585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9973" y="1609708"/>
            <a:ext cx="618596" cy="92464"/>
          </a:xfrm>
          <a:prstGeom prst="rect">
            <a:avLst/>
          </a:prstGeom>
        </p:spPr>
        <p:txBody>
          <a:bodyPr vert="horz" lIns="31713" tIns="15858" rIns="31713" bIns="1585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7141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929" indent="-118929" algn="l" defTabSz="31714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676" indent="-99108" algn="l" defTabSz="31714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427" indent="-79286" algn="l" defTabSz="31714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4999" indent="-79286" algn="l" defTabSz="31714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3567" indent="-79286" algn="l" defTabSz="31714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2140" indent="-79286" algn="l" defTabSz="31714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0706" indent="-79286" algn="l" defTabSz="31714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9278" indent="-79286" algn="l" defTabSz="31714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47847" indent="-79286" algn="l" defTabSz="31714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8569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7141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5710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4283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2852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1422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09993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68563" algn="l" defTabSz="31714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55150" y="1092199"/>
            <a:ext cx="384048" cy="6126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56993" y="211591"/>
            <a:ext cx="411480" cy="885371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0162" y="209231"/>
          <a:ext cx="2590800" cy="88443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47914"/>
                <a:gridCol w="556660"/>
                <a:gridCol w="417497"/>
                <a:gridCol w="417497"/>
                <a:gridCol w="417497"/>
                <a:gridCol w="433735"/>
              </a:tblGrid>
              <a:tr h="232229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</a:p>
                    <a:p>
                      <a:pPr algn="ctr"/>
                      <a:r>
                        <a:rPr lang="en-US" sz="800" baseline="0" dirty="0" smtClean="0"/>
                        <a:t>Changes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vert="vert27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index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owner id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3801</a:t>
                      </a:r>
                      <a:endParaRPr lang="en-US" sz="9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37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baz</a:t>
                      </a:r>
                      <a:r>
                        <a:rPr lang="en-US" sz="800" baseline="0" dirty="0" smtClean="0"/>
                        <a:t> i</a:t>
                      </a:r>
                      <a:r>
                        <a:rPr lang="en-US" sz="800" dirty="0" smtClean="0"/>
                        <a:t>d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253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1772</a:t>
                      </a:r>
                      <a:endParaRPr lang="en-US" sz="9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743</a:t>
                      </a:r>
                      <a:endParaRPr lang="en-US" sz="800" b="1" dirty="0" smtClean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1772</a:t>
                      </a:r>
                      <a:endParaRPr lang="en-US" sz="800" b="1" dirty="0" smtClean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162" y="15881"/>
            <a:ext cx="2590800" cy="193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27432" tIns="27432" rIns="27432" bIns="27432" rtlCol="0">
            <a:spAutoFit/>
          </a:bodyPr>
          <a:lstStyle/>
          <a:p>
            <a:r>
              <a:rPr lang="en-US" sz="800" b="1" dirty="0" smtClean="0"/>
              <a:t>bar id</a:t>
            </a:r>
            <a:r>
              <a:rPr lang="en-US" sz="800" dirty="0" smtClean="0"/>
              <a:t> at the reproduction point  : </a:t>
            </a:r>
            <a:r>
              <a:rPr lang="en-US" sz="900" b="1" dirty="0" smtClean="0"/>
              <a:t>3801</a:t>
            </a:r>
            <a:endParaRPr lang="en-US" sz="9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162" y="1096962"/>
          <a:ext cx="2590801" cy="6096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45105"/>
                <a:gridCol w="463731"/>
                <a:gridCol w="307650"/>
                <a:gridCol w="374424"/>
                <a:gridCol w="333982"/>
                <a:gridCol w="384908"/>
                <a:gridCol w="381001"/>
              </a:tblGrid>
              <a:tr h="2322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 smtClean="0"/>
                    </a:p>
                    <a:p>
                      <a:pPr algn="ctr"/>
                      <a:r>
                        <a:rPr lang="en-US" sz="800" baseline="0" dirty="0" smtClean="0"/>
                        <a:t>Changes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vert="vert27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index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y </a:t>
                      </a:r>
                    </a:p>
                    <a:p>
                      <a:pPr algn="ctr"/>
                      <a:r>
                        <a:rPr lang="en-US" sz="800" dirty="0" smtClean="0"/>
                        <a:t>owner id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743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1772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253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1772</a:t>
                      </a:r>
                      <a:endParaRPr lang="en-US" sz="9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743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 rot="5400000">
            <a:off x="1516062" y="296862"/>
            <a:ext cx="457200" cy="76200"/>
          </a:xfrm>
          <a:prstGeom prst="bentConnector3">
            <a:avLst>
              <a:gd name="adj1" fmla="val 17710"/>
            </a:avLst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1621218" y="1106106"/>
            <a:ext cx="365760" cy="195072"/>
          </a:xfrm>
          <a:prstGeom prst="bentConnector3">
            <a:avLst>
              <a:gd name="adj1" fmla="val -2083"/>
            </a:avLst>
          </a:prstGeom>
          <a:ln w="9525">
            <a:solidFill>
              <a:schemeClr val="accent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7</cp:revision>
  <dcterms:created xsi:type="dcterms:W3CDTF">2006-08-16T00:00:00Z</dcterms:created>
  <dcterms:modified xsi:type="dcterms:W3CDTF">2011-03-10T13:47:01Z</dcterms:modified>
</cp:coreProperties>
</file>