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743200" cy="1692275"/>
  <p:notesSz cx="6858000" cy="9144000"/>
  <p:defaultTextStyle>
    <a:defPPr>
      <a:defRPr lang="en-US"/>
    </a:defPPr>
    <a:lvl1pPr marL="0" algn="l" defTabSz="28521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42604" algn="l" defTabSz="28521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285213" algn="l" defTabSz="28521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427818" algn="l" defTabSz="28521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570427" algn="l" defTabSz="28521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713031" algn="l" defTabSz="28521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855637" algn="l" defTabSz="28521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998244" algn="l" defTabSz="28521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140850" algn="l" defTabSz="28521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87" d="100"/>
          <a:sy n="287" d="100"/>
        </p:scale>
        <p:origin x="-972" y="-90"/>
      </p:cViewPr>
      <p:guideLst>
        <p:guide orient="horz" pos="534"/>
        <p:guide pos="8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8649C-E59E-4500-859E-F6FC0F511E1F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0875" y="685800"/>
            <a:ext cx="555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8D28A-9AB2-459D-9103-F8E163BB4D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50875" y="685800"/>
            <a:ext cx="555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8D28A-9AB2-459D-9103-F8E163BB4D9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53" y="525707"/>
            <a:ext cx="2331721" cy="3627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91" y="958980"/>
            <a:ext cx="1920243" cy="4324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2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5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7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0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3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55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98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40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33" y="67796"/>
            <a:ext cx="617219" cy="14439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9" y="67796"/>
            <a:ext cx="1805940" cy="14439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05" y="1087454"/>
            <a:ext cx="2331721" cy="336105"/>
          </a:xfrm>
        </p:spPr>
        <p:txBody>
          <a:bodyPr anchor="t"/>
          <a:lstStyle>
            <a:lvl1pPr algn="l">
              <a:defRPr sz="1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705" y="717277"/>
            <a:ext cx="2331721" cy="370186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4260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28521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2781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57042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1303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85563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99824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14085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9" y="394871"/>
            <a:ext cx="1211583" cy="1116822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8" y="394871"/>
            <a:ext cx="1211583" cy="1116822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76" y="378809"/>
            <a:ext cx="1212055" cy="157867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42604" indent="0">
              <a:buNone/>
              <a:defRPr sz="700" b="1"/>
            </a:lvl2pPr>
            <a:lvl3pPr marL="285213" indent="0">
              <a:buNone/>
              <a:defRPr sz="700" b="1"/>
            </a:lvl3pPr>
            <a:lvl4pPr marL="427818" indent="0">
              <a:buNone/>
              <a:defRPr sz="500" b="1"/>
            </a:lvl4pPr>
            <a:lvl5pPr marL="570427" indent="0">
              <a:buNone/>
              <a:defRPr sz="500" b="1"/>
            </a:lvl5pPr>
            <a:lvl6pPr marL="713031" indent="0">
              <a:buNone/>
              <a:defRPr sz="500" b="1"/>
            </a:lvl6pPr>
            <a:lvl7pPr marL="855637" indent="0">
              <a:buNone/>
              <a:defRPr sz="500" b="1"/>
            </a:lvl7pPr>
            <a:lvl8pPr marL="998244" indent="0">
              <a:buNone/>
              <a:defRPr sz="500" b="1"/>
            </a:lvl8pPr>
            <a:lvl9pPr marL="1140850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76" y="536680"/>
            <a:ext cx="1212055" cy="975016"/>
          </a:xfrm>
        </p:spPr>
        <p:txBody>
          <a:bodyPr/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19" y="378809"/>
            <a:ext cx="1212531" cy="157867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42604" indent="0">
              <a:buNone/>
              <a:defRPr sz="700" b="1"/>
            </a:lvl2pPr>
            <a:lvl3pPr marL="285213" indent="0">
              <a:buNone/>
              <a:defRPr sz="700" b="1"/>
            </a:lvl3pPr>
            <a:lvl4pPr marL="427818" indent="0">
              <a:buNone/>
              <a:defRPr sz="500" b="1"/>
            </a:lvl4pPr>
            <a:lvl5pPr marL="570427" indent="0">
              <a:buNone/>
              <a:defRPr sz="500" b="1"/>
            </a:lvl5pPr>
            <a:lvl6pPr marL="713031" indent="0">
              <a:buNone/>
              <a:defRPr sz="500" b="1"/>
            </a:lvl6pPr>
            <a:lvl7pPr marL="855637" indent="0">
              <a:buNone/>
              <a:defRPr sz="500" b="1"/>
            </a:lvl7pPr>
            <a:lvl8pPr marL="998244" indent="0">
              <a:buNone/>
              <a:defRPr sz="500" b="1"/>
            </a:lvl8pPr>
            <a:lvl9pPr marL="1140850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19" y="536680"/>
            <a:ext cx="1212531" cy="975016"/>
          </a:xfrm>
        </p:spPr>
        <p:txBody>
          <a:bodyPr/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82" y="67379"/>
            <a:ext cx="902495" cy="286746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27" y="67402"/>
            <a:ext cx="1533525" cy="1444310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82" y="354147"/>
            <a:ext cx="902495" cy="1157563"/>
          </a:xfrm>
        </p:spPr>
        <p:txBody>
          <a:bodyPr/>
          <a:lstStyle>
            <a:lvl1pPr marL="0" indent="0">
              <a:buNone/>
              <a:defRPr sz="500"/>
            </a:lvl1pPr>
            <a:lvl2pPr marL="142604" indent="0">
              <a:buNone/>
              <a:defRPr sz="500"/>
            </a:lvl2pPr>
            <a:lvl3pPr marL="285213" indent="0">
              <a:buNone/>
              <a:defRPr sz="200"/>
            </a:lvl3pPr>
            <a:lvl4pPr marL="427818" indent="0">
              <a:buNone/>
              <a:defRPr sz="200"/>
            </a:lvl4pPr>
            <a:lvl5pPr marL="570427" indent="0">
              <a:buNone/>
              <a:defRPr sz="200"/>
            </a:lvl5pPr>
            <a:lvl6pPr marL="713031" indent="0">
              <a:buNone/>
              <a:defRPr sz="200"/>
            </a:lvl6pPr>
            <a:lvl7pPr marL="855637" indent="0">
              <a:buNone/>
              <a:defRPr sz="200"/>
            </a:lvl7pPr>
            <a:lvl8pPr marL="998244" indent="0">
              <a:buNone/>
              <a:defRPr sz="200"/>
            </a:lvl8pPr>
            <a:lvl9pPr marL="1140850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99" y="1184617"/>
            <a:ext cx="1645920" cy="139848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99" y="151218"/>
            <a:ext cx="1645920" cy="1015365"/>
          </a:xfrm>
        </p:spPr>
        <p:txBody>
          <a:bodyPr/>
          <a:lstStyle>
            <a:lvl1pPr marL="0" indent="0">
              <a:buNone/>
              <a:defRPr sz="900"/>
            </a:lvl1pPr>
            <a:lvl2pPr marL="142604" indent="0">
              <a:buNone/>
              <a:defRPr sz="900"/>
            </a:lvl2pPr>
            <a:lvl3pPr marL="285213" indent="0">
              <a:buNone/>
              <a:defRPr sz="700"/>
            </a:lvl3pPr>
            <a:lvl4pPr marL="427818" indent="0">
              <a:buNone/>
              <a:defRPr sz="700"/>
            </a:lvl4pPr>
            <a:lvl5pPr marL="570427" indent="0">
              <a:buNone/>
              <a:defRPr sz="700"/>
            </a:lvl5pPr>
            <a:lvl6pPr marL="713031" indent="0">
              <a:buNone/>
              <a:defRPr sz="700"/>
            </a:lvl6pPr>
            <a:lvl7pPr marL="855637" indent="0">
              <a:buNone/>
              <a:defRPr sz="700"/>
            </a:lvl7pPr>
            <a:lvl8pPr marL="998244" indent="0">
              <a:buNone/>
              <a:defRPr sz="700"/>
            </a:lvl8pPr>
            <a:lvl9pPr marL="1140850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99" y="1324462"/>
            <a:ext cx="1645920" cy="198607"/>
          </a:xfrm>
        </p:spPr>
        <p:txBody>
          <a:bodyPr/>
          <a:lstStyle>
            <a:lvl1pPr marL="0" indent="0">
              <a:buNone/>
              <a:defRPr sz="500"/>
            </a:lvl1pPr>
            <a:lvl2pPr marL="142604" indent="0">
              <a:buNone/>
              <a:defRPr sz="500"/>
            </a:lvl2pPr>
            <a:lvl3pPr marL="285213" indent="0">
              <a:buNone/>
              <a:defRPr sz="200"/>
            </a:lvl3pPr>
            <a:lvl4pPr marL="427818" indent="0">
              <a:buNone/>
              <a:defRPr sz="200"/>
            </a:lvl4pPr>
            <a:lvl5pPr marL="570427" indent="0">
              <a:buNone/>
              <a:defRPr sz="200"/>
            </a:lvl5pPr>
            <a:lvl6pPr marL="713031" indent="0">
              <a:buNone/>
              <a:defRPr sz="200"/>
            </a:lvl6pPr>
            <a:lvl7pPr marL="855637" indent="0">
              <a:buNone/>
              <a:defRPr sz="200"/>
            </a:lvl7pPr>
            <a:lvl8pPr marL="998244" indent="0">
              <a:buNone/>
              <a:defRPr sz="200"/>
            </a:lvl8pPr>
            <a:lvl9pPr marL="1140850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77" y="67772"/>
            <a:ext cx="2468883" cy="282046"/>
          </a:xfrm>
          <a:prstGeom prst="rect">
            <a:avLst/>
          </a:prstGeom>
        </p:spPr>
        <p:txBody>
          <a:bodyPr vert="horz" lIns="28520" tIns="14261" rIns="28520" bIns="1426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77" y="394871"/>
            <a:ext cx="2468883" cy="1116822"/>
          </a:xfrm>
          <a:prstGeom prst="rect">
            <a:avLst/>
          </a:prstGeom>
        </p:spPr>
        <p:txBody>
          <a:bodyPr vert="horz" lIns="28520" tIns="14261" rIns="28520" bIns="1426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1568512"/>
            <a:ext cx="640080" cy="90097"/>
          </a:xfrm>
          <a:prstGeom prst="rect">
            <a:avLst/>
          </a:prstGeom>
        </p:spPr>
        <p:txBody>
          <a:bodyPr vert="horz" lIns="28520" tIns="14261" rIns="28520" bIns="1426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74" y="1568512"/>
            <a:ext cx="868680" cy="90097"/>
          </a:xfrm>
          <a:prstGeom prst="rect">
            <a:avLst/>
          </a:prstGeom>
        </p:spPr>
        <p:txBody>
          <a:bodyPr vert="horz" lIns="28520" tIns="14261" rIns="28520" bIns="1426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1568512"/>
            <a:ext cx="640080" cy="90097"/>
          </a:xfrm>
          <a:prstGeom prst="rect">
            <a:avLst/>
          </a:prstGeom>
        </p:spPr>
        <p:txBody>
          <a:bodyPr vert="horz" lIns="28520" tIns="14261" rIns="28520" bIns="1426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5213" rtl="0" eaLnBrk="1" latinLnBrk="0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957" indent="-106957" algn="l" defTabSz="285213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35" indent="-89131" algn="l" defTabSz="285213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56516" indent="-71304" algn="l" defTabSz="285213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99125" indent="-71304" algn="l" defTabSz="285213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41729" indent="-71304" algn="l" defTabSz="285213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784338" indent="-71304" algn="l" defTabSz="285213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26939" indent="-71304" algn="l" defTabSz="285213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069547" indent="-71304" algn="l" defTabSz="285213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212153" indent="-71304" algn="l" defTabSz="285213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21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42604" algn="l" defTabSz="28521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285213" algn="l" defTabSz="28521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27818" algn="l" defTabSz="28521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570427" algn="l" defTabSz="28521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713031" algn="l" defTabSz="28521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855637" algn="l" defTabSz="28521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998244" algn="l" defTabSz="28521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140850" algn="l" defTabSz="285213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9818" y="27313"/>
          <a:ext cx="2667000" cy="188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524000"/>
              </a:tblGrid>
              <a:tr h="18897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Sample Trace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72814" y="212980"/>
          <a:ext cx="1524002" cy="144779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9294"/>
                <a:gridCol w="909279"/>
                <a:gridCol w="435429"/>
              </a:tblGrid>
              <a:tr h="20682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f ( )</a:t>
                      </a:r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82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A</a:t>
                      </a:r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</a:t>
                      </a:r>
                      <a:r>
                        <a:rPr lang="en-US" sz="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x ++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scope</a:t>
                      </a:r>
                      <a:r>
                        <a:rPr lang="en-US" sz="800" b="0" baseline="0" dirty="0" smtClean="0"/>
                        <a:t> 1</a:t>
                      </a:r>
                      <a:endParaRPr lang="en-US" sz="800" b="0" dirty="0"/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82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f ( )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82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sz="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x ++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/>
                        <a:t>scope</a:t>
                      </a:r>
                      <a:r>
                        <a:rPr lang="en-US" sz="800" b="0" baseline="0" dirty="0" smtClean="0"/>
                        <a:t> 2</a:t>
                      </a:r>
                      <a:endParaRPr lang="en-US" sz="800" b="0" dirty="0" smtClean="0"/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82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smtClean="0">
                          <a:latin typeface="Times New Roman" pitchFamily="18" charset="0"/>
                          <a:cs typeface="Times New Roman" pitchFamily="18" charset="0"/>
                        </a:rPr>
                        <a:t>                  f ( )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82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B</a:t>
                      </a:r>
                      <a:endParaRPr lang="en-US" sz="900" b="1" dirty="0"/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       </a:t>
                      </a:r>
                      <a:r>
                        <a:rPr lang="en-US" sz="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x ++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scope</a:t>
                      </a:r>
                      <a:r>
                        <a:rPr lang="en-US" sz="800" baseline="0" dirty="0" smtClean="0"/>
                        <a:t> 3</a:t>
                      </a:r>
                      <a:endParaRPr lang="en-US" sz="800" dirty="0" smtClean="0"/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82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C</a:t>
                      </a:r>
                      <a:endParaRPr lang="en-US" sz="900" b="1" dirty="0"/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      y</a:t>
                      </a:r>
                      <a:r>
                        <a:rPr lang="en-US" sz="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= x</a:t>
                      </a:r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8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scope</a:t>
                      </a:r>
                      <a:r>
                        <a:rPr lang="en-US" sz="800" baseline="0" dirty="0" smtClean="0"/>
                        <a:t> 1</a:t>
                      </a:r>
                      <a:endParaRPr lang="en-US" sz="800" dirty="0" smtClean="0"/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Elbow Connector 10"/>
          <p:cNvCxnSpPr/>
          <p:nvPr/>
        </p:nvCxnSpPr>
        <p:spPr>
          <a:xfrm rot="16200000" flipH="1">
            <a:off x="1477614" y="368692"/>
            <a:ext cx="152400" cy="152400"/>
          </a:xfrm>
          <a:prstGeom prst="bentConnector3">
            <a:avLst>
              <a:gd name="adj1" fmla="val 100000"/>
            </a:avLst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906114" y="1016392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1677636" y="792551"/>
            <a:ext cx="152400" cy="152400"/>
          </a:xfrm>
          <a:prstGeom prst="bentConnector3">
            <a:avLst>
              <a:gd name="adj1" fmla="val 100000"/>
            </a:avLst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H="1">
            <a:off x="1872903" y="1206892"/>
            <a:ext cx="152400" cy="152400"/>
          </a:xfrm>
          <a:prstGeom prst="bentConnector3">
            <a:avLst>
              <a:gd name="adj1" fmla="val 103125"/>
            </a:avLst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817" y="216288"/>
            <a:ext cx="1144427" cy="144475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lIns="18286" tIns="18286" rIns="91428" bIns="18286" rtlCol="0">
            <a:spAutoFit/>
          </a:bodyPr>
          <a:lstStyle/>
          <a:p>
            <a:r>
              <a:rPr lang="en-US" sz="900" b="1" dirty="0" smtClean="0">
                <a:latin typeface="Times New Roman" pitchFamily="18" charset="0"/>
                <a:cs typeface="Times New Roman" pitchFamily="18" charset="0"/>
              </a:rPr>
              <a:t> function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 f ( ) {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 x,  y;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    x  =  0;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    . . .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    x ++;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    . . .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900" b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 ( ! stop )  f ( );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    . . .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    y  =  x;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}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88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salmir</dc:creator>
  <cp:lastModifiedBy>salmir</cp:lastModifiedBy>
  <cp:revision>18</cp:revision>
  <dcterms:created xsi:type="dcterms:W3CDTF">2006-08-16T00:00:00Z</dcterms:created>
  <dcterms:modified xsi:type="dcterms:W3CDTF">2011-03-10T19:27:48Z</dcterms:modified>
</cp:coreProperties>
</file>