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8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94"/>
    <p:restoredTop sz="94667"/>
  </p:normalViewPr>
  <p:slideViewPr>
    <p:cSldViewPr snapToGrid="0" snapToObjects="1">
      <p:cViewPr>
        <p:scale>
          <a:sx n="28" d="100"/>
          <a:sy n="28" d="100"/>
        </p:scale>
        <p:origin x="2224" y="1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5BD890-E674-5E44-B614-2AEC4DA885B7}" type="datetimeFigureOut">
              <a:rPr kumimoji="1" lang="ja-JP" altLang="en-US" smtClean="0"/>
              <a:t>2018/7/4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45F66C-1CB4-3D40-B7A4-F873686475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21619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5F66C-1CB4-3D40-B7A4-F873686475C8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02352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C1C2BE-B1BA-8745-81AB-A4E0BC5AD7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35C166C-9A07-2446-B462-9DF883A2DA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662218C-2CB6-FF44-B813-1E2B1E255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B5B9C-7B21-2D4E-972E-49FA5FD744A8}" type="datetimeFigureOut">
              <a:rPr kumimoji="1" lang="ja-JP" altLang="en-US" smtClean="0"/>
              <a:t>2018/7/4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3F7747D-DD51-CB4F-96D5-5618CD85B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F12ED15-0AD5-9F46-A30D-4C1D1E462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92C3F-A37A-6A46-BF41-03E037C083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8586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9C4FAE2-D464-AB49-8631-12A0C4760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05EAB94-8CC5-064C-AB4C-E80BCF1139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DBF575B-A983-8D41-BBDA-4F6B630DB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B5B9C-7B21-2D4E-972E-49FA5FD744A8}" type="datetimeFigureOut">
              <a:rPr kumimoji="1" lang="ja-JP" altLang="en-US" smtClean="0"/>
              <a:t>2018/7/4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D6A28DF-8A35-D742-B20D-AE68497DF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E4F2D04-393D-994A-BED3-79D10A5F6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92C3F-A37A-6A46-BF41-03E037C083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7259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1CA990D-1DB0-0E44-BC5A-9D188284EA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7A16578-B072-0642-85FF-B2B8559F6F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7CE0E6A-1FD2-E942-B7DD-3EDD532BD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B5B9C-7B21-2D4E-972E-49FA5FD744A8}" type="datetimeFigureOut">
              <a:rPr kumimoji="1" lang="ja-JP" altLang="en-US" smtClean="0"/>
              <a:t>2018/7/4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70F584D-045F-C745-A817-E230A68F0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BF59301-0E27-F44D-A797-ACE7B98D5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92C3F-A37A-6A46-BF41-03E037C083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6108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C6233AB-05A7-9341-B9F4-9BB0AA06C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50C71D1-7700-864A-9EA1-A608752A58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843F30A-5DF5-B844-B2EC-82776AE40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B5B9C-7B21-2D4E-972E-49FA5FD744A8}" type="datetimeFigureOut">
              <a:rPr kumimoji="1" lang="ja-JP" altLang="en-US" smtClean="0"/>
              <a:t>2018/7/4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ED478ED-6ED8-7041-960B-8FBC86E2B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794321F-6049-204B-BBA8-58EF1AD1D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92C3F-A37A-6A46-BF41-03E037C083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2339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F6673EF-5488-7D43-B085-FA6213841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AC8FE54-3176-5D4C-A4D6-C86F9D627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605EDC6-C060-8142-99A0-E88957EE0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B5B9C-7B21-2D4E-972E-49FA5FD744A8}" type="datetimeFigureOut">
              <a:rPr kumimoji="1" lang="ja-JP" altLang="en-US" smtClean="0"/>
              <a:t>2018/7/4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CEE4D42-DDEF-6D44-ACAE-AF059F3C0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367D3BC-C969-DE4F-A33E-B469DD416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92C3F-A37A-6A46-BF41-03E037C083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1426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EA99A6-29AA-D74D-A03F-BF880904A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4A7D596-DCBF-2648-B8B8-3CB293F279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522EE0F-CD66-DA4A-8B0A-11C2C11B40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EAAEDED-5E00-F547-99B5-8D5D02A61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B5B9C-7B21-2D4E-972E-49FA5FD744A8}" type="datetimeFigureOut">
              <a:rPr kumimoji="1" lang="ja-JP" altLang="en-US" smtClean="0"/>
              <a:t>2018/7/4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6EA83B8-624A-5547-98E4-45DB3FBEA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67E2D77-BA87-D343-B2DA-825D8EA04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92C3F-A37A-6A46-BF41-03E037C083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9265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BC6B177-F1D6-7A46-BE7A-3DD8108DB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D84EB5C-1882-5844-A470-7752EB2FAE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0011804-8D8B-2F45-9CA9-B2BA9F9226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6148B975-8C22-254A-9EEF-DA9AC9A54E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D0F2203-5AD2-C64A-AE54-F524C16CBA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6058274-C84D-9F4D-A308-0E1D062AC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B5B9C-7B21-2D4E-972E-49FA5FD744A8}" type="datetimeFigureOut">
              <a:rPr kumimoji="1" lang="ja-JP" altLang="en-US" smtClean="0"/>
              <a:t>2018/7/4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77A9502-CBA5-2E44-B97D-D7AB8D3FC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2FA1F88-1EE1-7D4A-BFF2-D50B8FF5D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92C3F-A37A-6A46-BF41-03E037C083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523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8021703-D122-3B4E-8903-2B67FCD7B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1F9744C-1CCD-5E45-9E99-DEEC6844A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B5B9C-7B21-2D4E-972E-49FA5FD744A8}" type="datetimeFigureOut">
              <a:rPr kumimoji="1" lang="ja-JP" altLang="en-US" smtClean="0"/>
              <a:t>2018/7/4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6439BCC-9F99-1446-8B10-51ED31160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CFAD3B7-3B5E-F743-9242-42277DB70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92C3F-A37A-6A46-BF41-03E037C083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2118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ED11D3C-8465-B94A-BBA6-47B6D75F0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B5B9C-7B21-2D4E-972E-49FA5FD744A8}" type="datetimeFigureOut">
              <a:rPr kumimoji="1" lang="ja-JP" altLang="en-US" smtClean="0"/>
              <a:t>2018/7/4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E855840-1ED9-2641-BD49-F896B9631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46EAD70-9556-1244-BB6C-AD90CF8D3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92C3F-A37A-6A46-BF41-03E037C083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8771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65F920-9AE5-3A49-ABA1-ECD72A432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03ABE75-DDB1-8E44-8311-961535299F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880DC27-BC23-294A-BA39-69A0F07C55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4F7FD79-F2AD-7C40-9950-42BA90ECB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B5B9C-7B21-2D4E-972E-49FA5FD744A8}" type="datetimeFigureOut">
              <a:rPr kumimoji="1" lang="ja-JP" altLang="en-US" smtClean="0"/>
              <a:t>2018/7/4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527B671-0B9D-4944-9238-9AA11115E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71EA203-5004-4F46-93DA-9EED11E4B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92C3F-A37A-6A46-BF41-03E037C083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0681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DCA370-0CD3-774A-B254-F33E85FDF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E00F511A-6A75-E149-9D9C-D6FDFDD342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8F9CF98-14AF-0F4A-8895-BD8446E0AB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B7EDCD7-9BAD-7847-AD86-F00708C62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B5B9C-7B21-2D4E-972E-49FA5FD744A8}" type="datetimeFigureOut">
              <a:rPr kumimoji="1" lang="ja-JP" altLang="en-US" smtClean="0"/>
              <a:t>2018/7/4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0BBCF74-2E6F-794F-8EBF-C9622887A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A621D42-583D-E046-B3F3-2E822C7E1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92C3F-A37A-6A46-BF41-03E037C083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4410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57889E4-A12B-024D-9DB8-5B058C151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2FC38B5-3EA6-3C4F-AD71-6787C1EB2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8943757-E436-1242-B2F6-52C338436A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1B5B9C-7B21-2D4E-972E-49FA5FD744A8}" type="datetimeFigureOut">
              <a:rPr kumimoji="1" lang="ja-JP" altLang="en-US" smtClean="0"/>
              <a:t>2018/7/4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0192385-4A98-794F-80C8-3A03C3EE24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7874BBC-1E1D-A542-98E0-B425D669D3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392C3F-A37A-6A46-BF41-03E037C083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6938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7" name="グループ化 236">
            <a:extLst>
              <a:ext uri="{FF2B5EF4-FFF2-40B4-BE49-F238E27FC236}">
                <a16:creationId xmlns:a16="http://schemas.microsoft.com/office/drawing/2014/main" id="{B405EC67-C1B7-5149-B5FF-FF49C3ECB9E4}"/>
              </a:ext>
            </a:extLst>
          </p:cNvPr>
          <p:cNvGrpSpPr/>
          <p:nvPr/>
        </p:nvGrpSpPr>
        <p:grpSpPr>
          <a:xfrm>
            <a:off x="-84505" y="-5534276"/>
            <a:ext cx="2489982" cy="4159513"/>
            <a:chOff x="0" y="-5534276"/>
            <a:chExt cx="2489982" cy="4159513"/>
          </a:xfrm>
        </p:grpSpPr>
        <p:sp>
          <p:nvSpPr>
            <p:cNvPr id="4" name="角丸四角形 3">
              <a:extLst>
                <a:ext uri="{FF2B5EF4-FFF2-40B4-BE49-F238E27FC236}">
                  <a16:creationId xmlns:a16="http://schemas.microsoft.com/office/drawing/2014/main" id="{B8929DB8-DAF2-DC47-9FD9-8E1AA11936EB}"/>
                </a:ext>
              </a:extLst>
            </p:cNvPr>
            <p:cNvSpPr/>
            <p:nvPr/>
          </p:nvSpPr>
          <p:spPr>
            <a:xfrm>
              <a:off x="0" y="-5534276"/>
              <a:ext cx="2489982" cy="415951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 useBgFill="1"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4ED07CC8-75E0-F04C-8C28-4FFC30DD0A69}"/>
                </a:ext>
              </a:extLst>
            </p:cNvPr>
            <p:cNvSpPr/>
            <p:nvPr/>
          </p:nvSpPr>
          <p:spPr>
            <a:xfrm>
              <a:off x="103548" y="-5190017"/>
              <a:ext cx="2278505" cy="3452648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8" name="直線コネクタ 7">
              <a:extLst>
                <a:ext uri="{FF2B5EF4-FFF2-40B4-BE49-F238E27FC236}">
                  <a16:creationId xmlns:a16="http://schemas.microsoft.com/office/drawing/2014/main" id="{803BF3C9-8CE5-8248-9515-27DBB1BD5CA5}"/>
                </a:ext>
              </a:extLst>
            </p:cNvPr>
            <p:cNvCxnSpPr>
              <a:cxnSpLocks/>
            </p:cNvCxnSpPr>
            <p:nvPr/>
          </p:nvCxnSpPr>
          <p:spPr>
            <a:xfrm>
              <a:off x="103548" y="-3492596"/>
              <a:ext cx="4256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コネクタ 8">
              <a:extLst>
                <a:ext uri="{FF2B5EF4-FFF2-40B4-BE49-F238E27FC236}">
                  <a16:creationId xmlns:a16="http://schemas.microsoft.com/office/drawing/2014/main" id="{40407EC9-28CA-3B47-9279-EA5CFE092523}"/>
                </a:ext>
              </a:extLst>
            </p:cNvPr>
            <p:cNvCxnSpPr>
              <a:cxnSpLocks/>
            </p:cNvCxnSpPr>
            <p:nvPr/>
          </p:nvCxnSpPr>
          <p:spPr>
            <a:xfrm>
              <a:off x="1993170" y="-3457233"/>
              <a:ext cx="38888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フリーフォーム 13">
              <a:extLst>
                <a:ext uri="{FF2B5EF4-FFF2-40B4-BE49-F238E27FC236}">
                  <a16:creationId xmlns:a16="http://schemas.microsoft.com/office/drawing/2014/main" id="{5189428C-EE0C-954B-8977-B2800F1FDF66}"/>
                </a:ext>
              </a:extLst>
            </p:cNvPr>
            <p:cNvSpPr/>
            <p:nvPr/>
          </p:nvSpPr>
          <p:spPr>
            <a:xfrm>
              <a:off x="509834" y="-4134068"/>
              <a:ext cx="1483336" cy="1456638"/>
            </a:xfrm>
            <a:custGeom>
              <a:avLst/>
              <a:gdLst>
                <a:gd name="connsiteX0" fmla="*/ 0 w 1608973"/>
                <a:gd name="connsiteY0" fmla="*/ 646727 h 1456638"/>
                <a:gd name="connsiteX1" fmla="*/ 173421 w 1608973"/>
                <a:gd name="connsiteY1" fmla="*/ 221058 h 1456638"/>
                <a:gd name="connsiteX2" fmla="*/ 362607 w 1608973"/>
                <a:gd name="connsiteY2" fmla="*/ 1230051 h 1456638"/>
                <a:gd name="connsiteX3" fmla="*/ 441435 w 1608973"/>
                <a:gd name="connsiteY3" fmla="*/ 340 h 1456638"/>
                <a:gd name="connsiteX4" fmla="*/ 567559 w 1608973"/>
                <a:gd name="connsiteY4" fmla="*/ 1371940 h 1456638"/>
                <a:gd name="connsiteX5" fmla="*/ 630621 w 1608973"/>
                <a:gd name="connsiteY5" fmla="*/ 489071 h 1456638"/>
                <a:gd name="connsiteX6" fmla="*/ 740979 w 1608973"/>
                <a:gd name="connsiteY6" fmla="*/ 930506 h 1456638"/>
                <a:gd name="connsiteX7" fmla="*/ 740979 w 1608973"/>
                <a:gd name="connsiteY7" fmla="*/ 709789 h 1456638"/>
                <a:gd name="connsiteX8" fmla="*/ 772510 w 1608973"/>
                <a:gd name="connsiteY8" fmla="*/ 252589 h 1456638"/>
                <a:gd name="connsiteX9" fmla="*/ 961697 w 1608973"/>
                <a:gd name="connsiteY9" fmla="*/ 1450768 h 1456638"/>
                <a:gd name="connsiteX10" fmla="*/ 1103586 w 1608973"/>
                <a:gd name="connsiteY10" fmla="*/ 709789 h 1456638"/>
                <a:gd name="connsiteX11" fmla="*/ 1576552 w 1608973"/>
                <a:gd name="connsiteY11" fmla="*/ 678258 h 1456638"/>
                <a:gd name="connsiteX12" fmla="*/ 1529255 w 1608973"/>
                <a:gd name="connsiteY12" fmla="*/ 678258 h 1456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608973" h="1456638">
                  <a:moveTo>
                    <a:pt x="0" y="646727"/>
                  </a:moveTo>
                  <a:cubicBezTo>
                    <a:pt x="56493" y="385282"/>
                    <a:pt x="112987" y="123837"/>
                    <a:pt x="173421" y="221058"/>
                  </a:cubicBezTo>
                  <a:cubicBezTo>
                    <a:pt x="233855" y="318279"/>
                    <a:pt x="317938" y="1266837"/>
                    <a:pt x="362607" y="1230051"/>
                  </a:cubicBezTo>
                  <a:cubicBezTo>
                    <a:pt x="407276" y="1193265"/>
                    <a:pt x="407276" y="-23308"/>
                    <a:pt x="441435" y="340"/>
                  </a:cubicBezTo>
                  <a:cubicBezTo>
                    <a:pt x="475594" y="23988"/>
                    <a:pt x="536028" y="1290485"/>
                    <a:pt x="567559" y="1371940"/>
                  </a:cubicBezTo>
                  <a:cubicBezTo>
                    <a:pt x="599090" y="1453395"/>
                    <a:pt x="601718" y="562643"/>
                    <a:pt x="630621" y="489071"/>
                  </a:cubicBezTo>
                  <a:cubicBezTo>
                    <a:pt x="659524" y="415499"/>
                    <a:pt x="722586" y="893720"/>
                    <a:pt x="740979" y="930506"/>
                  </a:cubicBezTo>
                  <a:cubicBezTo>
                    <a:pt x="759372" y="967292"/>
                    <a:pt x="735724" y="822775"/>
                    <a:pt x="740979" y="709789"/>
                  </a:cubicBezTo>
                  <a:cubicBezTo>
                    <a:pt x="746234" y="596803"/>
                    <a:pt x="735724" y="129093"/>
                    <a:pt x="772510" y="252589"/>
                  </a:cubicBezTo>
                  <a:cubicBezTo>
                    <a:pt x="809296" y="376085"/>
                    <a:pt x="906518" y="1374568"/>
                    <a:pt x="961697" y="1450768"/>
                  </a:cubicBezTo>
                  <a:cubicBezTo>
                    <a:pt x="1016876" y="1526968"/>
                    <a:pt x="1001110" y="838541"/>
                    <a:pt x="1103586" y="709789"/>
                  </a:cubicBezTo>
                  <a:cubicBezTo>
                    <a:pt x="1206062" y="581037"/>
                    <a:pt x="1505607" y="683513"/>
                    <a:pt x="1576552" y="678258"/>
                  </a:cubicBezTo>
                  <a:cubicBezTo>
                    <a:pt x="1647497" y="673003"/>
                    <a:pt x="1588376" y="675630"/>
                    <a:pt x="1529255" y="67825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円/楕円 14">
              <a:extLst>
                <a:ext uri="{FF2B5EF4-FFF2-40B4-BE49-F238E27FC236}">
                  <a16:creationId xmlns:a16="http://schemas.microsoft.com/office/drawing/2014/main" id="{36564A4F-93B6-FB41-995E-8AC8E1A7432B}"/>
                </a:ext>
              </a:extLst>
            </p:cNvPr>
            <p:cNvSpPr/>
            <p:nvPr/>
          </p:nvSpPr>
          <p:spPr>
            <a:xfrm>
              <a:off x="1003649" y="-2333171"/>
              <a:ext cx="478302" cy="47830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83B98A85-F9AC-2A4F-9294-FA4FF5167F46}"/>
                </a:ext>
              </a:extLst>
            </p:cNvPr>
            <p:cNvSpPr/>
            <p:nvPr/>
          </p:nvSpPr>
          <p:spPr>
            <a:xfrm>
              <a:off x="1088472" y="-2248348"/>
              <a:ext cx="308656" cy="308656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9" name="円/楕円 68">
              <a:extLst>
                <a:ext uri="{FF2B5EF4-FFF2-40B4-BE49-F238E27FC236}">
                  <a16:creationId xmlns:a16="http://schemas.microsoft.com/office/drawing/2014/main" id="{C4C854AD-F471-8243-9DD7-26707D89D5B6}"/>
                </a:ext>
              </a:extLst>
            </p:cNvPr>
            <p:cNvSpPr/>
            <p:nvPr/>
          </p:nvSpPr>
          <p:spPr>
            <a:xfrm>
              <a:off x="244412" y="-5127390"/>
              <a:ext cx="289884" cy="28988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2" name="正方形/長方形 71">
              <a:extLst>
                <a:ext uri="{FF2B5EF4-FFF2-40B4-BE49-F238E27FC236}">
                  <a16:creationId xmlns:a16="http://schemas.microsoft.com/office/drawing/2014/main" id="{1E988055-F5BC-4F4F-AAE6-2E86A841AE57}"/>
                </a:ext>
              </a:extLst>
            </p:cNvPr>
            <p:cNvSpPr/>
            <p:nvPr/>
          </p:nvSpPr>
          <p:spPr>
            <a:xfrm>
              <a:off x="389354" y="-5005307"/>
              <a:ext cx="1719645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" name="円/楕円 69">
              <a:extLst>
                <a:ext uri="{FF2B5EF4-FFF2-40B4-BE49-F238E27FC236}">
                  <a16:creationId xmlns:a16="http://schemas.microsoft.com/office/drawing/2014/main" id="{CC75E11B-D521-7749-8D61-C2910D1EFBA5}"/>
                </a:ext>
              </a:extLst>
            </p:cNvPr>
            <p:cNvSpPr/>
            <p:nvPr/>
          </p:nvSpPr>
          <p:spPr>
            <a:xfrm>
              <a:off x="817627" y="-5127390"/>
              <a:ext cx="289884" cy="289884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1" name="円/楕円 70">
              <a:extLst>
                <a:ext uri="{FF2B5EF4-FFF2-40B4-BE49-F238E27FC236}">
                  <a16:creationId xmlns:a16="http://schemas.microsoft.com/office/drawing/2014/main" id="{5D3F07B8-4AAD-9643-B7AB-EB576A695613}"/>
                </a:ext>
              </a:extLst>
            </p:cNvPr>
            <p:cNvSpPr/>
            <p:nvPr/>
          </p:nvSpPr>
          <p:spPr>
            <a:xfrm>
              <a:off x="1964057" y="-5127390"/>
              <a:ext cx="289884" cy="289884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/>
            </a:p>
          </p:txBody>
        </p:sp>
        <p:sp>
          <p:nvSpPr>
            <p:cNvPr id="105" name="円/楕円 104">
              <a:extLst>
                <a:ext uri="{FF2B5EF4-FFF2-40B4-BE49-F238E27FC236}">
                  <a16:creationId xmlns:a16="http://schemas.microsoft.com/office/drawing/2014/main" id="{80FE8DF0-8A6A-0642-9EC8-14496C141711}"/>
                </a:ext>
              </a:extLst>
            </p:cNvPr>
            <p:cNvSpPr/>
            <p:nvPr/>
          </p:nvSpPr>
          <p:spPr>
            <a:xfrm>
              <a:off x="1390842" y="-5126302"/>
              <a:ext cx="289884" cy="289884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38" name="グループ化 237">
            <a:extLst>
              <a:ext uri="{FF2B5EF4-FFF2-40B4-BE49-F238E27FC236}">
                <a16:creationId xmlns:a16="http://schemas.microsoft.com/office/drawing/2014/main" id="{323DB283-69D2-934F-A4F5-7F954420B10F}"/>
              </a:ext>
            </a:extLst>
          </p:cNvPr>
          <p:cNvGrpSpPr/>
          <p:nvPr/>
        </p:nvGrpSpPr>
        <p:grpSpPr>
          <a:xfrm>
            <a:off x="2955382" y="-5527816"/>
            <a:ext cx="2489982" cy="4159513"/>
            <a:chOff x="2939824" y="-5527816"/>
            <a:chExt cx="2489982" cy="4159513"/>
          </a:xfrm>
        </p:grpSpPr>
        <p:sp>
          <p:nvSpPr>
            <p:cNvPr id="17" name="角丸四角形 16">
              <a:extLst>
                <a:ext uri="{FF2B5EF4-FFF2-40B4-BE49-F238E27FC236}">
                  <a16:creationId xmlns:a16="http://schemas.microsoft.com/office/drawing/2014/main" id="{371A24FC-736A-DF47-B4EB-4EED9CE53F7D}"/>
                </a:ext>
              </a:extLst>
            </p:cNvPr>
            <p:cNvSpPr/>
            <p:nvPr/>
          </p:nvSpPr>
          <p:spPr>
            <a:xfrm>
              <a:off x="2939824" y="-5527816"/>
              <a:ext cx="2489982" cy="415951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 useBgFill="1"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12F18929-36D9-C243-B394-87DB0B0AC860}"/>
                </a:ext>
              </a:extLst>
            </p:cNvPr>
            <p:cNvSpPr/>
            <p:nvPr/>
          </p:nvSpPr>
          <p:spPr>
            <a:xfrm>
              <a:off x="3043372" y="-5183557"/>
              <a:ext cx="2278505" cy="3452648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パイ 18">
              <a:extLst>
                <a:ext uri="{FF2B5EF4-FFF2-40B4-BE49-F238E27FC236}">
                  <a16:creationId xmlns:a16="http://schemas.microsoft.com/office/drawing/2014/main" id="{8A5F661F-6557-F44A-AEBB-8F5E08B869AF}"/>
                </a:ext>
              </a:extLst>
            </p:cNvPr>
            <p:cNvSpPr/>
            <p:nvPr/>
          </p:nvSpPr>
          <p:spPr>
            <a:xfrm rot="16200000">
              <a:off x="3815310" y="-3721156"/>
              <a:ext cx="590843" cy="590843"/>
            </a:xfrm>
            <a:prstGeom prst="pie">
              <a:avLst>
                <a:gd name="adj1" fmla="val 0"/>
                <a:gd name="adj2" fmla="val 14687925"/>
              </a:avLst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06" name="円/楕円 105">
              <a:extLst>
                <a:ext uri="{FF2B5EF4-FFF2-40B4-BE49-F238E27FC236}">
                  <a16:creationId xmlns:a16="http://schemas.microsoft.com/office/drawing/2014/main" id="{27B3E73E-ACD6-884C-ABCE-10C2C6D92F7B}"/>
                </a:ext>
              </a:extLst>
            </p:cNvPr>
            <p:cNvSpPr/>
            <p:nvPr/>
          </p:nvSpPr>
          <p:spPr>
            <a:xfrm>
              <a:off x="3204226" y="-5150249"/>
              <a:ext cx="289884" cy="28988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7" name="正方形/長方形 106">
              <a:extLst>
                <a:ext uri="{FF2B5EF4-FFF2-40B4-BE49-F238E27FC236}">
                  <a16:creationId xmlns:a16="http://schemas.microsoft.com/office/drawing/2014/main" id="{77804379-DC86-B34E-AB5F-174493A6CB48}"/>
                </a:ext>
              </a:extLst>
            </p:cNvPr>
            <p:cNvSpPr/>
            <p:nvPr/>
          </p:nvSpPr>
          <p:spPr>
            <a:xfrm>
              <a:off x="3349168" y="-5028166"/>
              <a:ext cx="1719645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8" name="円/楕円 107">
              <a:extLst>
                <a:ext uri="{FF2B5EF4-FFF2-40B4-BE49-F238E27FC236}">
                  <a16:creationId xmlns:a16="http://schemas.microsoft.com/office/drawing/2014/main" id="{42819625-1D19-224A-A8B9-EE42A925D328}"/>
                </a:ext>
              </a:extLst>
            </p:cNvPr>
            <p:cNvSpPr/>
            <p:nvPr/>
          </p:nvSpPr>
          <p:spPr>
            <a:xfrm>
              <a:off x="3777441" y="-5150249"/>
              <a:ext cx="289884" cy="289884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9" name="円/楕円 108">
              <a:extLst>
                <a:ext uri="{FF2B5EF4-FFF2-40B4-BE49-F238E27FC236}">
                  <a16:creationId xmlns:a16="http://schemas.microsoft.com/office/drawing/2014/main" id="{FF9A4726-04E1-A84F-9F51-8B64AA5D95E7}"/>
                </a:ext>
              </a:extLst>
            </p:cNvPr>
            <p:cNvSpPr/>
            <p:nvPr/>
          </p:nvSpPr>
          <p:spPr>
            <a:xfrm>
              <a:off x="4923871" y="-5150249"/>
              <a:ext cx="289884" cy="289884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/>
            </a:p>
          </p:txBody>
        </p:sp>
        <p:sp>
          <p:nvSpPr>
            <p:cNvPr id="110" name="円/楕円 109">
              <a:extLst>
                <a:ext uri="{FF2B5EF4-FFF2-40B4-BE49-F238E27FC236}">
                  <a16:creationId xmlns:a16="http://schemas.microsoft.com/office/drawing/2014/main" id="{693643B5-A8DE-7E48-ABA6-822C1FE26098}"/>
                </a:ext>
              </a:extLst>
            </p:cNvPr>
            <p:cNvSpPr/>
            <p:nvPr/>
          </p:nvSpPr>
          <p:spPr>
            <a:xfrm>
              <a:off x="4350656" y="-5149161"/>
              <a:ext cx="289884" cy="289884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39" name="グループ化 238">
            <a:extLst>
              <a:ext uri="{FF2B5EF4-FFF2-40B4-BE49-F238E27FC236}">
                <a16:creationId xmlns:a16="http://schemas.microsoft.com/office/drawing/2014/main" id="{D8189637-85E5-B24F-BF7F-C1B5F0EA6124}"/>
              </a:ext>
            </a:extLst>
          </p:cNvPr>
          <p:cNvGrpSpPr/>
          <p:nvPr/>
        </p:nvGrpSpPr>
        <p:grpSpPr>
          <a:xfrm>
            <a:off x="6089411" y="-5522394"/>
            <a:ext cx="2489982" cy="4159513"/>
            <a:chOff x="6067934" y="-5522394"/>
            <a:chExt cx="2489982" cy="4159513"/>
          </a:xfrm>
        </p:grpSpPr>
        <p:sp>
          <p:nvSpPr>
            <p:cNvPr id="20" name="角丸四角形 19">
              <a:extLst>
                <a:ext uri="{FF2B5EF4-FFF2-40B4-BE49-F238E27FC236}">
                  <a16:creationId xmlns:a16="http://schemas.microsoft.com/office/drawing/2014/main" id="{E83971EA-DD9D-144C-94A7-FB380E27FA33}"/>
                </a:ext>
              </a:extLst>
            </p:cNvPr>
            <p:cNvSpPr/>
            <p:nvPr/>
          </p:nvSpPr>
          <p:spPr>
            <a:xfrm>
              <a:off x="6067934" y="-5522394"/>
              <a:ext cx="2489982" cy="415951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 useBgFill="1"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63EB415F-0F5C-FD4A-9B0E-5B2E2FB40355}"/>
                </a:ext>
              </a:extLst>
            </p:cNvPr>
            <p:cNvSpPr/>
            <p:nvPr/>
          </p:nvSpPr>
          <p:spPr>
            <a:xfrm>
              <a:off x="6185512" y="-5183557"/>
              <a:ext cx="2278505" cy="3452648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" name="テキスト ボックス 46">
              <a:extLst>
                <a:ext uri="{FF2B5EF4-FFF2-40B4-BE49-F238E27FC236}">
                  <a16:creationId xmlns:a16="http://schemas.microsoft.com/office/drawing/2014/main" id="{58D0C7BE-7691-D441-A16C-768C2C365AED}"/>
                </a:ext>
              </a:extLst>
            </p:cNvPr>
            <p:cNvSpPr txBox="1"/>
            <p:nvPr/>
          </p:nvSpPr>
          <p:spPr>
            <a:xfrm>
              <a:off x="6404480" y="-4855729"/>
              <a:ext cx="18405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dirty="0">
                  <a:latin typeface="Cooper Black" panose="0208090404030B020404" pitchFamily="18" charset="0"/>
                </a:rPr>
                <a:t>GPS:XXXXXX</a:t>
              </a:r>
              <a:endParaRPr kumimoji="1" lang="ja-JP" altLang="en-US">
                <a:latin typeface="Cooper Black" panose="0208090404030B020404" pitchFamily="18" charset="0"/>
              </a:endParaRPr>
            </a:p>
          </p:txBody>
        </p:sp>
        <p:sp>
          <p:nvSpPr>
            <p:cNvPr id="48" name="テキスト ボックス 47">
              <a:extLst>
                <a:ext uri="{FF2B5EF4-FFF2-40B4-BE49-F238E27FC236}">
                  <a16:creationId xmlns:a16="http://schemas.microsoft.com/office/drawing/2014/main" id="{FA979FC2-F903-4B46-A166-D008CF4ED5E7}"/>
                </a:ext>
              </a:extLst>
            </p:cNvPr>
            <p:cNvSpPr txBox="1"/>
            <p:nvPr/>
          </p:nvSpPr>
          <p:spPr>
            <a:xfrm>
              <a:off x="6853930" y="-2915960"/>
              <a:ext cx="94166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ja-JP" dirty="0">
                  <a:latin typeface="Cooper Black" panose="0208090404030B020404" pitchFamily="18" charset="0"/>
                </a:rPr>
                <a:t>accept</a:t>
              </a:r>
              <a:endParaRPr lang="ja-JP" altLang="en-US">
                <a:latin typeface="Cooper Black" panose="0208090404030B020404" pitchFamily="18" charset="0"/>
              </a:endParaRPr>
            </a:p>
          </p:txBody>
        </p:sp>
        <p:sp>
          <p:nvSpPr>
            <p:cNvPr id="49" name="テキスト ボックス 48">
              <a:extLst>
                <a:ext uri="{FF2B5EF4-FFF2-40B4-BE49-F238E27FC236}">
                  <a16:creationId xmlns:a16="http://schemas.microsoft.com/office/drawing/2014/main" id="{38502749-0AC5-F34C-B309-2D4C4802FDBE}"/>
                </a:ext>
              </a:extLst>
            </p:cNvPr>
            <p:cNvSpPr txBox="1"/>
            <p:nvPr/>
          </p:nvSpPr>
          <p:spPr>
            <a:xfrm>
              <a:off x="6208561" y="-2376630"/>
              <a:ext cx="223240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>
                  <a:latin typeface="Cooper Black" panose="0208090404030B020404" pitchFamily="18" charset="0"/>
                </a:rPr>
                <a:t>Again catch noise</a:t>
              </a:r>
              <a:endParaRPr kumimoji="1" lang="ja-JP" altLang="en-US">
                <a:latin typeface="Cooper Black" panose="0208090404030B020404" pitchFamily="18" charset="0"/>
              </a:endParaRPr>
            </a:p>
          </p:txBody>
        </p:sp>
        <p:cxnSp>
          <p:nvCxnSpPr>
            <p:cNvPr id="53" name="直線コネクタ 52">
              <a:extLst>
                <a:ext uri="{FF2B5EF4-FFF2-40B4-BE49-F238E27FC236}">
                  <a16:creationId xmlns:a16="http://schemas.microsoft.com/office/drawing/2014/main" id="{B47ABF62-3C38-6C4D-ADE1-BB28E835293C}"/>
                </a:ext>
              </a:extLst>
            </p:cNvPr>
            <p:cNvCxnSpPr>
              <a:cxnSpLocks/>
            </p:cNvCxnSpPr>
            <p:nvPr/>
          </p:nvCxnSpPr>
          <p:spPr>
            <a:xfrm>
              <a:off x="6219171" y="-3855037"/>
              <a:ext cx="4256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コネクタ 53">
              <a:extLst>
                <a:ext uri="{FF2B5EF4-FFF2-40B4-BE49-F238E27FC236}">
                  <a16:creationId xmlns:a16="http://schemas.microsoft.com/office/drawing/2014/main" id="{AF550ED9-8405-DC4B-88C2-F162E318FAA4}"/>
                </a:ext>
              </a:extLst>
            </p:cNvPr>
            <p:cNvCxnSpPr>
              <a:cxnSpLocks/>
            </p:cNvCxnSpPr>
            <p:nvPr/>
          </p:nvCxnSpPr>
          <p:spPr>
            <a:xfrm>
              <a:off x="8108793" y="-3819674"/>
              <a:ext cx="38888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フリーフォーム 54">
              <a:extLst>
                <a:ext uri="{FF2B5EF4-FFF2-40B4-BE49-F238E27FC236}">
                  <a16:creationId xmlns:a16="http://schemas.microsoft.com/office/drawing/2014/main" id="{F0265A11-526C-024E-890F-A4E1F458BE4A}"/>
                </a:ext>
              </a:extLst>
            </p:cNvPr>
            <p:cNvSpPr/>
            <p:nvPr/>
          </p:nvSpPr>
          <p:spPr>
            <a:xfrm>
              <a:off x="6602146" y="-4496509"/>
              <a:ext cx="1483336" cy="1456638"/>
            </a:xfrm>
            <a:custGeom>
              <a:avLst/>
              <a:gdLst>
                <a:gd name="connsiteX0" fmla="*/ 0 w 1608973"/>
                <a:gd name="connsiteY0" fmla="*/ 646727 h 1456638"/>
                <a:gd name="connsiteX1" fmla="*/ 173421 w 1608973"/>
                <a:gd name="connsiteY1" fmla="*/ 221058 h 1456638"/>
                <a:gd name="connsiteX2" fmla="*/ 362607 w 1608973"/>
                <a:gd name="connsiteY2" fmla="*/ 1230051 h 1456638"/>
                <a:gd name="connsiteX3" fmla="*/ 441435 w 1608973"/>
                <a:gd name="connsiteY3" fmla="*/ 340 h 1456638"/>
                <a:gd name="connsiteX4" fmla="*/ 567559 w 1608973"/>
                <a:gd name="connsiteY4" fmla="*/ 1371940 h 1456638"/>
                <a:gd name="connsiteX5" fmla="*/ 630621 w 1608973"/>
                <a:gd name="connsiteY5" fmla="*/ 489071 h 1456638"/>
                <a:gd name="connsiteX6" fmla="*/ 740979 w 1608973"/>
                <a:gd name="connsiteY6" fmla="*/ 930506 h 1456638"/>
                <a:gd name="connsiteX7" fmla="*/ 740979 w 1608973"/>
                <a:gd name="connsiteY7" fmla="*/ 709789 h 1456638"/>
                <a:gd name="connsiteX8" fmla="*/ 772510 w 1608973"/>
                <a:gd name="connsiteY8" fmla="*/ 252589 h 1456638"/>
                <a:gd name="connsiteX9" fmla="*/ 961697 w 1608973"/>
                <a:gd name="connsiteY9" fmla="*/ 1450768 h 1456638"/>
                <a:gd name="connsiteX10" fmla="*/ 1103586 w 1608973"/>
                <a:gd name="connsiteY10" fmla="*/ 709789 h 1456638"/>
                <a:gd name="connsiteX11" fmla="*/ 1576552 w 1608973"/>
                <a:gd name="connsiteY11" fmla="*/ 678258 h 1456638"/>
                <a:gd name="connsiteX12" fmla="*/ 1529255 w 1608973"/>
                <a:gd name="connsiteY12" fmla="*/ 678258 h 1456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608973" h="1456638">
                  <a:moveTo>
                    <a:pt x="0" y="646727"/>
                  </a:moveTo>
                  <a:cubicBezTo>
                    <a:pt x="56493" y="385282"/>
                    <a:pt x="112987" y="123837"/>
                    <a:pt x="173421" y="221058"/>
                  </a:cubicBezTo>
                  <a:cubicBezTo>
                    <a:pt x="233855" y="318279"/>
                    <a:pt x="317938" y="1266837"/>
                    <a:pt x="362607" y="1230051"/>
                  </a:cubicBezTo>
                  <a:cubicBezTo>
                    <a:pt x="407276" y="1193265"/>
                    <a:pt x="407276" y="-23308"/>
                    <a:pt x="441435" y="340"/>
                  </a:cubicBezTo>
                  <a:cubicBezTo>
                    <a:pt x="475594" y="23988"/>
                    <a:pt x="536028" y="1290485"/>
                    <a:pt x="567559" y="1371940"/>
                  </a:cubicBezTo>
                  <a:cubicBezTo>
                    <a:pt x="599090" y="1453395"/>
                    <a:pt x="601718" y="562643"/>
                    <a:pt x="630621" y="489071"/>
                  </a:cubicBezTo>
                  <a:cubicBezTo>
                    <a:pt x="659524" y="415499"/>
                    <a:pt x="722586" y="893720"/>
                    <a:pt x="740979" y="930506"/>
                  </a:cubicBezTo>
                  <a:cubicBezTo>
                    <a:pt x="759372" y="967292"/>
                    <a:pt x="735724" y="822775"/>
                    <a:pt x="740979" y="709789"/>
                  </a:cubicBezTo>
                  <a:cubicBezTo>
                    <a:pt x="746234" y="596803"/>
                    <a:pt x="735724" y="129093"/>
                    <a:pt x="772510" y="252589"/>
                  </a:cubicBezTo>
                  <a:cubicBezTo>
                    <a:pt x="809296" y="376085"/>
                    <a:pt x="906518" y="1374568"/>
                    <a:pt x="961697" y="1450768"/>
                  </a:cubicBezTo>
                  <a:cubicBezTo>
                    <a:pt x="1016876" y="1526968"/>
                    <a:pt x="1001110" y="838541"/>
                    <a:pt x="1103586" y="709789"/>
                  </a:cubicBezTo>
                  <a:cubicBezTo>
                    <a:pt x="1206062" y="581037"/>
                    <a:pt x="1505607" y="683513"/>
                    <a:pt x="1576552" y="678258"/>
                  </a:cubicBezTo>
                  <a:cubicBezTo>
                    <a:pt x="1647497" y="673003"/>
                    <a:pt x="1588376" y="675630"/>
                    <a:pt x="1529255" y="67825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1" name="円/楕円 110">
              <a:extLst>
                <a:ext uri="{FF2B5EF4-FFF2-40B4-BE49-F238E27FC236}">
                  <a16:creationId xmlns:a16="http://schemas.microsoft.com/office/drawing/2014/main" id="{461F880B-7786-B54E-BEC3-9D01BFF27E53}"/>
                </a:ext>
              </a:extLst>
            </p:cNvPr>
            <p:cNvSpPr/>
            <p:nvPr/>
          </p:nvSpPr>
          <p:spPr>
            <a:xfrm>
              <a:off x="6327989" y="-5155160"/>
              <a:ext cx="289884" cy="28988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2" name="正方形/長方形 111">
              <a:extLst>
                <a:ext uri="{FF2B5EF4-FFF2-40B4-BE49-F238E27FC236}">
                  <a16:creationId xmlns:a16="http://schemas.microsoft.com/office/drawing/2014/main" id="{5725E65C-4B6D-C243-ACB7-F2162C266D64}"/>
                </a:ext>
              </a:extLst>
            </p:cNvPr>
            <p:cNvSpPr/>
            <p:nvPr/>
          </p:nvSpPr>
          <p:spPr>
            <a:xfrm>
              <a:off x="6472931" y="-5033077"/>
              <a:ext cx="1719645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3" name="円/楕円 112">
              <a:extLst>
                <a:ext uri="{FF2B5EF4-FFF2-40B4-BE49-F238E27FC236}">
                  <a16:creationId xmlns:a16="http://schemas.microsoft.com/office/drawing/2014/main" id="{9065C8E9-0BE0-E64F-BA21-03E1815F13C5}"/>
                </a:ext>
              </a:extLst>
            </p:cNvPr>
            <p:cNvSpPr/>
            <p:nvPr/>
          </p:nvSpPr>
          <p:spPr>
            <a:xfrm>
              <a:off x="6901204" y="-5155160"/>
              <a:ext cx="289884" cy="289884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4" name="円/楕円 113">
              <a:extLst>
                <a:ext uri="{FF2B5EF4-FFF2-40B4-BE49-F238E27FC236}">
                  <a16:creationId xmlns:a16="http://schemas.microsoft.com/office/drawing/2014/main" id="{6D057F8C-86F2-2D4C-9C9E-183AB13574F8}"/>
                </a:ext>
              </a:extLst>
            </p:cNvPr>
            <p:cNvSpPr/>
            <p:nvPr/>
          </p:nvSpPr>
          <p:spPr>
            <a:xfrm>
              <a:off x="8047634" y="-5155160"/>
              <a:ext cx="289884" cy="289884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/>
            </a:p>
          </p:txBody>
        </p:sp>
        <p:sp>
          <p:nvSpPr>
            <p:cNvPr id="115" name="円/楕円 114">
              <a:extLst>
                <a:ext uri="{FF2B5EF4-FFF2-40B4-BE49-F238E27FC236}">
                  <a16:creationId xmlns:a16="http://schemas.microsoft.com/office/drawing/2014/main" id="{8D083CD4-996C-3A41-B70D-FB1E4BD12D80}"/>
                </a:ext>
              </a:extLst>
            </p:cNvPr>
            <p:cNvSpPr/>
            <p:nvPr/>
          </p:nvSpPr>
          <p:spPr>
            <a:xfrm>
              <a:off x="7474419" y="-5154072"/>
              <a:ext cx="289884" cy="289884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40" name="グループ化 239">
            <a:extLst>
              <a:ext uri="{FF2B5EF4-FFF2-40B4-BE49-F238E27FC236}">
                <a16:creationId xmlns:a16="http://schemas.microsoft.com/office/drawing/2014/main" id="{70692881-B04F-CE4D-A125-0BF482044D46}"/>
              </a:ext>
            </a:extLst>
          </p:cNvPr>
          <p:cNvGrpSpPr/>
          <p:nvPr/>
        </p:nvGrpSpPr>
        <p:grpSpPr>
          <a:xfrm>
            <a:off x="9217679" y="-5527816"/>
            <a:ext cx="2489982" cy="4159513"/>
            <a:chOff x="9219722" y="-5527816"/>
            <a:chExt cx="2489982" cy="4159513"/>
          </a:xfrm>
        </p:grpSpPr>
        <p:sp>
          <p:nvSpPr>
            <p:cNvPr id="25" name="角丸四角形 24">
              <a:extLst>
                <a:ext uri="{FF2B5EF4-FFF2-40B4-BE49-F238E27FC236}">
                  <a16:creationId xmlns:a16="http://schemas.microsoft.com/office/drawing/2014/main" id="{DDF6611E-0B10-3045-BA96-3ACCFFA08027}"/>
                </a:ext>
              </a:extLst>
            </p:cNvPr>
            <p:cNvSpPr/>
            <p:nvPr/>
          </p:nvSpPr>
          <p:spPr>
            <a:xfrm>
              <a:off x="9219722" y="-5527816"/>
              <a:ext cx="2489982" cy="415951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 useBgFill="1"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D9E58378-AEF3-3D4A-B5B4-F579BE6713E0}"/>
                </a:ext>
              </a:extLst>
            </p:cNvPr>
            <p:cNvSpPr/>
            <p:nvPr/>
          </p:nvSpPr>
          <p:spPr>
            <a:xfrm>
              <a:off x="9325461" y="-5183557"/>
              <a:ext cx="2278505" cy="3452648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0" name="テキスト ボックス 49">
              <a:extLst>
                <a:ext uri="{FF2B5EF4-FFF2-40B4-BE49-F238E27FC236}">
                  <a16:creationId xmlns:a16="http://schemas.microsoft.com/office/drawing/2014/main" id="{1C4D9CD9-2FEE-694D-A7BD-7B1C7CDF9A82}"/>
                </a:ext>
              </a:extLst>
            </p:cNvPr>
            <p:cNvSpPr txBox="1"/>
            <p:nvPr/>
          </p:nvSpPr>
          <p:spPr>
            <a:xfrm>
              <a:off x="9702325" y="-4457235"/>
              <a:ext cx="152477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dirty="0">
                  <a:latin typeface="Cooper Black" panose="0208090404030B020404" pitchFamily="18" charset="0"/>
                </a:rPr>
                <a:t>This sound </a:t>
              </a:r>
            </a:p>
            <a:p>
              <a:pPr algn="ctr"/>
              <a:r>
                <a:rPr lang="en-US" altLang="ja-JP" dirty="0">
                  <a:latin typeface="Cooper Black" panose="0208090404030B020404" pitchFamily="18" charset="0"/>
                </a:rPr>
                <a:t>is for me</a:t>
              </a:r>
              <a:endParaRPr kumimoji="1" lang="ja-JP" altLang="en-US">
                <a:latin typeface="Cooper Black" panose="0208090404030B020404" pitchFamily="18" charset="0"/>
              </a:endParaRPr>
            </a:p>
          </p:txBody>
        </p:sp>
        <p:sp>
          <p:nvSpPr>
            <p:cNvPr id="51" name="テキスト ボックス 50">
              <a:extLst>
                <a:ext uri="{FF2B5EF4-FFF2-40B4-BE49-F238E27FC236}">
                  <a16:creationId xmlns:a16="http://schemas.microsoft.com/office/drawing/2014/main" id="{C8141CD9-634A-A64D-A858-82005CA8927F}"/>
                </a:ext>
              </a:extLst>
            </p:cNvPr>
            <p:cNvSpPr txBox="1"/>
            <p:nvPr/>
          </p:nvSpPr>
          <p:spPr>
            <a:xfrm>
              <a:off x="9680684" y="-3286383"/>
              <a:ext cx="156805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ja-JP" dirty="0">
                  <a:latin typeface="Cooper Black" panose="0208090404030B020404" pitchFamily="18" charset="0"/>
                </a:rPr>
                <a:t>Good sound</a:t>
              </a:r>
              <a:endParaRPr lang="ja-JP" altLang="en-US">
                <a:latin typeface="Cooper Black" panose="0208090404030B020404" pitchFamily="18" charset="0"/>
              </a:endParaRPr>
            </a:p>
          </p:txBody>
        </p:sp>
        <p:sp>
          <p:nvSpPr>
            <p:cNvPr id="52" name="テキスト ボックス 51">
              <a:extLst>
                <a:ext uri="{FF2B5EF4-FFF2-40B4-BE49-F238E27FC236}">
                  <a16:creationId xmlns:a16="http://schemas.microsoft.com/office/drawing/2014/main" id="{1D2795C6-9A15-2943-860D-2344C18A5360}"/>
                </a:ext>
              </a:extLst>
            </p:cNvPr>
            <p:cNvSpPr txBox="1"/>
            <p:nvPr/>
          </p:nvSpPr>
          <p:spPr>
            <a:xfrm>
              <a:off x="9763239" y="-2546628"/>
              <a:ext cx="140294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ja-JP" dirty="0">
                  <a:latin typeface="Cooper Black" panose="0208090404030B020404" pitchFamily="18" charset="0"/>
                </a:rPr>
                <a:t>Bad sound</a:t>
              </a:r>
              <a:endParaRPr kumimoji="1" lang="ja-JP" altLang="en-US">
                <a:latin typeface="Cooper Black" panose="0208090404030B020404" pitchFamily="18" charset="0"/>
              </a:endParaRPr>
            </a:p>
          </p:txBody>
        </p:sp>
        <p:sp>
          <p:nvSpPr>
            <p:cNvPr id="117" name="正方形/長方形 116">
              <a:extLst>
                <a:ext uri="{FF2B5EF4-FFF2-40B4-BE49-F238E27FC236}">
                  <a16:creationId xmlns:a16="http://schemas.microsoft.com/office/drawing/2014/main" id="{50AA7144-33CD-1846-B5C2-66F41A4FF0CB}"/>
                </a:ext>
              </a:extLst>
            </p:cNvPr>
            <p:cNvSpPr/>
            <p:nvPr/>
          </p:nvSpPr>
          <p:spPr>
            <a:xfrm>
              <a:off x="9617847" y="-5033077"/>
              <a:ext cx="1719645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8" name="円/楕円 117">
              <a:extLst>
                <a:ext uri="{FF2B5EF4-FFF2-40B4-BE49-F238E27FC236}">
                  <a16:creationId xmlns:a16="http://schemas.microsoft.com/office/drawing/2014/main" id="{E0309A3C-EC47-6342-A827-EFF897CF58BD}"/>
                </a:ext>
              </a:extLst>
            </p:cNvPr>
            <p:cNvSpPr/>
            <p:nvPr/>
          </p:nvSpPr>
          <p:spPr>
            <a:xfrm>
              <a:off x="10046120" y="-5155160"/>
              <a:ext cx="289884" cy="28988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/>
            </a:p>
          </p:txBody>
        </p:sp>
        <p:sp>
          <p:nvSpPr>
            <p:cNvPr id="119" name="円/楕円 118">
              <a:extLst>
                <a:ext uri="{FF2B5EF4-FFF2-40B4-BE49-F238E27FC236}">
                  <a16:creationId xmlns:a16="http://schemas.microsoft.com/office/drawing/2014/main" id="{07646A9E-1ECE-DD4E-BB7F-CFA0A0B761C8}"/>
                </a:ext>
              </a:extLst>
            </p:cNvPr>
            <p:cNvSpPr/>
            <p:nvPr/>
          </p:nvSpPr>
          <p:spPr>
            <a:xfrm>
              <a:off x="11192550" y="-5155160"/>
              <a:ext cx="289884" cy="289884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/>
            </a:p>
          </p:txBody>
        </p:sp>
        <p:sp>
          <p:nvSpPr>
            <p:cNvPr id="120" name="円/楕円 119">
              <a:extLst>
                <a:ext uri="{FF2B5EF4-FFF2-40B4-BE49-F238E27FC236}">
                  <a16:creationId xmlns:a16="http://schemas.microsoft.com/office/drawing/2014/main" id="{2B87D744-BCE3-4040-BBFF-EDECDE4C0B77}"/>
                </a:ext>
              </a:extLst>
            </p:cNvPr>
            <p:cNvSpPr/>
            <p:nvPr/>
          </p:nvSpPr>
          <p:spPr>
            <a:xfrm>
              <a:off x="10619335" y="-5154072"/>
              <a:ext cx="289884" cy="289884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6" name="円/楕円 115">
              <a:extLst>
                <a:ext uri="{FF2B5EF4-FFF2-40B4-BE49-F238E27FC236}">
                  <a16:creationId xmlns:a16="http://schemas.microsoft.com/office/drawing/2014/main" id="{1EFA8615-AAEE-2B48-806D-86A468D28A09}"/>
                </a:ext>
              </a:extLst>
            </p:cNvPr>
            <p:cNvSpPr/>
            <p:nvPr/>
          </p:nvSpPr>
          <p:spPr>
            <a:xfrm>
              <a:off x="9472905" y="-5155160"/>
              <a:ext cx="289884" cy="289884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/>
            </a:p>
          </p:txBody>
        </p:sp>
      </p:grpSp>
      <p:grpSp>
        <p:nvGrpSpPr>
          <p:cNvPr id="235" name="グループ化 234">
            <a:extLst>
              <a:ext uri="{FF2B5EF4-FFF2-40B4-BE49-F238E27FC236}">
                <a16:creationId xmlns:a16="http://schemas.microsoft.com/office/drawing/2014/main" id="{F6A35C13-0F98-A543-92EA-C0F1AE9CCB85}"/>
              </a:ext>
            </a:extLst>
          </p:cNvPr>
          <p:cNvGrpSpPr/>
          <p:nvPr/>
        </p:nvGrpSpPr>
        <p:grpSpPr>
          <a:xfrm>
            <a:off x="-3108833" y="67724"/>
            <a:ext cx="2489982" cy="4159513"/>
            <a:chOff x="-3108833" y="67724"/>
            <a:chExt cx="2489982" cy="4159513"/>
          </a:xfrm>
        </p:grpSpPr>
        <p:sp>
          <p:nvSpPr>
            <p:cNvPr id="27" name="角丸四角形 26">
              <a:extLst>
                <a:ext uri="{FF2B5EF4-FFF2-40B4-BE49-F238E27FC236}">
                  <a16:creationId xmlns:a16="http://schemas.microsoft.com/office/drawing/2014/main" id="{C3EF0E36-BB48-A742-B531-3FD5580F8B07}"/>
                </a:ext>
              </a:extLst>
            </p:cNvPr>
            <p:cNvSpPr/>
            <p:nvPr/>
          </p:nvSpPr>
          <p:spPr>
            <a:xfrm>
              <a:off x="-3108833" y="67724"/>
              <a:ext cx="2489982" cy="415951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 useBgFill="1"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9305EF07-2F29-884E-A9EB-942ECCD67FED}"/>
                </a:ext>
              </a:extLst>
            </p:cNvPr>
            <p:cNvSpPr/>
            <p:nvPr/>
          </p:nvSpPr>
          <p:spPr>
            <a:xfrm>
              <a:off x="-3003094" y="411983"/>
              <a:ext cx="2278505" cy="3452648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テキスト ボックス 34">
              <a:extLst>
                <a:ext uri="{FF2B5EF4-FFF2-40B4-BE49-F238E27FC236}">
                  <a16:creationId xmlns:a16="http://schemas.microsoft.com/office/drawing/2014/main" id="{3BBE3436-1242-9743-AAEA-38DFBE7F1684}"/>
                </a:ext>
              </a:extLst>
            </p:cNvPr>
            <p:cNvSpPr txBox="1"/>
            <p:nvPr/>
          </p:nvSpPr>
          <p:spPr>
            <a:xfrm>
              <a:off x="-2626230" y="969179"/>
              <a:ext cx="152477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dirty="0">
                  <a:latin typeface="Cooper Black" panose="0208090404030B020404" pitchFamily="18" charset="0"/>
                </a:rPr>
                <a:t>This sound </a:t>
              </a:r>
            </a:p>
            <a:p>
              <a:pPr algn="ctr"/>
              <a:r>
                <a:rPr lang="en-US" altLang="ja-JP" dirty="0">
                  <a:latin typeface="Cooper Black" panose="0208090404030B020404" pitchFamily="18" charset="0"/>
                </a:rPr>
                <a:t>is for me</a:t>
              </a:r>
              <a:endParaRPr kumimoji="1" lang="ja-JP" altLang="en-US">
                <a:latin typeface="Cooper Black" panose="0208090404030B020404" pitchFamily="18" charset="0"/>
              </a:endParaRPr>
            </a:p>
          </p:txBody>
        </p:sp>
        <p:sp>
          <p:nvSpPr>
            <p:cNvPr id="36" name="テキスト ボックス 35">
              <a:extLst>
                <a:ext uri="{FF2B5EF4-FFF2-40B4-BE49-F238E27FC236}">
                  <a16:creationId xmlns:a16="http://schemas.microsoft.com/office/drawing/2014/main" id="{CA878044-C43C-FB4C-9662-A91AEB87E6BD}"/>
                </a:ext>
              </a:extLst>
            </p:cNvPr>
            <p:cNvSpPr txBox="1"/>
            <p:nvPr/>
          </p:nvSpPr>
          <p:spPr>
            <a:xfrm>
              <a:off x="-2647871" y="1564486"/>
              <a:ext cx="1568058" cy="36933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ja-JP" dirty="0">
                  <a:latin typeface="Cooper Black" panose="0208090404030B020404" pitchFamily="18" charset="0"/>
                </a:rPr>
                <a:t>Good sound</a:t>
              </a:r>
              <a:endParaRPr kumimoji="1" lang="ja-JP" altLang="en-US">
                <a:latin typeface="Cooper Black" panose="0208090404030B020404" pitchFamily="18" charset="0"/>
              </a:endParaRPr>
            </a:p>
          </p:txBody>
        </p:sp>
        <p:sp>
          <p:nvSpPr>
            <p:cNvPr id="39" name="テキスト ボックス 38">
              <a:extLst>
                <a:ext uri="{FF2B5EF4-FFF2-40B4-BE49-F238E27FC236}">
                  <a16:creationId xmlns:a16="http://schemas.microsoft.com/office/drawing/2014/main" id="{423DE996-5B8A-AD4B-8E6D-76C60B8E0754}"/>
                </a:ext>
              </a:extLst>
            </p:cNvPr>
            <p:cNvSpPr txBox="1"/>
            <p:nvPr/>
          </p:nvSpPr>
          <p:spPr>
            <a:xfrm>
              <a:off x="-2334676" y="2218044"/>
              <a:ext cx="94166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>
                  <a:latin typeface="Cooper Black" panose="0208090404030B020404" pitchFamily="18" charset="0"/>
                </a:rPr>
                <a:t>accept</a:t>
              </a:r>
              <a:endParaRPr kumimoji="1" lang="ja-JP" altLang="en-US">
                <a:latin typeface="Cooper Black" panose="0208090404030B020404" pitchFamily="18" charset="0"/>
              </a:endParaRPr>
            </a:p>
          </p:txBody>
        </p:sp>
        <p:sp>
          <p:nvSpPr>
            <p:cNvPr id="40" name="テキスト ボックス 39">
              <a:extLst>
                <a:ext uri="{FF2B5EF4-FFF2-40B4-BE49-F238E27FC236}">
                  <a16:creationId xmlns:a16="http://schemas.microsoft.com/office/drawing/2014/main" id="{7C11AAB9-5E4E-0A4E-A1A1-EF0FF12B76F5}"/>
                </a:ext>
              </a:extLst>
            </p:cNvPr>
            <p:cNvSpPr txBox="1"/>
            <p:nvPr/>
          </p:nvSpPr>
          <p:spPr>
            <a:xfrm>
              <a:off x="-2347724" y="2901655"/>
              <a:ext cx="96776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ja-JP" dirty="0">
                  <a:latin typeface="Cooper Black" panose="0208090404030B020404" pitchFamily="18" charset="0"/>
                </a:rPr>
                <a:t>return</a:t>
              </a:r>
              <a:endParaRPr kumimoji="1" lang="ja-JP" altLang="en-US">
                <a:latin typeface="Cooper Black" panose="0208090404030B020404" pitchFamily="18" charset="0"/>
              </a:endParaRPr>
            </a:p>
          </p:txBody>
        </p:sp>
        <p:sp>
          <p:nvSpPr>
            <p:cNvPr id="121" name="正方形/長方形 120">
              <a:extLst>
                <a:ext uri="{FF2B5EF4-FFF2-40B4-BE49-F238E27FC236}">
                  <a16:creationId xmlns:a16="http://schemas.microsoft.com/office/drawing/2014/main" id="{FC7E1AAB-C490-E44C-A264-A69DF54CB8F0}"/>
                </a:ext>
              </a:extLst>
            </p:cNvPr>
            <p:cNvSpPr/>
            <p:nvPr/>
          </p:nvSpPr>
          <p:spPr>
            <a:xfrm>
              <a:off x="-2737806" y="581390"/>
              <a:ext cx="1719645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2" name="円/楕円 121">
              <a:extLst>
                <a:ext uri="{FF2B5EF4-FFF2-40B4-BE49-F238E27FC236}">
                  <a16:creationId xmlns:a16="http://schemas.microsoft.com/office/drawing/2014/main" id="{10E97F07-C623-CD41-AA1F-CDE0F12C94DB}"/>
                </a:ext>
              </a:extLst>
            </p:cNvPr>
            <p:cNvSpPr/>
            <p:nvPr/>
          </p:nvSpPr>
          <p:spPr>
            <a:xfrm>
              <a:off x="-2309533" y="459307"/>
              <a:ext cx="289884" cy="28988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/>
            </a:p>
          </p:txBody>
        </p:sp>
        <p:sp>
          <p:nvSpPr>
            <p:cNvPr id="123" name="円/楕円 122">
              <a:extLst>
                <a:ext uri="{FF2B5EF4-FFF2-40B4-BE49-F238E27FC236}">
                  <a16:creationId xmlns:a16="http://schemas.microsoft.com/office/drawing/2014/main" id="{8223A3DC-F088-7046-A9B5-96082D656CC1}"/>
                </a:ext>
              </a:extLst>
            </p:cNvPr>
            <p:cNvSpPr/>
            <p:nvPr/>
          </p:nvSpPr>
          <p:spPr>
            <a:xfrm>
              <a:off x="-1163103" y="459307"/>
              <a:ext cx="289884" cy="289884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/>
            </a:p>
          </p:txBody>
        </p:sp>
        <p:sp>
          <p:nvSpPr>
            <p:cNvPr id="124" name="円/楕円 123">
              <a:extLst>
                <a:ext uri="{FF2B5EF4-FFF2-40B4-BE49-F238E27FC236}">
                  <a16:creationId xmlns:a16="http://schemas.microsoft.com/office/drawing/2014/main" id="{C97CC819-F3A2-AE4C-8CC3-3209A816EEF9}"/>
                </a:ext>
              </a:extLst>
            </p:cNvPr>
            <p:cNvSpPr/>
            <p:nvPr/>
          </p:nvSpPr>
          <p:spPr>
            <a:xfrm>
              <a:off x="-1736318" y="460395"/>
              <a:ext cx="289884" cy="289884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5" name="円/楕円 124">
              <a:extLst>
                <a:ext uri="{FF2B5EF4-FFF2-40B4-BE49-F238E27FC236}">
                  <a16:creationId xmlns:a16="http://schemas.microsoft.com/office/drawing/2014/main" id="{840165F6-2B65-9046-96C1-AE8F6FB7E27F}"/>
                </a:ext>
              </a:extLst>
            </p:cNvPr>
            <p:cNvSpPr/>
            <p:nvPr/>
          </p:nvSpPr>
          <p:spPr>
            <a:xfrm>
              <a:off x="-2882748" y="459307"/>
              <a:ext cx="289884" cy="289884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/>
            </a:p>
          </p:txBody>
        </p:sp>
      </p:grpSp>
      <p:grpSp>
        <p:nvGrpSpPr>
          <p:cNvPr id="231" name="グループ化 230">
            <a:extLst>
              <a:ext uri="{FF2B5EF4-FFF2-40B4-BE49-F238E27FC236}">
                <a16:creationId xmlns:a16="http://schemas.microsoft.com/office/drawing/2014/main" id="{6785DBDE-0B53-D942-B52D-A0B515A0C90E}"/>
              </a:ext>
            </a:extLst>
          </p:cNvPr>
          <p:cNvGrpSpPr/>
          <p:nvPr/>
        </p:nvGrpSpPr>
        <p:grpSpPr>
          <a:xfrm>
            <a:off x="-84505" y="74184"/>
            <a:ext cx="2489982" cy="4159513"/>
            <a:chOff x="-169009" y="74184"/>
            <a:chExt cx="2489982" cy="4159513"/>
          </a:xfrm>
        </p:grpSpPr>
        <p:sp>
          <p:nvSpPr>
            <p:cNvPr id="29" name="角丸四角形 28">
              <a:extLst>
                <a:ext uri="{FF2B5EF4-FFF2-40B4-BE49-F238E27FC236}">
                  <a16:creationId xmlns:a16="http://schemas.microsoft.com/office/drawing/2014/main" id="{7CAD474F-2049-7D46-A02F-EB22CE61F238}"/>
                </a:ext>
              </a:extLst>
            </p:cNvPr>
            <p:cNvSpPr/>
            <p:nvPr/>
          </p:nvSpPr>
          <p:spPr>
            <a:xfrm>
              <a:off x="-169009" y="74184"/>
              <a:ext cx="2489982" cy="415951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 useBgFill="1"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78BE1387-6391-8B42-8DE4-86883657069F}"/>
                </a:ext>
              </a:extLst>
            </p:cNvPr>
            <p:cNvSpPr/>
            <p:nvPr/>
          </p:nvSpPr>
          <p:spPr>
            <a:xfrm>
              <a:off x="-63270" y="418443"/>
              <a:ext cx="2278505" cy="3452648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テキスト ボックス 36">
              <a:extLst>
                <a:ext uri="{FF2B5EF4-FFF2-40B4-BE49-F238E27FC236}">
                  <a16:creationId xmlns:a16="http://schemas.microsoft.com/office/drawing/2014/main" id="{DC3268BE-CCDE-404A-9455-C86EDE74562C}"/>
                </a:ext>
              </a:extLst>
            </p:cNvPr>
            <p:cNvSpPr txBox="1"/>
            <p:nvPr/>
          </p:nvSpPr>
          <p:spPr>
            <a:xfrm>
              <a:off x="313594" y="965435"/>
              <a:ext cx="152477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dirty="0">
                  <a:latin typeface="Cooper Black" panose="0208090404030B020404" pitchFamily="18" charset="0"/>
                </a:rPr>
                <a:t>This sound </a:t>
              </a:r>
            </a:p>
            <a:p>
              <a:pPr algn="ctr"/>
              <a:r>
                <a:rPr lang="en-US" altLang="ja-JP" dirty="0">
                  <a:latin typeface="Cooper Black" panose="0208090404030B020404" pitchFamily="18" charset="0"/>
                </a:rPr>
                <a:t>is for me</a:t>
              </a:r>
              <a:endParaRPr kumimoji="1" lang="ja-JP" altLang="en-US">
                <a:latin typeface="Cooper Black" panose="0208090404030B020404" pitchFamily="18" charset="0"/>
              </a:endParaRPr>
            </a:p>
          </p:txBody>
        </p:sp>
        <p:sp>
          <p:nvSpPr>
            <p:cNvPr id="38" name="テキスト ボックス 37">
              <a:extLst>
                <a:ext uri="{FF2B5EF4-FFF2-40B4-BE49-F238E27FC236}">
                  <a16:creationId xmlns:a16="http://schemas.microsoft.com/office/drawing/2014/main" id="{F9E8B9BE-C934-1348-886F-A85DEB571996}"/>
                </a:ext>
              </a:extLst>
            </p:cNvPr>
            <p:cNvSpPr txBox="1"/>
            <p:nvPr/>
          </p:nvSpPr>
          <p:spPr>
            <a:xfrm>
              <a:off x="374508" y="1615510"/>
              <a:ext cx="1402948" cy="36933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ja-JP" dirty="0">
                  <a:latin typeface="Cooper Black" panose="0208090404030B020404" pitchFamily="18" charset="0"/>
                </a:rPr>
                <a:t>Bad sound</a:t>
              </a:r>
              <a:endParaRPr kumimoji="1" lang="ja-JP" altLang="en-US">
                <a:latin typeface="Cooper Black" panose="0208090404030B020404" pitchFamily="18" charset="0"/>
              </a:endParaRPr>
            </a:p>
          </p:txBody>
        </p:sp>
        <p:sp>
          <p:nvSpPr>
            <p:cNvPr id="56" name="テキスト ボックス 55">
              <a:extLst>
                <a:ext uri="{FF2B5EF4-FFF2-40B4-BE49-F238E27FC236}">
                  <a16:creationId xmlns:a16="http://schemas.microsoft.com/office/drawing/2014/main" id="{056BC7B0-38CD-0D46-A1F2-C6F52C873AAD}"/>
                </a:ext>
              </a:extLst>
            </p:cNvPr>
            <p:cNvSpPr txBox="1"/>
            <p:nvPr/>
          </p:nvSpPr>
          <p:spPr>
            <a:xfrm>
              <a:off x="605148" y="2218044"/>
              <a:ext cx="94166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>
                  <a:latin typeface="Cooper Black" panose="0208090404030B020404" pitchFamily="18" charset="0"/>
                </a:rPr>
                <a:t>accept</a:t>
              </a:r>
              <a:endParaRPr kumimoji="1" lang="ja-JP" altLang="en-US">
                <a:latin typeface="Cooper Black" panose="0208090404030B020404" pitchFamily="18" charset="0"/>
              </a:endParaRPr>
            </a:p>
          </p:txBody>
        </p:sp>
        <p:sp>
          <p:nvSpPr>
            <p:cNvPr id="57" name="テキスト ボックス 56">
              <a:extLst>
                <a:ext uri="{FF2B5EF4-FFF2-40B4-BE49-F238E27FC236}">
                  <a16:creationId xmlns:a16="http://schemas.microsoft.com/office/drawing/2014/main" id="{2A304BC8-4024-1A43-88A9-AAE9044C6777}"/>
                </a:ext>
              </a:extLst>
            </p:cNvPr>
            <p:cNvSpPr txBox="1"/>
            <p:nvPr/>
          </p:nvSpPr>
          <p:spPr>
            <a:xfrm>
              <a:off x="592100" y="2901655"/>
              <a:ext cx="96776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ja-JP" dirty="0">
                  <a:latin typeface="Cooper Black" panose="0208090404030B020404" pitchFamily="18" charset="0"/>
                </a:rPr>
                <a:t>return</a:t>
              </a:r>
              <a:endParaRPr kumimoji="1" lang="ja-JP" altLang="en-US">
                <a:latin typeface="Cooper Black" panose="0208090404030B020404" pitchFamily="18" charset="0"/>
              </a:endParaRPr>
            </a:p>
          </p:txBody>
        </p:sp>
        <p:sp>
          <p:nvSpPr>
            <p:cNvPr id="126" name="正方形/長方形 125">
              <a:extLst>
                <a:ext uri="{FF2B5EF4-FFF2-40B4-BE49-F238E27FC236}">
                  <a16:creationId xmlns:a16="http://schemas.microsoft.com/office/drawing/2014/main" id="{EBB51F4E-552B-5647-8C4F-BBDE9275E9D6}"/>
                </a:ext>
              </a:extLst>
            </p:cNvPr>
            <p:cNvSpPr/>
            <p:nvPr/>
          </p:nvSpPr>
          <p:spPr>
            <a:xfrm>
              <a:off x="176875" y="586232"/>
              <a:ext cx="1719645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7" name="円/楕円 126">
              <a:extLst>
                <a:ext uri="{FF2B5EF4-FFF2-40B4-BE49-F238E27FC236}">
                  <a16:creationId xmlns:a16="http://schemas.microsoft.com/office/drawing/2014/main" id="{CD2FA317-9A94-C448-8B08-954F2620D18E}"/>
                </a:ext>
              </a:extLst>
            </p:cNvPr>
            <p:cNvSpPr/>
            <p:nvPr/>
          </p:nvSpPr>
          <p:spPr>
            <a:xfrm>
              <a:off x="605148" y="464149"/>
              <a:ext cx="289884" cy="28988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/>
            </a:p>
          </p:txBody>
        </p:sp>
        <p:sp>
          <p:nvSpPr>
            <p:cNvPr id="128" name="円/楕円 127">
              <a:extLst>
                <a:ext uri="{FF2B5EF4-FFF2-40B4-BE49-F238E27FC236}">
                  <a16:creationId xmlns:a16="http://schemas.microsoft.com/office/drawing/2014/main" id="{02B4B0E5-D5A9-BE4B-B074-A62D500F72F6}"/>
                </a:ext>
              </a:extLst>
            </p:cNvPr>
            <p:cNvSpPr/>
            <p:nvPr/>
          </p:nvSpPr>
          <p:spPr>
            <a:xfrm>
              <a:off x="1751578" y="464149"/>
              <a:ext cx="289884" cy="289884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/>
            </a:p>
          </p:txBody>
        </p:sp>
        <p:sp>
          <p:nvSpPr>
            <p:cNvPr id="129" name="円/楕円 128">
              <a:extLst>
                <a:ext uri="{FF2B5EF4-FFF2-40B4-BE49-F238E27FC236}">
                  <a16:creationId xmlns:a16="http://schemas.microsoft.com/office/drawing/2014/main" id="{707FE1ED-F992-5147-883C-25207D950145}"/>
                </a:ext>
              </a:extLst>
            </p:cNvPr>
            <p:cNvSpPr/>
            <p:nvPr/>
          </p:nvSpPr>
          <p:spPr>
            <a:xfrm>
              <a:off x="1178363" y="465237"/>
              <a:ext cx="289884" cy="289884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0" name="円/楕円 129">
              <a:extLst>
                <a:ext uri="{FF2B5EF4-FFF2-40B4-BE49-F238E27FC236}">
                  <a16:creationId xmlns:a16="http://schemas.microsoft.com/office/drawing/2014/main" id="{4272B111-5A82-E64B-838D-344E3EF9E5AA}"/>
                </a:ext>
              </a:extLst>
            </p:cNvPr>
            <p:cNvSpPr/>
            <p:nvPr/>
          </p:nvSpPr>
          <p:spPr>
            <a:xfrm>
              <a:off x="31933" y="464149"/>
              <a:ext cx="289884" cy="289884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/>
            </a:p>
          </p:txBody>
        </p:sp>
      </p:grpSp>
      <p:grpSp>
        <p:nvGrpSpPr>
          <p:cNvPr id="232" name="グループ化 231">
            <a:extLst>
              <a:ext uri="{FF2B5EF4-FFF2-40B4-BE49-F238E27FC236}">
                <a16:creationId xmlns:a16="http://schemas.microsoft.com/office/drawing/2014/main" id="{21794F51-997C-194E-B826-784816730E55}"/>
              </a:ext>
            </a:extLst>
          </p:cNvPr>
          <p:cNvGrpSpPr/>
          <p:nvPr/>
        </p:nvGrpSpPr>
        <p:grpSpPr>
          <a:xfrm>
            <a:off x="2955382" y="74184"/>
            <a:ext cx="2489982" cy="4159513"/>
            <a:chOff x="2970940" y="74184"/>
            <a:chExt cx="2489982" cy="4159513"/>
          </a:xfrm>
        </p:grpSpPr>
        <p:sp>
          <p:nvSpPr>
            <p:cNvPr id="31" name="角丸四角形 30">
              <a:extLst>
                <a:ext uri="{FF2B5EF4-FFF2-40B4-BE49-F238E27FC236}">
                  <a16:creationId xmlns:a16="http://schemas.microsoft.com/office/drawing/2014/main" id="{549F7026-71C4-7548-9FA9-5DE99112BC6C}"/>
                </a:ext>
              </a:extLst>
            </p:cNvPr>
            <p:cNvSpPr/>
            <p:nvPr/>
          </p:nvSpPr>
          <p:spPr>
            <a:xfrm>
              <a:off x="2970940" y="74184"/>
              <a:ext cx="2489982" cy="415951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 useBgFill="1">
          <p:nvSpPr>
            <p:cNvPr id="32" name="正方形/長方形 31">
              <a:extLst>
                <a:ext uri="{FF2B5EF4-FFF2-40B4-BE49-F238E27FC236}">
                  <a16:creationId xmlns:a16="http://schemas.microsoft.com/office/drawing/2014/main" id="{AD48DC89-4462-AC49-8C4B-2AD2D0310700}"/>
                </a:ext>
              </a:extLst>
            </p:cNvPr>
            <p:cNvSpPr/>
            <p:nvPr/>
          </p:nvSpPr>
          <p:spPr>
            <a:xfrm>
              <a:off x="3076679" y="418443"/>
              <a:ext cx="2278505" cy="3452648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8" name="テキスト ボックス 57">
              <a:extLst>
                <a:ext uri="{FF2B5EF4-FFF2-40B4-BE49-F238E27FC236}">
                  <a16:creationId xmlns:a16="http://schemas.microsoft.com/office/drawing/2014/main" id="{AE800A44-894F-A24B-81EF-101630C44F16}"/>
                </a:ext>
              </a:extLst>
            </p:cNvPr>
            <p:cNvSpPr txBox="1"/>
            <p:nvPr/>
          </p:nvSpPr>
          <p:spPr>
            <a:xfrm>
              <a:off x="3423407" y="1123330"/>
              <a:ext cx="15850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dirty="0">
                  <a:latin typeface="Cooper Black" panose="0208090404030B020404" pitchFamily="18" charset="0"/>
                </a:rPr>
                <a:t>Noise name:</a:t>
              </a:r>
              <a:endParaRPr kumimoji="1" lang="ja-JP" altLang="en-US">
                <a:latin typeface="Cooper Black" panose="0208090404030B020404" pitchFamily="18" charset="0"/>
              </a:endParaRPr>
            </a:p>
          </p:txBody>
        </p:sp>
        <p:sp>
          <p:nvSpPr>
            <p:cNvPr id="59" name="テキスト ボックス 58">
              <a:extLst>
                <a:ext uri="{FF2B5EF4-FFF2-40B4-BE49-F238E27FC236}">
                  <a16:creationId xmlns:a16="http://schemas.microsoft.com/office/drawing/2014/main" id="{B53E276B-B2C9-7149-960B-EF6DB0AA69FE}"/>
                </a:ext>
              </a:extLst>
            </p:cNvPr>
            <p:cNvSpPr txBox="1"/>
            <p:nvPr/>
          </p:nvSpPr>
          <p:spPr>
            <a:xfrm>
              <a:off x="3263956" y="1692784"/>
              <a:ext cx="1903951" cy="6836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kumimoji="1" lang="ja-JP" altLang="en-US">
                <a:latin typeface="Cooper Black" panose="0208090404030B020404" pitchFamily="18" charset="0"/>
              </a:endParaRPr>
            </a:p>
          </p:txBody>
        </p:sp>
        <p:sp>
          <p:nvSpPr>
            <p:cNvPr id="60" name="テキスト ボックス 59">
              <a:extLst>
                <a:ext uri="{FF2B5EF4-FFF2-40B4-BE49-F238E27FC236}">
                  <a16:creationId xmlns:a16="http://schemas.microsoft.com/office/drawing/2014/main" id="{CE03B841-5A0E-AF4F-A6E5-B9C1A73BB4B7}"/>
                </a:ext>
              </a:extLst>
            </p:cNvPr>
            <p:cNvSpPr txBox="1"/>
            <p:nvPr/>
          </p:nvSpPr>
          <p:spPr>
            <a:xfrm>
              <a:off x="3938451" y="2867339"/>
              <a:ext cx="55496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>
                  <a:latin typeface="Cooper Black" panose="0208090404030B020404" pitchFamily="18" charset="0"/>
                </a:rPr>
                <a:t>OK</a:t>
              </a:r>
              <a:endParaRPr kumimoji="1" lang="ja-JP" altLang="en-US">
                <a:latin typeface="Cooper Black" panose="0208090404030B020404" pitchFamily="18" charset="0"/>
              </a:endParaRPr>
            </a:p>
          </p:txBody>
        </p:sp>
        <p:cxnSp>
          <p:nvCxnSpPr>
            <p:cNvPr id="62" name="直線コネクタ 61">
              <a:extLst>
                <a:ext uri="{FF2B5EF4-FFF2-40B4-BE49-F238E27FC236}">
                  <a16:creationId xmlns:a16="http://schemas.microsoft.com/office/drawing/2014/main" id="{1FDC0844-35F1-774B-A715-34F55C0D30AE}"/>
                </a:ext>
              </a:extLst>
            </p:cNvPr>
            <p:cNvCxnSpPr/>
            <p:nvPr/>
          </p:nvCxnSpPr>
          <p:spPr>
            <a:xfrm>
              <a:off x="3362869" y="1807213"/>
              <a:ext cx="0" cy="5115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正方形/長方形 130">
              <a:extLst>
                <a:ext uri="{FF2B5EF4-FFF2-40B4-BE49-F238E27FC236}">
                  <a16:creationId xmlns:a16="http://schemas.microsoft.com/office/drawing/2014/main" id="{AF72E1BF-A55A-3C42-9A62-5D1A250D2F31}"/>
                </a:ext>
              </a:extLst>
            </p:cNvPr>
            <p:cNvSpPr/>
            <p:nvPr/>
          </p:nvSpPr>
          <p:spPr>
            <a:xfrm>
              <a:off x="3333610" y="579682"/>
              <a:ext cx="1719645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2" name="円/楕円 131">
              <a:extLst>
                <a:ext uri="{FF2B5EF4-FFF2-40B4-BE49-F238E27FC236}">
                  <a16:creationId xmlns:a16="http://schemas.microsoft.com/office/drawing/2014/main" id="{57D85CCA-C83D-2142-A6F0-A526FC82FF8A}"/>
                </a:ext>
              </a:extLst>
            </p:cNvPr>
            <p:cNvSpPr/>
            <p:nvPr/>
          </p:nvSpPr>
          <p:spPr>
            <a:xfrm>
              <a:off x="3761883" y="457599"/>
              <a:ext cx="289884" cy="289884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/>
            </a:p>
          </p:txBody>
        </p:sp>
        <p:sp>
          <p:nvSpPr>
            <p:cNvPr id="133" name="円/楕円 132">
              <a:extLst>
                <a:ext uri="{FF2B5EF4-FFF2-40B4-BE49-F238E27FC236}">
                  <a16:creationId xmlns:a16="http://schemas.microsoft.com/office/drawing/2014/main" id="{7F7EF9A0-1F09-F84A-9C79-3EE761C5658C}"/>
                </a:ext>
              </a:extLst>
            </p:cNvPr>
            <p:cNvSpPr/>
            <p:nvPr/>
          </p:nvSpPr>
          <p:spPr>
            <a:xfrm>
              <a:off x="4908313" y="457599"/>
              <a:ext cx="289884" cy="289884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/>
            </a:p>
          </p:txBody>
        </p:sp>
        <p:sp>
          <p:nvSpPr>
            <p:cNvPr id="134" name="円/楕円 133">
              <a:extLst>
                <a:ext uri="{FF2B5EF4-FFF2-40B4-BE49-F238E27FC236}">
                  <a16:creationId xmlns:a16="http://schemas.microsoft.com/office/drawing/2014/main" id="{9AEE1775-A664-5F43-AA6F-3E7CE1313C30}"/>
                </a:ext>
              </a:extLst>
            </p:cNvPr>
            <p:cNvSpPr/>
            <p:nvPr/>
          </p:nvSpPr>
          <p:spPr>
            <a:xfrm>
              <a:off x="4335098" y="458687"/>
              <a:ext cx="289884" cy="28988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/>
            </a:p>
          </p:txBody>
        </p:sp>
        <p:sp>
          <p:nvSpPr>
            <p:cNvPr id="135" name="円/楕円 134">
              <a:extLst>
                <a:ext uri="{FF2B5EF4-FFF2-40B4-BE49-F238E27FC236}">
                  <a16:creationId xmlns:a16="http://schemas.microsoft.com/office/drawing/2014/main" id="{DDD4CFAC-047A-514C-A459-836C2F599A57}"/>
                </a:ext>
              </a:extLst>
            </p:cNvPr>
            <p:cNvSpPr/>
            <p:nvPr/>
          </p:nvSpPr>
          <p:spPr>
            <a:xfrm>
              <a:off x="3188668" y="457599"/>
              <a:ext cx="289884" cy="289884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/>
            </a:p>
          </p:txBody>
        </p:sp>
      </p:grpSp>
      <p:grpSp>
        <p:nvGrpSpPr>
          <p:cNvPr id="233" name="グループ化 232">
            <a:extLst>
              <a:ext uri="{FF2B5EF4-FFF2-40B4-BE49-F238E27FC236}">
                <a16:creationId xmlns:a16="http://schemas.microsoft.com/office/drawing/2014/main" id="{883FF2C3-A485-E540-BC86-B5AED28C01E8}"/>
              </a:ext>
            </a:extLst>
          </p:cNvPr>
          <p:cNvGrpSpPr/>
          <p:nvPr/>
        </p:nvGrpSpPr>
        <p:grpSpPr>
          <a:xfrm>
            <a:off x="6089411" y="74184"/>
            <a:ext cx="2489982" cy="4159513"/>
            <a:chOff x="6110889" y="74184"/>
            <a:chExt cx="2489982" cy="4159513"/>
          </a:xfrm>
        </p:grpSpPr>
        <p:sp>
          <p:nvSpPr>
            <p:cNvPr id="33" name="角丸四角形 32">
              <a:extLst>
                <a:ext uri="{FF2B5EF4-FFF2-40B4-BE49-F238E27FC236}">
                  <a16:creationId xmlns:a16="http://schemas.microsoft.com/office/drawing/2014/main" id="{C8DE3BB2-CC20-9742-BFBE-5BF87A695972}"/>
                </a:ext>
              </a:extLst>
            </p:cNvPr>
            <p:cNvSpPr/>
            <p:nvPr/>
          </p:nvSpPr>
          <p:spPr>
            <a:xfrm>
              <a:off x="6110889" y="74184"/>
              <a:ext cx="2489982" cy="415951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 useBgFill="1">
          <p:nvSpPr>
            <p:cNvPr id="34" name="正方形/長方形 33">
              <a:extLst>
                <a:ext uri="{FF2B5EF4-FFF2-40B4-BE49-F238E27FC236}">
                  <a16:creationId xmlns:a16="http://schemas.microsoft.com/office/drawing/2014/main" id="{C7A55527-1C54-0A45-98A3-A1AC465DC5EF}"/>
                </a:ext>
              </a:extLst>
            </p:cNvPr>
            <p:cNvSpPr/>
            <p:nvPr/>
          </p:nvSpPr>
          <p:spPr>
            <a:xfrm>
              <a:off x="6216628" y="418443"/>
              <a:ext cx="2278505" cy="3452648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5" name="テキスト ボックス 64">
              <a:extLst>
                <a:ext uri="{FF2B5EF4-FFF2-40B4-BE49-F238E27FC236}">
                  <a16:creationId xmlns:a16="http://schemas.microsoft.com/office/drawing/2014/main" id="{D91C9B8E-3381-EB45-B522-C1BCE6B675F1}"/>
                </a:ext>
              </a:extLst>
            </p:cNvPr>
            <p:cNvSpPr txBox="1"/>
            <p:nvPr/>
          </p:nvSpPr>
          <p:spPr>
            <a:xfrm>
              <a:off x="6489961" y="1101646"/>
              <a:ext cx="15850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dirty="0">
                  <a:latin typeface="Cooper Black" panose="0208090404030B020404" pitchFamily="18" charset="0"/>
                </a:rPr>
                <a:t>Noise name:</a:t>
              </a:r>
              <a:endParaRPr kumimoji="1" lang="ja-JP" altLang="en-US">
                <a:latin typeface="Cooper Black" panose="0208090404030B020404" pitchFamily="18" charset="0"/>
              </a:endParaRPr>
            </a:p>
          </p:txBody>
        </p:sp>
        <p:sp>
          <p:nvSpPr>
            <p:cNvPr id="66" name="テキスト ボックス 65">
              <a:extLst>
                <a:ext uri="{FF2B5EF4-FFF2-40B4-BE49-F238E27FC236}">
                  <a16:creationId xmlns:a16="http://schemas.microsoft.com/office/drawing/2014/main" id="{B500BDC1-141D-084B-98D6-CA2F2909DB66}"/>
                </a:ext>
              </a:extLst>
            </p:cNvPr>
            <p:cNvSpPr txBox="1"/>
            <p:nvPr/>
          </p:nvSpPr>
          <p:spPr>
            <a:xfrm>
              <a:off x="6868829" y="2452382"/>
              <a:ext cx="94166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>
                  <a:latin typeface="Cooper Black" panose="0208090404030B020404" pitchFamily="18" charset="0"/>
                </a:rPr>
                <a:t>accept</a:t>
              </a:r>
              <a:endParaRPr kumimoji="1" lang="ja-JP" altLang="en-US">
                <a:latin typeface="Cooper Black" panose="0208090404030B020404" pitchFamily="18" charset="0"/>
              </a:endParaRPr>
            </a:p>
          </p:txBody>
        </p:sp>
        <p:sp>
          <p:nvSpPr>
            <p:cNvPr id="67" name="テキスト ボックス 66">
              <a:extLst>
                <a:ext uri="{FF2B5EF4-FFF2-40B4-BE49-F238E27FC236}">
                  <a16:creationId xmlns:a16="http://schemas.microsoft.com/office/drawing/2014/main" id="{FDABB345-DC8C-3E47-9454-8BDA92989C70}"/>
                </a:ext>
              </a:extLst>
            </p:cNvPr>
            <p:cNvSpPr txBox="1"/>
            <p:nvPr/>
          </p:nvSpPr>
          <p:spPr>
            <a:xfrm>
              <a:off x="6855781" y="3135993"/>
              <a:ext cx="96776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ja-JP" dirty="0">
                  <a:latin typeface="Cooper Black" panose="0208090404030B020404" pitchFamily="18" charset="0"/>
                </a:rPr>
                <a:t>return</a:t>
              </a:r>
              <a:endParaRPr kumimoji="1" lang="ja-JP" altLang="en-US">
                <a:latin typeface="Cooper Black" panose="0208090404030B020404" pitchFamily="18" charset="0"/>
              </a:endParaRPr>
            </a:p>
          </p:txBody>
        </p:sp>
        <p:sp>
          <p:nvSpPr>
            <p:cNvPr id="68" name="テキスト ボックス 67">
              <a:extLst>
                <a:ext uri="{FF2B5EF4-FFF2-40B4-BE49-F238E27FC236}">
                  <a16:creationId xmlns:a16="http://schemas.microsoft.com/office/drawing/2014/main" id="{372BE30B-19ED-8A40-A1A9-B25737097889}"/>
                </a:ext>
              </a:extLst>
            </p:cNvPr>
            <p:cNvSpPr txBox="1"/>
            <p:nvPr/>
          </p:nvSpPr>
          <p:spPr>
            <a:xfrm>
              <a:off x="6588655" y="1673116"/>
              <a:ext cx="14638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dirty="0">
                  <a:latin typeface="Cooper Black" panose="0208090404030B020404" pitchFamily="18" charset="0"/>
                </a:rPr>
                <a:t>XXXXXXX</a:t>
              </a:r>
              <a:endParaRPr kumimoji="1" lang="ja-JP" altLang="en-US">
                <a:latin typeface="Cooper Black" panose="0208090404030B020404" pitchFamily="18" charset="0"/>
              </a:endParaRPr>
            </a:p>
          </p:txBody>
        </p:sp>
        <p:sp>
          <p:nvSpPr>
            <p:cNvPr id="141" name="正方形/長方形 140">
              <a:extLst>
                <a:ext uri="{FF2B5EF4-FFF2-40B4-BE49-F238E27FC236}">
                  <a16:creationId xmlns:a16="http://schemas.microsoft.com/office/drawing/2014/main" id="{D7A14083-3DF6-D641-9260-6FBDC87B0F41}"/>
                </a:ext>
              </a:extLst>
            </p:cNvPr>
            <p:cNvSpPr/>
            <p:nvPr/>
          </p:nvSpPr>
          <p:spPr>
            <a:xfrm>
              <a:off x="6509014" y="627139"/>
              <a:ext cx="1719645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2" name="円/楕円 141">
              <a:extLst>
                <a:ext uri="{FF2B5EF4-FFF2-40B4-BE49-F238E27FC236}">
                  <a16:creationId xmlns:a16="http://schemas.microsoft.com/office/drawing/2014/main" id="{17554835-AAB2-A64F-973A-F67C6394E02B}"/>
                </a:ext>
              </a:extLst>
            </p:cNvPr>
            <p:cNvSpPr/>
            <p:nvPr/>
          </p:nvSpPr>
          <p:spPr>
            <a:xfrm>
              <a:off x="6937287" y="505056"/>
              <a:ext cx="289884" cy="289884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/>
            </a:p>
          </p:txBody>
        </p:sp>
        <p:sp>
          <p:nvSpPr>
            <p:cNvPr id="143" name="円/楕円 142">
              <a:extLst>
                <a:ext uri="{FF2B5EF4-FFF2-40B4-BE49-F238E27FC236}">
                  <a16:creationId xmlns:a16="http://schemas.microsoft.com/office/drawing/2014/main" id="{CF7250A4-C240-3640-A7A1-8AFDB56AE104}"/>
                </a:ext>
              </a:extLst>
            </p:cNvPr>
            <p:cNvSpPr/>
            <p:nvPr/>
          </p:nvSpPr>
          <p:spPr>
            <a:xfrm>
              <a:off x="8083717" y="505056"/>
              <a:ext cx="289884" cy="289884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/>
            </a:p>
          </p:txBody>
        </p:sp>
        <p:sp>
          <p:nvSpPr>
            <p:cNvPr id="144" name="円/楕円 143">
              <a:extLst>
                <a:ext uri="{FF2B5EF4-FFF2-40B4-BE49-F238E27FC236}">
                  <a16:creationId xmlns:a16="http://schemas.microsoft.com/office/drawing/2014/main" id="{F7293794-BF7B-8640-820A-149315A0879E}"/>
                </a:ext>
              </a:extLst>
            </p:cNvPr>
            <p:cNvSpPr/>
            <p:nvPr/>
          </p:nvSpPr>
          <p:spPr>
            <a:xfrm>
              <a:off x="7510502" y="506144"/>
              <a:ext cx="289884" cy="28988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/>
            </a:p>
          </p:txBody>
        </p:sp>
        <p:sp>
          <p:nvSpPr>
            <p:cNvPr id="145" name="円/楕円 144">
              <a:extLst>
                <a:ext uri="{FF2B5EF4-FFF2-40B4-BE49-F238E27FC236}">
                  <a16:creationId xmlns:a16="http://schemas.microsoft.com/office/drawing/2014/main" id="{8ED0ED7D-C852-EE42-9407-2D655872DFBE}"/>
                </a:ext>
              </a:extLst>
            </p:cNvPr>
            <p:cNvSpPr/>
            <p:nvPr/>
          </p:nvSpPr>
          <p:spPr>
            <a:xfrm>
              <a:off x="6364072" y="505056"/>
              <a:ext cx="289884" cy="289884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/>
            </a:p>
          </p:txBody>
        </p:sp>
      </p:grpSp>
      <p:cxnSp>
        <p:nvCxnSpPr>
          <p:cNvPr id="147" name="直線矢印コネクタ 146">
            <a:extLst>
              <a:ext uri="{FF2B5EF4-FFF2-40B4-BE49-F238E27FC236}">
                <a16:creationId xmlns:a16="http://schemas.microsoft.com/office/drawing/2014/main" id="{4CEC031E-4F8E-244F-8648-B4148878AD8C}"/>
              </a:ext>
            </a:extLst>
          </p:cNvPr>
          <p:cNvCxnSpPr/>
          <p:nvPr/>
        </p:nvCxnSpPr>
        <p:spPr>
          <a:xfrm>
            <a:off x="2556242" y="-3731095"/>
            <a:ext cx="31947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線矢印コネクタ 147">
            <a:extLst>
              <a:ext uri="{FF2B5EF4-FFF2-40B4-BE49-F238E27FC236}">
                <a16:creationId xmlns:a16="http://schemas.microsoft.com/office/drawing/2014/main" id="{6C3EB87B-55E3-7D4D-8BA7-09D1C6C4D46D}"/>
              </a:ext>
            </a:extLst>
          </p:cNvPr>
          <p:cNvCxnSpPr/>
          <p:nvPr/>
        </p:nvCxnSpPr>
        <p:spPr>
          <a:xfrm>
            <a:off x="5637379" y="-3731095"/>
            <a:ext cx="31947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線矢印コネクタ 148">
            <a:extLst>
              <a:ext uri="{FF2B5EF4-FFF2-40B4-BE49-F238E27FC236}">
                <a16:creationId xmlns:a16="http://schemas.microsoft.com/office/drawing/2014/main" id="{D7A2064C-7BB7-C344-A258-8D990E34231A}"/>
              </a:ext>
            </a:extLst>
          </p:cNvPr>
          <p:cNvCxnSpPr/>
          <p:nvPr/>
        </p:nvCxnSpPr>
        <p:spPr>
          <a:xfrm>
            <a:off x="8731761" y="-3731095"/>
            <a:ext cx="31947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線矢印コネクタ 151">
            <a:extLst>
              <a:ext uri="{FF2B5EF4-FFF2-40B4-BE49-F238E27FC236}">
                <a16:creationId xmlns:a16="http://schemas.microsoft.com/office/drawing/2014/main" id="{A47F5C7D-D3E0-6B4C-BAB7-3745007AACD2}"/>
              </a:ext>
            </a:extLst>
          </p:cNvPr>
          <p:cNvCxnSpPr>
            <a:cxnSpLocks/>
          </p:cNvCxnSpPr>
          <p:nvPr/>
        </p:nvCxnSpPr>
        <p:spPr>
          <a:xfrm>
            <a:off x="2425814" y="2302341"/>
            <a:ext cx="488753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カギ線コネクタ 157">
            <a:extLst>
              <a:ext uri="{FF2B5EF4-FFF2-40B4-BE49-F238E27FC236}">
                <a16:creationId xmlns:a16="http://schemas.microsoft.com/office/drawing/2014/main" id="{76E6EDD8-C5DF-9B41-B1AC-703AF0055A67}"/>
              </a:ext>
            </a:extLst>
          </p:cNvPr>
          <p:cNvCxnSpPr>
            <a:cxnSpLocks/>
          </p:cNvCxnSpPr>
          <p:nvPr/>
        </p:nvCxnSpPr>
        <p:spPr>
          <a:xfrm rot="10800000" flipV="1">
            <a:off x="-1874723" y="-1014919"/>
            <a:ext cx="12428515" cy="573153"/>
          </a:xfrm>
          <a:prstGeom prst="bentConnector3">
            <a:avLst>
              <a:gd name="adj1" fmla="val 265"/>
            </a:avLst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線矢印コネクタ 168">
            <a:extLst>
              <a:ext uri="{FF2B5EF4-FFF2-40B4-BE49-F238E27FC236}">
                <a16:creationId xmlns:a16="http://schemas.microsoft.com/office/drawing/2014/main" id="{195E8DAF-4891-5944-A107-3AEDCA34E184}"/>
              </a:ext>
            </a:extLst>
          </p:cNvPr>
          <p:cNvCxnSpPr/>
          <p:nvPr/>
        </p:nvCxnSpPr>
        <p:spPr>
          <a:xfrm>
            <a:off x="-1874726" y="-448225"/>
            <a:ext cx="0" cy="47047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線矢印コネクタ 169">
            <a:extLst>
              <a:ext uri="{FF2B5EF4-FFF2-40B4-BE49-F238E27FC236}">
                <a16:creationId xmlns:a16="http://schemas.microsoft.com/office/drawing/2014/main" id="{BDB5C5A0-F1F9-0A46-93C0-24C1AAB6C294}"/>
              </a:ext>
            </a:extLst>
          </p:cNvPr>
          <p:cNvCxnSpPr/>
          <p:nvPr/>
        </p:nvCxnSpPr>
        <p:spPr>
          <a:xfrm>
            <a:off x="1041213" y="-458213"/>
            <a:ext cx="0" cy="47047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カギ線コネクタ 176">
            <a:extLst>
              <a:ext uri="{FF2B5EF4-FFF2-40B4-BE49-F238E27FC236}">
                <a16:creationId xmlns:a16="http://schemas.microsoft.com/office/drawing/2014/main" id="{071A2945-FA88-A54A-845C-7D009770CBD1}"/>
              </a:ext>
            </a:extLst>
          </p:cNvPr>
          <p:cNvCxnSpPr>
            <a:cxnSpLocks/>
          </p:cNvCxnSpPr>
          <p:nvPr/>
        </p:nvCxnSpPr>
        <p:spPr>
          <a:xfrm>
            <a:off x="-1732823" y="4394966"/>
            <a:ext cx="4452426" cy="418898"/>
          </a:xfrm>
          <a:prstGeom prst="bentConnector3">
            <a:avLst>
              <a:gd name="adj1" fmla="val 566"/>
            </a:avLst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線矢印コネクタ 179">
            <a:extLst>
              <a:ext uri="{FF2B5EF4-FFF2-40B4-BE49-F238E27FC236}">
                <a16:creationId xmlns:a16="http://schemas.microsoft.com/office/drawing/2014/main" id="{F133881A-2E7B-324C-86A4-D81FCB3F6362}"/>
              </a:ext>
            </a:extLst>
          </p:cNvPr>
          <p:cNvCxnSpPr/>
          <p:nvPr/>
        </p:nvCxnSpPr>
        <p:spPr>
          <a:xfrm flipV="1">
            <a:off x="2677856" y="2376395"/>
            <a:ext cx="0" cy="242353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角丸四角形 184">
            <a:extLst>
              <a:ext uri="{FF2B5EF4-FFF2-40B4-BE49-F238E27FC236}">
                <a16:creationId xmlns:a16="http://schemas.microsoft.com/office/drawing/2014/main" id="{9F28CE91-F574-2C4B-BC0F-1054DC68FD9C}"/>
              </a:ext>
            </a:extLst>
          </p:cNvPr>
          <p:cNvSpPr/>
          <p:nvPr/>
        </p:nvSpPr>
        <p:spPr>
          <a:xfrm>
            <a:off x="5218329" y="7990557"/>
            <a:ext cx="2489982" cy="415951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 useBgFill="1">
        <p:nvSpPr>
          <p:cNvPr id="186" name="正方形/長方形 185">
            <a:extLst>
              <a:ext uri="{FF2B5EF4-FFF2-40B4-BE49-F238E27FC236}">
                <a16:creationId xmlns:a16="http://schemas.microsoft.com/office/drawing/2014/main" id="{2DF0513B-D3D4-F145-B5C3-BB6192D0A1D1}"/>
              </a:ext>
            </a:extLst>
          </p:cNvPr>
          <p:cNvSpPr/>
          <p:nvPr/>
        </p:nvSpPr>
        <p:spPr>
          <a:xfrm>
            <a:off x="5324068" y="8334816"/>
            <a:ext cx="2278505" cy="3452648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7" name="角丸四角形 186">
            <a:extLst>
              <a:ext uri="{FF2B5EF4-FFF2-40B4-BE49-F238E27FC236}">
                <a16:creationId xmlns:a16="http://schemas.microsoft.com/office/drawing/2014/main" id="{03D675AD-C2F9-5C4B-8EF2-814F9A52A1F0}"/>
              </a:ext>
            </a:extLst>
          </p:cNvPr>
          <p:cNvSpPr/>
          <p:nvPr/>
        </p:nvSpPr>
        <p:spPr>
          <a:xfrm>
            <a:off x="8358278" y="7990557"/>
            <a:ext cx="2489982" cy="415951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 useBgFill="1">
        <p:nvSpPr>
          <p:cNvPr id="188" name="正方形/長方形 187">
            <a:extLst>
              <a:ext uri="{FF2B5EF4-FFF2-40B4-BE49-F238E27FC236}">
                <a16:creationId xmlns:a16="http://schemas.microsoft.com/office/drawing/2014/main" id="{CCB52F09-7AFF-AA49-B58C-792163318331}"/>
              </a:ext>
            </a:extLst>
          </p:cNvPr>
          <p:cNvSpPr/>
          <p:nvPr/>
        </p:nvSpPr>
        <p:spPr>
          <a:xfrm>
            <a:off x="8464017" y="8334816"/>
            <a:ext cx="2278505" cy="3452648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9" name="角丸四角形 188">
            <a:extLst>
              <a:ext uri="{FF2B5EF4-FFF2-40B4-BE49-F238E27FC236}">
                <a16:creationId xmlns:a16="http://schemas.microsoft.com/office/drawing/2014/main" id="{064A58B0-F8F9-5C45-AB56-EBE342CE9F25}"/>
              </a:ext>
            </a:extLst>
          </p:cNvPr>
          <p:cNvSpPr/>
          <p:nvPr/>
        </p:nvSpPr>
        <p:spPr>
          <a:xfrm>
            <a:off x="11498227" y="7990557"/>
            <a:ext cx="2489982" cy="415951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 useBgFill="1">
        <p:nvSpPr>
          <p:cNvPr id="190" name="正方形/長方形 189">
            <a:extLst>
              <a:ext uri="{FF2B5EF4-FFF2-40B4-BE49-F238E27FC236}">
                <a16:creationId xmlns:a16="http://schemas.microsoft.com/office/drawing/2014/main" id="{6F7A894E-C3BE-4C44-92B1-1795675A11C2}"/>
              </a:ext>
            </a:extLst>
          </p:cNvPr>
          <p:cNvSpPr/>
          <p:nvPr/>
        </p:nvSpPr>
        <p:spPr>
          <a:xfrm>
            <a:off x="11603966" y="8334816"/>
            <a:ext cx="2278505" cy="3452648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7" name="正方形/長方形 196">
            <a:extLst>
              <a:ext uri="{FF2B5EF4-FFF2-40B4-BE49-F238E27FC236}">
                <a16:creationId xmlns:a16="http://schemas.microsoft.com/office/drawing/2014/main" id="{AAB5FAE3-AD07-5242-88E3-A45639F015AC}"/>
              </a:ext>
            </a:extLst>
          </p:cNvPr>
          <p:cNvSpPr/>
          <p:nvPr/>
        </p:nvSpPr>
        <p:spPr>
          <a:xfrm>
            <a:off x="5532469" y="8505932"/>
            <a:ext cx="1719645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8" name="円/楕円 197">
            <a:extLst>
              <a:ext uri="{FF2B5EF4-FFF2-40B4-BE49-F238E27FC236}">
                <a16:creationId xmlns:a16="http://schemas.microsoft.com/office/drawing/2014/main" id="{05B72669-562F-914C-9A32-E7C537927E97}"/>
              </a:ext>
            </a:extLst>
          </p:cNvPr>
          <p:cNvSpPr/>
          <p:nvPr/>
        </p:nvSpPr>
        <p:spPr>
          <a:xfrm>
            <a:off x="5960742" y="8383849"/>
            <a:ext cx="289884" cy="28988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199" name="円/楕円 198">
            <a:extLst>
              <a:ext uri="{FF2B5EF4-FFF2-40B4-BE49-F238E27FC236}">
                <a16:creationId xmlns:a16="http://schemas.microsoft.com/office/drawing/2014/main" id="{3C863E79-194E-0D4B-A697-F9186844D299}"/>
              </a:ext>
            </a:extLst>
          </p:cNvPr>
          <p:cNvSpPr/>
          <p:nvPr/>
        </p:nvSpPr>
        <p:spPr>
          <a:xfrm>
            <a:off x="7107172" y="8383849"/>
            <a:ext cx="289884" cy="28988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200" name="円/楕円 199">
            <a:extLst>
              <a:ext uri="{FF2B5EF4-FFF2-40B4-BE49-F238E27FC236}">
                <a16:creationId xmlns:a16="http://schemas.microsoft.com/office/drawing/2014/main" id="{08B56A8E-6241-BA48-B501-7B6CCCD91FB6}"/>
              </a:ext>
            </a:extLst>
          </p:cNvPr>
          <p:cNvSpPr/>
          <p:nvPr/>
        </p:nvSpPr>
        <p:spPr>
          <a:xfrm>
            <a:off x="6533957" y="8384937"/>
            <a:ext cx="289884" cy="28988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1" name="円/楕円 200">
            <a:extLst>
              <a:ext uri="{FF2B5EF4-FFF2-40B4-BE49-F238E27FC236}">
                <a16:creationId xmlns:a16="http://schemas.microsoft.com/office/drawing/2014/main" id="{CE388B16-7391-B048-BC69-6E2298799B40}"/>
              </a:ext>
            </a:extLst>
          </p:cNvPr>
          <p:cNvSpPr/>
          <p:nvPr/>
        </p:nvSpPr>
        <p:spPr>
          <a:xfrm>
            <a:off x="5387527" y="8383849"/>
            <a:ext cx="289884" cy="28988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202" name="正方形/長方形 201">
            <a:extLst>
              <a:ext uri="{FF2B5EF4-FFF2-40B4-BE49-F238E27FC236}">
                <a16:creationId xmlns:a16="http://schemas.microsoft.com/office/drawing/2014/main" id="{937150A6-B958-CF4E-B705-8DC78ED2C440}"/>
              </a:ext>
            </a:extLst>
          </p:cNvPr>
          <p:cNvSpPr/>
          <p:nvPr/>
        </p:nvSpPr>
        <p:spPr>
          <a:xfrm>
            <a:off x="8689204" y="8499382"/>
            <a:ext cx="1719645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3" name="円/楕円 202">
            <a:extLst>
              <a:ext uri="{FF2B5EF4-FFF2-40B4-BE49-F238E27FC236}">
                <a16:creationId xmlns:a16="http://schemas.microsoft.com/office/drawing/2014/main" id="{99372190-0967-FC49-B04A-6E649E9BA44A}"/>
              </a:ext>
            </a:extLst>
          </p:cNvPr>
          <p:cNvSpPr/>
          <p:nvPr/>
        </p:nvSpPr>
        <p:spPr>
          <a:xfrm>
            <a:off x="9117477" y="8377299"/>
            <a:ext cx="289884" cy="28988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204" name="円/楕円 203">
            <a:extLst>
              <a:ext uri="{FF2B5EF4-FFF2-40B4-BE49-F238E27FC236}">
                <a16:creationId xmlns:a16="http://schemas.microsoft.com/office/drawing/2014/main" id="{6FE0B3D4-0AE9-4D40-B058-0F9DCED88F21}"/>
              </a:ext>
            </a:extLst>
          </p:cNvPr>
          <p:cNvSpPr/>
          <p:nvPr/>
        </p:nvSpPr>
        <p:spPr>
          <a:xfrm>
            <a:off x="10263907" y="8377299"/>
            <a:ext cx="289884" cy="28988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205" name="円/楕円 204">
            <a:extLst>
              <a:ext uri="{FF2B5EF4-FFF2-40B4-BE49-F238E27FC236}">
                <a16:creationId xmlns:a16="http://schemas.microsoft.com/office/drawing/2014/main" id="{71B24B37-1D35-8E4D-A38E-3AB45AA39EB4}"/>
              </a:ext>
            </a:extLst>
          </p:cNvPr>
          <p:cNvSpPr/>
          <p:nvPr/>
        </p:nvSpPr>
        <p:spPr>
          <a:xfrm>
            <a:off x="9690692" y="8378387"/>
            <a:ext cx="289884" cy="28988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206" name="円/楕円 205">
            <a:extLst>
              <a:ext uri="{FF2B5EF4-FFF2-40B4-BE49-F238E27FC236}">
                <a16:creationId xmlns:a16="http://schemas.microsoft.com/office/drawing/2014/main" id="{1F548D1C-E8B9-EF4A-A7D4-BDDFA42132E2}"/>
              </a:ext>
            </a:extLst>
          </p:cNvPr>
          <p:cNvSpPr/>
          <p:nvPr/>
        </p:nvSpPr>
        <p:spPr>
          <a:xfrm>
            <a:off x="8544262" y="8377299"/>
            <a:ext cx="289884" cy="28988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207" name="正方形/長方形 206">
            <a:extLst>
              <a:ext uri="{FF2B5EF4-FFF2-40B4-BE49-F238E27FC236}">
                <a16:creationId xmlns:a16="http://schemas.microsoft.com/office/drawing/2014/main" id="{7B7DBFE5-63AD-C742-B0A0-8A8C7BC3D29A}"/>
              </a:ext>
            </a:extLst>
          </p:cNvPr>
          <p:cNvSpPr/>
          <p:nvPr/>
        </p:nvSpPr>
        <p:spPr>
          <a:xfrm>
            <a:off x="11864608" y="8546839"/>
            <a:ext cx="1719645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8" name="円/楕円 207">
            <a:extLst>
              <a:ext uri="{FF2B5EF4-FFF2-40B4-BE49-F238E27FC236}">
                <a16:creationId xmlns:a16="http://schemas.microsoft.com/office/drawing/2014/main" id="{72EF031C-F63C-0442-A051-81FB6928D4E0}"/>
              </a:ext>
            </a:extLst>
          </p:cNvPr>
          <p:cNvSpPr/>
          <p:nvPr/>
        </p:nvSpPr>
        <p:spPr>
          <a:xfrm>
            <a:off x="12292881" y="8424756"/>
            <a:ext cx="289884" cy="28988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209" name="円/楕円 208">
            <a:extLst>
              <a:ext uri="{FF2B5EF4-FFF2-40B4-BE49-F238E27FC236}">
                <a16:creationId xmlns:a16="http://schemas.microsoft.com/office/drawing/2014/main" id="{2A537B21-8E91-E041-9618-2291862467D7}"/>
              </a:ext>
            </a:extLst>
          </p:cNvPr>
          <p:cNvSpPr/>
          <p:nvPr/>
        </p:nvSpPr>
        <p:spPr>
          <a:xfrm>
            <a:off x="13439311" y="8424756"/>
            <a:ext cx="289884" cy="28988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210" name="円/楕円 209">
            <a:extLst>
              <a:ext uri="{FF2B5EF4-FFF2-40B4-BE49-F238E27FC236}">
                <a16:creationId xmlns:a16="http://schemas.microsoft.com/office/drawing/2014/main" id="{B37BAF46-8247-724F-84A3-F8305F22B1AD}"/>
              </a:ext>
            </a:extLst>
          </p:cNvPr>
          <p:cNvSpPr/>
          <p:nvPr/>
        </p:nvSpPr>
        <p:spPr>
          <a:xfrm>
            <a:off x="12866096" y="8425844"/>
            <a:ext cx="289884" cy="28988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211" name="円/楕円 210">
            <a:extLst>
              <a:ext uri="{FF2B5EF4-FFF2-40B4-BE49-F238E27FC236}">
                <a16:creationId xmlns:a16="http://schemas.microsoft.com/office/drawing/2014/main" id="{1844FFBD-37FD-6241-8A0B-26609F12F1FB}"/>
              </a:ext>
            </a:extLst>
          </p:cNvPr>
          <p:cNvSpPr/>
          <p:nvPr/>
        </p:nvSpPr>
        <p:spPr>
          <a:xfrm>
            <a:off x="11719666" y="8424756"/>
            <a:ext cx="289884" cy="28988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grpSp>
        <p:nvGrpSpPr>
          <p:cNvPr id="234" name="グループ化 233">
            <a:extLst>
              <a:ext uri="{FF2B5EF4-FFF2-40B4-BE49-F238E27FC236}">
                <a16:creationId xmlns:a16="http://schemas.microsoft.com/office/drawing/2014/main" id="{20309884-D4CF-434B-8CC9-3AC9E238828D}"/>
              </a:ext>
            </a:extLst>
          </p:cNvPr>
          <p:cNvGrpSpPr/>
          <p:nvPr/>
        </p:nvGrpSpPr>
        <p:grpSpPr>
          <a:xfrm>
            <a:off x="9217679" y="95937"/>
            <a:ext cx="2489982" cy="4159513"/>
            <a:chOff x="9215637" y="95937"/>
            <a:chExt cx="2489982" cy="4159513"/>
          </a:xfrm>
        </p:grpSpPr>
        <p:sp>
          <p:nvSpPr>
            <p:cNvPr id="183" name="角丸四角形 182">
              <a:extLst>
                <a:ext uri="{FF2B5EF4-FFF2-40B4-BE49-F238E27FC236}">
                  <a16:creationId xmlns:a16="http://schemas.microsoft.com/office/drawing/2014/main" id="{78BEB65F-67BC-0C4C-BF74-820D450CF5DD}"/>
                </a:ext>
              </a:extLst>
            </p:cNvPr>
            <p:cNvSpPr/>
            <p:nvPr/>
          </p:nvSpPr>
          <p:spPr>
            <a:xfrm>
              <a:off x="9215637" y="95937"/>
              <a:ext cx="2489982" cy="415951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 useBgFill="1">
          <p:nvSpPr>
            <p:cNvPr id="184" name="正方形/長方形 183">
              <a:extLst>
                <a:ext uri="{FF2B5EF4-FFF2-40B4-BE49-F238E27FC236}">
                  <a16:creationId xmlns:a16="http://schemas.microsoft.com/office/drawing/2014/main" id="{1DF7183A-8B62-174A-BFBE-0F7E9184AF88}"/>
                </a:ext>
              </a:extLst>
            </p:cNvPr>
            <p:cNvSpPr/>
            <p:nvPr/>
          </p:nvSpPr>
          <p:spPr>
            <a:xfrm>
              <a:off x="9321376" y="440196"/>
              <a:ext cx="2278505" cy="3452648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2" name="正方形/長方形 191">
              <a:extLst>
                <a:ext uri="{FF2B5EF4-FFF2-40B4-BE49-F238E27FC236}">
                  <a16:creationId xmlns:a16="http://schemas.microsoft.com/office/drawing/2014/main" id="{338DB42F-33BF-164F-B0B0-C810203F82D9}"/>
                </a:ext>
              </a:extLst>
            </p:cNvPr>
            <p:cNvSpPr/>
            <p:nvPr/>
          </p:nvSpPr>
          <p:spPr>
            <a:xfrm>
              <a:off x="9554920" y="612930"/>
              <a:ext cx="1719645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3" name="円/楕円 192">
              <a:extLst>
                <a:ext uri="{FF2B5EF4-FFF2-40B4-BE49-F238E27FC236}">
                  <a16:creationId xmlns:a16="http://schemas.microsoft.com/office/drawing/2014/main" id="{9716A42B-B64D-2B4E-9E72-878E573687F1}"/>
                </a:ext>
              </a:extLst>
            </p:cNvPr>
            <p:cNvSpPr/>
            <p:nvPr/>
          </p:nvSpPr>
          <p:spPr>
            <a:xfrm>
              <a:off x="9983193" y="490847"/>
              <a:ext cx="289884" cy="289884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/>
            </a:p>
          </p:txBody>
        </p:sp>
        <p:sp>
          <p:nvSpPr>
            <p:cNvPr id="194" name="円/楕円 193">
              <a:extLst>
                <a:ext uri="{FF2B5EF4-FFF2-40B4-BE49-F238E27FC236}">
                  <a16:creationId xmlns:a16="http://schemas.microsoft.com/office/drawing/2014/main" id="{2892AD60-BE52-B04D-B77B-90E54A36146A}"/>
                </a:ext>
              </a:extLst>
            </p:cNvPr>
            <p:cNvSpPr/>
            <p:nvPr/>
          </p:nvSpPr>
          <p:spPr>
            <a:xfrm>
              <a:off x="11129623" y="490847"/>
              <a:ext cx="289884" cy="28988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/>
            </a:p>
          </p:txBody>
        </p:sp>
        <p:sp>
          <p:nvSpPr>
            <p:cNvPr id="195" name="円/楕円 194">
              <a:extLst>
                <a:ext uri="{FF2B5EF4-FFF2-40B4-BE49-F238E27FC236}">
                  <a16:creationId xmlns:a16="http://schemas.microsoft.com/office/drawing/2014/main" id="{542C9438-25BC-2F4C-BD35-5DBB37187DEE}"/>
                </a:ext>
              </a:extLst>
            </p:cNvPr>
            <p:cNvSpPr/>
            <p:nvPr/>
          </p:nvSpPr>
          <p:spPr>
            <a:xfrm>
              <a:off x="10556408" y="491935"/>
              <a:ext cx="289884" cy="289884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6" name="円/楕円 195">
              <a:extLst>
                <a:ext uri="{FF2B5EF4-FFF2-40B4-BE49-F238E27FC236}">
                  <a16:creationId xmlns:a16="http://schemas.microsoft.com/office/drawing/2014/main" id="{D6E4FCB0-F1B3-4F43-BD66-FA109277C555}"/>
                </a:ext>
              </a:extLst>
            </p:cNvPr>
            <p:cNvSpPr/>
            <p:nvPr/>
          </p:nvSpPr>
          <p:spPr>
            <a:xfrm>
              <a:off x="9409978" y="490847"/>
              <a:ext cx="289884" cy="289884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/>
            </a:p>
          </p:txBody>
        </p:sp>
        <p:sp>
          <p:nvSpPr>
            <p:cNvPr id="212" name="テキスト ボックス 211">
              <a:extLst>
                <a:ext uri="{FF2B5EF4-FFF2-40B4-BE49-F238E27FC236}">
                  <a16:creationId xmlns:a16="http://schemas.microsoft.com/office/drawing/2014/main" id="{510FD9B1-6E5C-9E43-92CA-41998D112289}"/>
                </a:ext>
              </a:extLst>
            </p:cNvPr>
            <p:cNvSpPr txBox="1"/>
            <p:nvPr/>
          </p:nvSpPr>
          <p:spPr>
            <a:xfrm>
              <a:off x="9433865" y="1602671"/>
              <a:ext cx="19617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2400" dirty="0">
                  <a:latin typeface="Cooper Black" panose="0208090404030B020404" pitchFamily="18" charset="0"/>
                </a:rPr>
                <a:t>Thank you!</a:t>
              </a:r>
              <a:endParaRPr kumimoji="1" lang="ja-JP" altLang="en-US" sz="2400">
                <a:latin typeface="Cooper Black" panose="0208090404030B020404" pitchFamily="18" charset="0"/>
              </a:endParaRPr>
            </a:p>
          </p:txBody>
        </p:sp>
        <p:sp>
          <p:nvSpPr>
            <p:cNvPr id="213" name="テキスト ボックス 212">
              <a:extLst>
                <a:ext uri="{FF2B5EF4-FFF2-40B4-BE49-F238E27FC236}">
                  <a16:creationId xmlns:a16="http://schemas.microsoft.com/office/drawing/2014/main" id="{5E7CF082-CF25-C940-95B0-C80EBB2F448D}"/>
                </a:ext>
              </a:extLst>
            </p:cNvPr>
            <p:cNvSpPr txBox="1"/>
            <p:nvPr/>
          </p:nvSpPr>
          <p:spPr>
            <a:xfrm>
              <a:off x="9562585" y="2026832"/>
              <a:ext cx="17043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2400" dirty="0">
                  <a:latin typeface="Cooper Black" panose="0208090404030B020404" pitchFamily="18" charset="0"/>
                </a:rPr>
                <a:t>+ </a:t>
              </a:r>
              <a:r>
                <a:rPr lang="en-US" altLang="ja-JP" sz="2400" dirty="0">
                  <a:latin typeface="Cooper Black" panose="0208090404030B020404" pitchFamily="18" charset="0"/>
                </a:rPr>
                <a:t>5 points</a:t>
              </a:r>
              <a:endParaRPr kumimoji="1" lang="ja-JP" altLang="en-US" sz="2400">
                <a:latin typeface="Cooper Black" panose="0208090404030B020404" pitchFamily="18" charset="0"/>
              </a:endParaRPr>
            </a:p>
          </p:txBody>
        </p:sp>
        <p:sp>
          <p:nvSpPr>
            <p:cNvPr id="214" name="テキスト ボックス 213">
              <a:extLst>
                <a:ext uri="{FF2B5EF4-FFF2-40B4-BE49-F238E27FC236}">
                  <a16:creationId xmlns:a16="http://schemas.microsoft.com/office/drawing/2014/main" id="{8BDC37E4-6196-5A43-B355-DC0B9C3B596C}"/>
                </a:ext>
              </a:extLst>
            </p:cNvPr>
            <p:cNvSpPr txBox="1"/>
            <p:nvPr/>
          </p:nvSpPr>
          <p:spPr>
            <a:xfrm>
              <a:off x="9316485" y="2866050"/>
              <a:ext cx="21762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1400" dirty="0">
                  <a:latin typeface="Cooper Black" panose="0208090404030B020404" pitchFamily="18" charset="0"/>
                </a:rPr>
                <a:t>Your point:400 points</a:t>
              </a:r>
              <a:endParaRPr kumimoji="1" lang="ja-JP" altLang="en-US" sz="1400">
                <a:latin typeface="Cooper Black" panose="0208090404030B020404" pitchFamily="18" charset="0"/>
              </a:endParaRPr>
            </a:p>
          </p:txBody>
        </p:sp>
      </p:grpSp>
      <p:cxnSp>
        <p:nvCxnSpPr>
          <p:cNvPr id="219" name="直線矢印コネクタ 218">
            <a:extLst>
              <a:ext uri="{FF2B5EF4-FFF2-40B4-BE49-F238E27FC236}">
                <a16:creationId xmlns:a16="http://schemas.microsoft.com/office/drawing/2014/main" id="{A5A2FD64-3BD7-5E49-90E1-287B71C6ADC3}"/>
              </a:ext>
            </a:extLst>
          </p:cNvPr>
          <p:cNvCxnSpPr/>
          <p:nvPr/>
        </p:nvCxnSpPr>
        <p:spPr>
          <a:xfrm>
            <a:off x="-459101" y="-3721156"/>
            <a:ext cx="31947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6" name="グループ化 235">
            <a:extLst>
              <a:ext uri="{FF2B5EF4-FFF2-40B4-BE49-F238E27FC236}">
                <a16:creationId xmlns:a16="http://schemas.microsoft.com/office/drawing/2014/main" id="{B79B9282-D4B0-2C44-999F-CED9A3684DDC}"/>
              </a:ext>
            </a:extLst>
          </p:cNvPr>
          <p:cNvGrpSpPr/>
          <p:nvPr/>
        </p:nvGrpSpPr>
        <p:grpSpPr>
          <a:xfrm>
            <a:off x="-3108833" y="-5518476"/>
            <a:ext cx="2489982" cy="4159513"/>
            <a:chOff x="-3108833" y="-5518476"/>
            <a:chExt cx="2489982" cy="4159513"/>
          </a:xfrm>
        </p:grpSpPr>
        <p:sp>
          <p:nvSpPr>
            <p:cNvPr id="217" name="角丸四角形 216">
              <a:extLst>
                <a:ext uri="{FF2B5EF4-FFF2-40B4-BE49-F238E27FC236}">
                  <a16:creationId xmlns:a16="http://schemas.microsoft.com/office/drawing/2014/main" id="{0ABB2529-1773-B44B-AD13-AD075324A83F}"/>
                </a:ext>
              </a:extLst>
            </p:cNvPr>
            <p:cNvSpPr/>
            <p:nvPr/>
          </p:nvSpPr>
          <p:spPr>
            <a:xfrm>
              <a:off x="-3108833" y="-5518476"/>
              <a:ext cx="2489982" cy="415951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 useBgFill="1">
          <p:nvSpPr>
            <p:cNvPr id="218" name="正方形/長方形 217">
              <a:extLst>
                <a:ext uri="{FF2B5EF4-FFF2-40B4-BE49-F238E27FC236}">
                  <a16:creationId xmlns:a16="http://schemas.microsoft.com/office/drawing/2014/main" id="{6E2A7AE2-FEE8-C946-87DB-55F4C80D093A}"/>
                </a:ext>
              </a:extLst>
            </p:cNvPr>
            <p:cNvSpPr/>
            <p:nvPr/>
          </p:nvSpPr>
          <p:spPr>
            <a:xfrm>
              <a:off x="-3005285" y="-5174217"/>
              <a:ext cx="2278505" cy="3452648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0" name="円/楕円 219">
              <a:extLst>
                <a:ext uri="{FF2B5EF4-FFF2-40B4-BE49-F238E27FC236}">
                  <a16:creationId xmlns:a16="http://schemas.microsoft.com/office/drawing/2014/main" id="{C5A7A9F1-9E21-C541-984D-A99847611AFF}"/>
                </a:ext>
              </a:extLst>
            </p:cNvPr>
            <p:cNvSpPr/>
            <p:nvPr/>
          </p:nvSpPr>
          <p:spPr>
            <a:xfrm>
              <a:off x="-2134109" y="-2330866"/>
              <a:ext cx="478302" cy="47830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1" name="円/楕円 220">
              <a:extLst>
                <a:ext uri="{FF2B5EF4-FFF2-40B4-BE49-F238E27FC236}">
                  <a16:creationId xmlns:a16="http://schemas.microsoft.com/office/drawing/2014/main" id="{E3953B52-F5B1-2C41-AA2C-AC262880A932}"/>
                </a:ext>
              </a:extLst>
            </p:cNvPr>
            <p:cNvSpPr/>
            <p:nvPr/>
          </p:nvSpPr>
          <p:spPr>
            <a:xfrm>
              <a:off x="-2080046" y="-2276803"/>
              <a:ext cx="370176" cy="37017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2" name="テキスト ボックス 221">
              <a:extLst>
                <a:ext uri="{FF2B5EF4-FFF2-40B4-BE49-F238E27FC236}">
                  <a16:creationId xmlns:a16="http://schemas.microsoft.com/office/drawing/2014/main" id="{8E5934BA-AF2F-8C4C-805E-3A3BAC67AA33}"/>
                </a:ext>
              </a:extLst>
            </p:cNvPr>
            <p:cNvSpPr txBox="1"/>
            <p:nvPr/>
          </p:nvSpPr>
          <p:spPr>
            <a:xfrm>
              <a:off x="-2422416" y="-3071171"/>
              <a:ext cx="1262012" cy="36933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ja-JP" dirty="0">
                  <a:latin typeface="Cooper Black" panose="0208090404030B020404" pitchFamily="18" charset="0"/>
                </a:rPr>
                <a:t>Get noise</a:t>
              </a:r>
              <a:endParaRPr kumimoji="1" lang="ja-JP" altLang="en-US">
                <a:latin typeface="Cooper Black" panose="0208090404030B020404" pitchFamily="18" charset="0"/>
              </a:endParaRPr>
            </a:p>
          </p:txBody>
        </p:sp>
        <p:sp>
          <p:nvSpPr>
            <p:cNvPr id="223" name="下矢印 222">
              <a:extLst>
                <a:ext uri="{FF2B5EF4-FFF2-40B4-BE49-F238E27FC236}">
                  <a16:creationId xmlns:a16="http://schemas.microsoft.com/office/drawing/2014/main" id="{95970634-E1D7-4145-AF47-60F082835D29}"/>
                </a:ext>
              </a:extLst>
            </p:cNvPr>
            <p:cNvSpPr/>
            <p:nvPr/>
          </p:nvSpPr>
          <p:spPr>
            <a:xfrm>
              <a:off x="-2039815" y="-2731294"/>
              <a:ext cx="369277" cy="184666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4" name="テキスト ボックス 223">
              <a:extLst>
                <a:ext uri="{FF2B5EF4-FFF2-40B4-BE49-F238E27FC236}">
                  <a16:creationId xmlns:a16="http://schemas.microsoft.com/office/drawing/2014/main" id="{E336A464-AA62-1748-94A8-D6FFF16A1C0D}"/>
                </a:ext>
              </a:extLst>
            </p:cNvPr>
            <p:cNvSpPr txBox="1"/>
            <p:nvPr/>
          </p:nvSpPr>
          <p:spPr>
            <a:xfrm>
              <a:off x="-2930321" y="-4611124"/>
              <a:ext cx="217623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1400" dirty="0">
                  <a:latin typeface="Cooper Black" panose="0208090404030B020404" pitchFamily="18" charset="0"/>
                </a:rPr>
                <a:t>Your point:350 points</a:t>
              </a:r>
              <a:endParaRPr kumimoji="1" lang="ja-JP" altLang="en-US" sz="1400">
                <a:latin typeface="Cooper Black" panose="0208090404030B020404" pitchFamily="18" charset="0"/>
              </a:endParaRPr>
            </a:p>
          </p:txBody>
        </p:sp>
        <p:cxnSp>
          <p:nvCxnSpPr>
            <p:cNvPr id="225" name="直線コネクタ 224">
              <a:extLst>
                <a:ext uri="{FF2B5EF4-FFF2-40B4-BE49-F238E27FC236}">
                  <a16:creationId xmlns:a16="http://schemas.microsoft.com/office/drawing/2014/main" id="{A632E836-26A6-D24E-857B-723B5B59FFB0}"/>
                </a:ext>
              </a:extLst>
            </p:cNvPr>
            <p:cNvCxnSpPr>
              <a:cxnSpLocks/>
            </p:cNvCxnSpPr>
            <p:nvPr/>
          </p:nvCxnSpPr>
          <p:spPr>
            <a:xfrm>
              <a:off x="-2936629" y="-3509300"/>
              <a:ext cx="214532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3" name="直線矢印コネクタ 242">
            <a:extLst>
              <a:ext uri="{FF2B5EF4-FFF2-40B4-BE49-F238E27FC236}">
                <a16:creationId xmlns:a16="http://schemas.microsoft.com/office/drawing/2014/main" id="{7F18D653-B443-E64F-B69B-CFB6D0915C2C}"/>
              </a:ext>
            </a:extLst>
          </p:cNvPr>
          <p:cNvCxnSpPr>
            <a:cxnSpLocks/>
          </p:cNvCxnSpPr>
          <p:nvPr/>
        </p:nvCxnSpPr>
        <p:spPr>
          <a:xfrm>
            <a:off x="5601971" y="2269914"/>
            <a:ext cx="45368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直線矢印コネクタ 243">
            <a:extLst>
              <a:ext uri="{FF2B5EF4-FFF2-40B4-BE49-F238E27FC236}">
                <a16:creationId xmlns:a16="http://schemas.microsoft.com/office/drawing/2014/main" id="{C3FA959B-332C-4149-8D93-A373D69911D3}"/>
              </a:ext>
            </a:extLst>
          </p:cNvPr>
          <p:cNvCxnSpPr>
            <a:cxnSpLocks/>
          </p:cNvCxnSpPr>
          <p:nvPr/>
        </p:nvCxnSpPr>
        <p:spPr>
          <a:xfrm>
            <a:off x="8597112" y="2269914"/>
            <a:ext cx="488753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カギ線コネクタ 244">
            <a:extLst>
              <a:ext uri="{FF2B5EF4-FFF2-40B4-BE49-F238E27FC236}">
                <a16:creationId xmlns:a16="http://schemas.microsoft.com/office/drawing/2014/main" id="{76ED3E3C-8A61-9B47-9E17-7884E25B6C75}"/>
              </a:ext>
            </a:extLst>
          </p:cNvPr>
          <p:cNvCxnSpPr>
            <a:cxnSpLocks/>
          </p:cNvCxnSpPr>
          <p:nvPr/>
        </p:nvCxnSpPr>
        <p:spPr>
          <a:xfrm rot="10800000" flipV="1">
            <a:off x="-3737113" y="4520319"/>
            <a:ext cx="14290904" cy="1212584"/>
          </a:xfrm>
          <a:prstGeom prst="bentConnector3">
            <a:avLst>
              <a:gd name="adj1" fmla="val -75"/>
            </a:avLst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直線コネクタ 252">
            <a:extLst>
              <a:ext uri="{FF2B5EF4-FFF2-40B4-BE49-F238E27FC236}">
                <a16:creationId xmlns:a16="http://schemas.microsoft.com/office/drawing/2014/main" id="{5AE65BBE-28A0-6A45-98A4-3C59D413DA17}"/>
              </a:ext>
            </a:extLst>
          </p:cNvPr>
          <p:cNvCxnSpPr/>
          <p:nvPr/>
        </p:nvCxnSpPr>
        <p:spPr>
          <a:xfrm flipV="1">
            <a:off x="-3737113" y="-3721156"/>
            <a:ext cx="0" cy="945406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直線矢印コネクタ 254">
            <a:extLst>
              <a:ext uri="{FF2B5EF4-FFF2-40B4-BE49-F238E27FC236}">
                <a16:creationId xmlns:a16="http://schemas.microsoft.com/office/drawing/2014/main" id="{6C5F0516-6BA8-C84A-B1FB-D9E45A6915A9}"/>
              </a:ext>
            </a:extLst>
          </p:cNvPr>
          <p:cNvCxnSpPr/>
          <p:nvPr/>
        </p:nvCxnSpPr>
        <p:spPr>
          <a:xfrm>
            <a:off x="-3737113" y="-3721156"/>
            <a:ext cx="51683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49665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743</TotalTime>
  <Words>63</Words>
  <Application>Microsoft Macintosh PowerPoint</Application>
  <PresentationFormat>ワイド画面</PresentationFormat>
  <Paragraphs>29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游ゴシック</vt:lpstr>
      <vt:lpstr>游ゴシック Light</vt:lpstr>
      <vt:lpstr>Arial</vt:lpstr>
      <vt:lpstr>Cooper Black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noise</dc:title>
  <dc:creator>Microsoft Office ユーザー</dc:creator>
  <cp:lastModifiedBy>Microsoft Office ユーザー</cp:lastModifiedBy>
  <cp:revision>15</cp:revision>
  <dcterms:created xsi:type="dcterms:W3CDTF">2018-07-03T08:09:01Z</dcterms:created>
  <dcterms:modified xsi:type="dcterms:W3CDTF">2018-07-04T09:12:57Z</dcterms:modified>
</cp:coreProperties>
</file>