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7C66-7FDA-675F-112D-952FEA80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CF010-CDBA-CAE1-766F-95DF865B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448-A181-CF5F-BFED-9A0923F1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38FE-5620-DAE6-1E01-615352AD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709C-4AC1-E8B4-DAB0-D8737DD5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7F8F-5371-8A41-BA4F-1D35BAA2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4BD1-4977-A7E1-A849-102760A3F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EEC9-260D-C5CF-D7E0-DDD2FA19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1532-6406-8AD3-BCF3-277421AF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40D3-B6E3-48A3-8A60-2A5C3B62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FF4BD-040E-4744-6275-DD94D0395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EEA0D-F52B-AAE6-1F7F-706F0446B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CA66-E596-629A-662A-7A949975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66DB-0118-69D9-899D-774C5492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7C1B9-9CBC-49AD-4DEA-2BC149C9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94D4-4FD2-60DF-9AB8-1C451C3F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2C5F-1AEB-1FE6-496D-9BDC5E22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9102-B8B0-10E9-77A1-783FF2FA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FA2F1-BDBB-B3B4-B0DF-6D455C2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14FC-9EA7-E70C-D7A2-7EFA992F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6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33B0-AEF1-6CC7-6AB0-BF1A9BE8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FCAE-99EA-F3CA-A3CD-380440F7D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6153-232B-6E66-13FA-43A70A86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A426E-34AD-D012-BD8D-8A94C71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BA13-72DB-95C7-C4DD-E72457A4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929B-A066-A35A-B7CB-BEBDC005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78F5-714D-1D88-7BCD-32BF3CF01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3C61-5CDD-2549-9714-0F5CD8F9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0BE50-E5E9-755D-D933-7E97F112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C223-A9F3-3DB8-4D0B-CFBD902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C1F9-E305-5826-F1B4-5F4449C0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EF16-C93D-68B9-82C8-009A0DD2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181A-CDE1-7F8A-C09D-974E6E8AB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A03DE-395A-EADE-84FB-20865326A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DC283-33AB-CA18-F529-DC6719D5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E9051-D122-9613-6B52-09AB1DA4F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3B9D-8E2C-4F50-68EB-A4D7DA4F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80D3F-9E7D-1BB2-16A7-2A2EF2B6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40D7F-9196-46C0-90F2-57668E51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E2BB-FAEE-8E22-B2CD-EABB62D4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7E419-7283-A650-9209-416266F1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61911-40CA-115E-B916-5656D8C4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DC54-C0A1-20BE-C2E7-789DD07E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8AED2-4466-BCE4-FE38-3FF9888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0349E-D90E-7A13-854E-F804B2B3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86F9-05F6-5242-F0B4-0A0F010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1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FDF3-38BE-B158-35E2-E1A2F10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13E6-A91C-4102-9836-B9BA1239E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10D9-67C0-FB57-0B5E-0CE3ADFF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B003-C772-CEF5-8CC5-93D6815F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3E302-A5D8-1BA9-7619-80A4185D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4AA8-CBB3-EA6A-91D3-F6AF78D1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B4F2-97A0-CAA7-E7FF-80B526A8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3A989-6E9F-CD5F-92FE-EDF098AFB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2834F-BED8-656D-D4FF-27A9B2442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4FA35-A5FC-0271-25C9-91491146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66AD-5C64-8FDA-A565-1C48280F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5F7-04EE-FB75-D4BF-65C72947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0BB1-7DD4-3A4C-40B0-05A857BC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AB52-B71E-ADEE-D578-680B1FA3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FB86-3A83-1D14-F64B-776143C5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8F10-58FA-4D99-A0C6-85CADE6F42DD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BC84-FA9D-F37C-1014-67DA996B8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50E0-C382-CBD8-72C6-6B8950BB0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CB0E-A34D-4716-A031-16AB3A815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FE83-BF79-CEED-A533-F9E6291C8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DED0-A2FB-DAB5-EDF5-9CF302BAD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4194-C5F1-B546-35D8-45D4C15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5AEB-14A9-EB6F-CE2B-2A38DDDF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724CC-4F61-DBF3-F700-066D4450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132890"/>
            <a:ext cx="831648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0417-0265-AEBD-A100-63BF1DC8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68B4-5C9A-DE81-1BBD-378D4DA5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Picture, Memo, Goals</a:t>
            </a:r>
          </a:p>
          <a:p>
            <a:r>
              <a:rPr lang="en-US" dirty="0"/>
              <a:t>Product page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8F8B-7E4C-3F90-635C-B0EE08C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2DF2-AA67-34BF-B02A-5A3FA480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categories including pictures, links to product category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2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6DB-40DC-1A6D-A2C0-2962AF96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category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8A7F-9951-B4B8-02D7-8F60E31A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category with description</a:t>
            </a:r>
          </a:p>
          <a:p>
            <a:r>
              <a:rPr lang="en-US" dirty="0"/>
              <a:t>Item photos and prices</a:t>
            </a:r>
          </a:p>
          <a:p>
            <a:r>
              <a:rPr lang="en-US" dirty="0"/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36599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D254-AE3E-9533-23BB-006C8E43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4618-3A28-7B3F-BAA9-40A82195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in cart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Update quantity</a:t>
            </a:r>
          </a:p>
          <a:p>
            <a:r>
              <a:rPr lang="en-US" dirty="0"/>
              <a:t>Sign in or guest</a:t>
            </a:r>
          </a:p>
        </p:txBody>
      </p:sp>
    </p:spTree>
    <p:extLst>
      <p:ext uri="{BB962C8B-B14F-4D97-AF65-F5344CB8AC3E}">
        <p14:creationId xmlns:p14="http://schemas.microsoft.com/office/powerpoint/2010/main" val="363292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6ADA-4003-0985-862F-EF1C90A9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2725-331D-57B3-059D-1A07A8D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orders</a:t>
            </a:r>
          </a:p>
          <a:p>
            <a:r>
              <a:rPr lang="en-US" dirty="0"/>
              <a:t>Past orders</a:t>
            </a:r>
          </a:p>
          <a:p>
            <a:r>
              <a:rPr lang="en-US" dirty="0"/>
              <a:t>Account info</a:t>
            </a:r>
          </a:p>
          <a:p>
            <a:r>
              <a:rPr lang="en-US" dirty="0"/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397608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72EA-FB15-F23D-8DF9-57DEF78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9D8D-EA75-408A-AA28-FB30D0865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Tracking</a:t>
            </a:r>
          </a:p>
          <a:p>
            <a:r>
              <a:rPr lang="en-US" dirty="0"/>
              <a:t>Inventory tracking</a:t>
            </a:r>
          </a:p>
          <a:p>
            <a:r>
              <a:rPr lang="en-US" dirty="0"/>
              <a:t>Inventory update</a:t>
            </a:r>
          </a:p>
          <a:p>
            <a:r>
              <a:rPr lang="en-US" dirty="0"/>
              <a:t>New additions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 Layout</vt:lpstr>
      <vt:lpstr>PowerPoint Presentation</vt:lpstr>
      <vt:lpstr>Home Page</vt:lpstr>
      <vt:lpstr>products</vt:lpstr>
      <vt:lpstr>Product category page</vt:lpstr>
      <vt:lpstr>Cart</vt:lpstr>
      <vt:lpstr>profile</vt:lpstr>
      <vt:lpstr>Client portal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tynan</dc:creator>
  <cp:lastModifiedBy>stephen tynan</cp:lastModifiedBy>
  <cp:revision>1</cp:revision>
  <dcterms:created xsi:type="dcterms:W3CDTF">2025-02-20T01:34:35Z</dcterms:created>
  <dcterms:modified xsi:type="dcterms:W3CDTF">2025-02-20T02:05:57Z</dcterms:modified>
</cp:coreProperties>
</file>