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1CCA-BAC9-4DFE-A9FA-016DA7AC4216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FFA4-D5E3-4896-84D1-F34A3634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tr-TR" dirty="0"/>
              <a:t>ö</a:t>
            </a:r>
            <a:r>
              <a:rPr lang="en-US" dirty="0" err="1" smtClean="0"/>
              <a:t>stergeler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4594"/>
            <a:ext cx="9144000" cy="1093206"/>
          </a:xfrm>
        </p:spPr>
        <p:txBody>
          <a:bodyPr>
            <a:normAutofit/>
          </a:bodyPr>
          <a:lstStyle/>
          <a:p>
            <a:r>
              <a:rPr lang="tr-TR" sz="3200" dirty="0" smtClean="0"/>
              <a:t>Sorular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9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267" y="247430"/>
            <a:ext cx="7441655" cy="6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98" y="1970655"/>
            <a:ext cx="901524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31" y="1807518"/>
            <a:ext cx="9490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640" y="1558179"/>
            <a:ext cx="8683961" cy="4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757" y="1765543"/>
            <a:ext cx="9424485" cy="44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493" y="1409164"/>
            <a:ext cx="7899788" cy="51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tr-TR" dirty="0" smtClean="0"/>
              <a:t>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577526"/>
            <a:ext cx="7183120" cy="58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Göstergeler</vt:lpstr>
      <vt:lpstr>Soru 1</vt:lpstr>
      <vt:lpstr>Soru 2</vt:lpstr>
      <vt:lpstr>Soru 3</vt:lpstr>
      <vt:lpstr>Soru 4</vt:lpstr>
      <vt:lpstr>Soru 5</vt:lpstr>
      <vt:lpstr>Soru 6</vt:lpstr>
      <vt:lpstr>Soru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Göstergeler</dc:title>
  <dc:creator>Farid Huseynov</dc:creator>
  <cp:lastModifiedBy>Farid Huseynov</cp:lastModifiedBy>
  <cp:revision>2</cp:revision>
  <dcterms:created xsi:type="dcterms:W3CDTF">2019-02-25T17:50:34Z</dcterms:created>
  <dcterms:modified xsi:type="dcterms:W3CDTF">2019-02-25T18:02:05Z</dcterms:modified>
</cp:coreProperties>
</file>