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6D899-68E1-B247-A9D3-C14356FFE94F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05D35-A6C0-074C-890C-49D3DAB71C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89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8672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7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706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79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2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A0B136C7-DE0D-4E27-AA26-D42371495E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27" y="1948294"/>
            <a:ext cx="2595245" cy="4108450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Lupe">
            <a:extLst>
              <a:ext uri="{FF2B5EF4-FFF2-40B4-BE49-F238E27FC236}">
                <a16:creationId xmlns:a16="http://schemas.microsoft.com/office/drawing/2014/main" id="{F0AF1025-8A6A-4C52-ABFD-1D7188CA1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1709" y="5527423"/>
            <a:ext cx="914400" cy="9144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99C0E5B-88CF-475A-A996-4C7F1DAA1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600" y="2970000"/>
            <a:ext cx="3310567" cy="315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D50817-ED22-4572-B665-B208C2A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Benutzerfreundliche Gestensteuerung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8CE684-8430-4B2A-896D-C566193A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de-AT" dirty="0"/>
              <a:t>Ermöglicht Öffnen und Schließen von Widgets</a:t>
            </a:r>
          </a:p>
          <a:p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Gestenerkennung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Gestenübermittlung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Gesteninterpretation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Befehlsausgabe</a:t>
            </a:r>
          </a:p>
        </p:txBody>
      </p:sp>
      <p:pic>
        <p:nvPicPr>
          <p:cNvPr id="5" name="Grafik 4" descr="Bildergebnis für apds 9960">
            <a:extLst>
              <a:ext uri="{FF2B5EF4-FFF2-40B4-BE49-F238E27FC236}">
                <a16:creationId xmlns:a16="http://schemas.microsoft.com/office/drawing/2014/main" id="{182AFE74-6B95-4E9B-8256-DA3AF4CD640F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167" r="13333" b="2167"/>
          <a:stretch/>
        </p:blipFill>
        <p:spPr bwMode="auto">
          <a:xfrm rot="8492146">
            <a:off x="9568195" y="5823973"/>
            <a:ext cx="94897" cy="116113"/>
          </a:xfrm>
          <a:prstGeom prst="rect">
            <a:avLst/>
          </a:prstGeom>
          <a:noFill/>
          <a:ln w="635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3A58FF8-B42B-4FD6-A10C-16F781EF0C4F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092" t="19572" r="138919" b="-19572"/>
          <a:stretch/>
        </p:blipFill>
        <p:spPr bwMode="auto">
          <a:xfrm>
            <a:off x="5548745" y="2248217"/>
            <a:ext cx="1728037" cy="2361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1AEC8-E9E4-4E1F-962C-769D9B143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8908" y="2442943"/>
            <a:ext cx="865077" cy="148590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FE9C625-AB53-40FB-8473-38EBAB208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7647" y="2897052"/>
            <a:ext cx="4758062" cy="29155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C82ACFF-C664-44BB-B947-607428B7F8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515" y="2330244"/>
            <a:ext cx="1882722" cy="3328837"/>
          </a:xfrm>
          <a:prstGeom prst="rect">
            <a:avLst/>
          </a:prstGeom>
        </p:spPr>
      </p:pic>
      <p:pic>
        <p:nvPicPr>
          <p:cNvPr id="7" name="Grafik 6" descr="Erhobene Hand">
            <a:extLst>
              <a:ext uri="{FF2B5EF4-FFF2-40B4-BE49-F238E27FC236}">
                <a16:creationId xmlns:a16="http://schemas.microsoft.com/office/drawing/2014/main" id="{8FFF96C1-744B-4772-80E6-91B4F72469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681439">
            <a:off x="7669640" y="6772885"/>
            <a:ext cx="1415832" cy="14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801 C -0.02787 -0.0338 0.07721 -0.23148 0.23789 -0.36551 C 0.39844 -0.49792 0.55286 -0.51597 0.58203 -0.40509 C 0.61133 -0.29398 0.50521 -0.09583 0.34375 0.03796 C 0.18346 0.17083 0.03086 0.18843 6.25E-7 0.07801 Z " pathEditMode="relative" rAng="14700000" ptsTypes="AAAAA">
                                      <p:cBhvr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-24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3.33333E-6 L -0.04636 0.1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94 -0.5331 C 0.44805 -0.64352 0.30026 -0.56713 0.17565 -0.36204 C 0.05234 -0.15602 -0.00039 0.10139 0.05846 0.21343 C 0.1168 0.325 0.26484 0.24931 0.38919 0.04445 C 0.51315 -0.16134 0.56719 -0.41991 0.50794 -0.5331 Z " pathEditMode="relative" rAng="13620000" ptsTypes="AAAAA">
                                      <p:cBhvr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37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47000" y="47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2.59259E-6 L 0.04284 -0.117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7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185 0.19908 L -0.00273 -0.0462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22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CAA2E-B14A-4E95-AD2B-12CE1BC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Demonstration in der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06AEA-3CB0-4606-B5C8-F72B3BAC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Videoclip: Alltägliche Sequenz aus dem Leben eines HTL-Schülers:</a:t>
            </a:r>
          </a:p>
          <a:p>
            <a:r>
              <a:rPr lang="de-AT" dirty="0"/>
              <a:t>Im Pyjama ins Badezimmer -&gt; Gähnen und Strecken führt zu versehentlichem Auslösen einer Wischgeste -&gt; Kalender wird angezeigt (</a:t>
            </a:r>
            <a:r>
              <a:rPr lang="de-AT" dirty="0" err="1"/>
              <a:t>Aah</a:t>
            </a:r>
            <a:r>
              <a:rPr lang="de-AT" dirty="0"/>
              <a:t>, warum passiert mir das immer…) -&gt; Erkennt, dass für heute die Projektpräsentation eingetragen ist, bekommt Stress, da er seinen Anzug anziehen muss -&gt; Wischt zur Uhr („In einer halben Stunde muss ich beim Zug sein“); Schnitt; Er kommt im Anzug zurück, fragt sich, wie das Wetter wird -&gt; Wischt hin, stylt sich neben der Analyse die Haare und erkennt, dass es regnet und er eine Jacke benötigt.  </a:t>
            </a:r>
          </a:p>
        </p:txBody>
      </p:sp>
    </p:spTree>
    <p:extLst>
      <p:ext uri="{BB962C8B-B14F-4D97-AF65-F5344CB8AC3E}">
        <p14:creationId xmlns:p14="http://schemas.microsoft.com/office/powerpoint/2010/main" val="2238539289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126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Zuschneiden</vt:lpstr>
      <vt:lpstr>Benutzerfreundliche Gestensteuerung</vt:lpstr>
      <vt:lpstr>Demonstration in der 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Wirtschaft</dc:title>
  <dc:creator>Ein Microsoft Office-Anwender</dc:creator>
  <cp:lastModifiedBy>marco hennermann</cp:lastModifiedBy>
  <cp:revision>88</cp:revision>
  <dcterms:created xsi:type="dcterms:W3CDTF">2016-09-22T06:57:26Z</dcterms:created>
  <dcterms:modified xsi:type="dcterms:W3CDTF">2018-03-18T12:29:20Z</dcterms:modified>
</cp:coreProperties>
</file>