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721" autoAdjust="0"/>
  </p:normalViewPr>
  <p:slideViewPr>
    <p:cSldViewPr snapToGrid="0">
      <p:cViewPr>
        <p:scale>
          <a:sx n="113" d="100"/>
          <a:sy n="113" d="100"/>
        </p:scale>
        <p:origin x="312"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 Id="rId3" Type="http://schemas.openxmlformats.org/officeDocument/2006/relationships/image" Target="../media/image3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pic>
        <p:nvPicPr>
          <p:cNvPr id="8" name="图片 7"/>
          <p:cNvPicPr>
            <a:picLocks noChangeAspect="1"/>
          </p:cNvPicPr>
          <p:nvPr/>
        </p:nvPicPr>
        <p:blipFill>
          <a:blip r:embed="rId5"/>
          <a:stretch>
            <a:fillRect/>
          </a:stretch>
        </p:blipFill>
        <p:spPr>
          <a:xfrm>
            <a:off x="4147234" y="4381189"/>
            <a:ext cx="1587522" cy="1150568"/>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3895618"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0</a:t>
            </a:r>
            <a:r>
              <a:rPr lang="zh-CN" altLang="en-US" sz="2400" b="1" dirty="0" smtClean="0">
                <a:solidFill>
                  <a:schemeClr val="bg1"/>
                </a:solidFill>
                <a:latin typeface="微软雅黑" pitchFamily="34" charset="-122"/>
                <a:ea typeface="微软雅黑" pitchFamily="34" charset="-122"/>
              </a:rPr>
              <a:t>分 验收</a:t>
            </a:r>
            <a:r>
              <a:rPr lang="en-US" altLang="zh-CN" sz="2400" b="1" dirty="0" smtClean="0">
                <a:solidFill>
                  <a:schemeClr val="bg1"/>
                </a:solidFill>
                <a:latin typeface="微软雅黑" pitchFamily="34" charset="-122"/>
                <a:ea typeface="微软雅黑" pitchFamily="34" charset="-122"/>
              </a:rPr>
              <a:t>PPT</a:t>
            </a: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77</a:t>
            </a:r>
            <a:r>
              <a:rPr lang="zh-CN" altLang="en-US" sz="2400" b="1" dirty="0" smtClean="0">
                <a:solidFill>
                  <a:schemeClr val="bg1"/>
                </a:solidFill>
                <a:latin typeface="微软雅黑" pitchFamily="34" charset="-122"/>
                <a:ea typeface="微软雅黑" pitchFamily="34" charset="-122"/>
              </a:rPr>
              <a:t>分 绘制</a:t>
            </a:r>
            <a:r>
              <a:rPr lang="en-US" altLang="zh-CN" sz="2400" b="1" dirty="0" smtClean="0">
                <a:solidFill>
                  <a:schemeClr val="bg1"/>
                </a:solidFill>
                <a:latin typeface="微软雅黑" pitchFamily="34" charset="-122"/>
                <a:ea typeface="微软雅黑" pitchFamily="34" charset="-122"/>
              </a:rPr>
              <a:t>UML</a:t>
            </a:r>
            <a:r>
              <a:rPr lang="zh-CN" altLang="en-US" sz="2400" b="1" dirty="0" smtClean="0">
                <a:solidFill>
                  <a:schemeClr val="bg1"/>
                </a:solidFill>
                <a:latin typeface="微软雅黑" pitchFamily="34" charset="-122"/>
                <a:ea typeface="微软雅黑" pitchFamily="34" charset="-122"/>
              </a:rPr>
              <a:t>图</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76</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78</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75</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1976</Words>
  <Application>Microsoft Macintosh PowerPoint</Application>
  <PresentationFormat>宽屏</PresentationFormat>
  <Paragraphs>277</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137</cp:revision>
  <dcterms:created xsi:type="dcterms:W3CDTF">2014-11-07T11:09:21Z</dcterms:created>
  <dcterms:modified xsi:type="dcterms:W3CDTF">2018-10-31T01:28:32Z</dcterms:modified>
</cp:coreProperties>
</file>