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 xmlns:a16="http://schemas.microsoft.com/office/drawing/2014/main" val="20000"/>
                    </a:ext>
                  </a:extLst>
                </a:gridCol>
                <a:gridCol w="1606229">
                  <a:extLst>
                    <a:ext uri="{9D8B030D-6E8A-4147-A177-3AD203B41FA5}">
                      <a16:colId xmlns="" xmlns:a16="http://schemas.microsoft.com/office/drawing/2014/main" val="20001"/>
                    </a:ext>
                  </a:extLst>
                </a:gridCol>
                <a:gridCol w="1204672">
                  <a:extLst>
                    <a:ext uri="{9D8B030D-6E8A-4147-A177-3AD203B41FA5}">
                      <a16:colId xmlns="" xmlns:a16="http://schemas.microsoft.com/office/drawing/2014/main" val="20002"/>
                    </a:ext>
                  </a:extLst>
                </a:gridCol>
                <a:gridCol w="3963422">
                  <a:extLst>
                    <a:ext uri="{9D8B030D-6E8A-4147-A177-3AD203B41FA5}">
                      <a16:colId xmlns=""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 xmlns:a16="http://schemas.microsoft.com/office/drawing/2014/main" val="20000"/>
                    </a:ext>
                  </a:extLst>
                </a:gridCol>
                <a:gridCol w="5590635">
                  <a:extLst>
                    <a:ext uri="{9D8B030D-6E8A-4147-A177-3AD203B41FA5}">
                      <a16:colId xmlns=""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 xmlns:a16="http://schemas.microsoft.com/office/drawing/2014/main" val="20000"/>
                    </a:ext>
                  </a:extLst>
                </a:gridCol>
                <a:gridCol w="1584195">
                  <a:extLst>
                    <a:ext uri="{9D8B030D-6E8A-4147-A177-3AD203B41FA5}">
                      <a16:colId xmlns="" xmlns:a16="http://schemas.microsoft.com/office/drawing/2014/main" val="20001"/>
                    </a:ext>
                  </a:extLst>
                </a:gridCol>
                <a:gridCol w="3408395">
                  <a:extLst>
                    <a:ext uri="{9D8B030D-6E8A-4147-A177-3AD203B41FA5}">
                      <a16:colId xmlns=""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 xmlns:a16="http://schemas.microsoft.com/office/drawing/2014/main" val="20000"/>
                    </a:ext>
                  </a:extLst>
                </a:gridCol>
                <a:gridCol w="936065">
                  <a:extLst>
                    <a:ext uri="{9D8B030D-6E8A-4147-A177-3AD203B41FA5}">
                      <a16:colId xmlns="" xmlns:a16="http://schemas.microsoft.com/office/drawing/2014/main" val="20001"/>
                    </a:ext>
                  </a:extLst>
                </a:gridCol>
                <a:gridCol w="864060">
                  <a:extLst>
                    <a:ext uri="{9D8B030D-6E8A-4147-A177-3AD203B41FA5}">
                      <a16:colId xmlns="" xmlns:a16="http://schemas.microsoft.com/office/drawing/2014/main" val="20002"/>
                    </a:ext>
                  </a:extLst>
                </a:gridCol>
                <a:gridCol w="936065">
                  <a:extLst>
                    <a:ext uri="{9D8B030D-6E8A-4147-A177-3AD203B41FA5}">
                      <a16:colId xmlns="" xmlns:a16="http://schemas.microsoft.com/office/drawing/2014/main" val="20003"/>
                    </a:ext>
                  </a:extLst>
                </a:gridCol>
                <a:gridCol w="864060">
                  <a:extLst>
                    <a:ext uri="{9D8B030D-6E8A-4147-A177-3AD203B41FA5}">
                      <a16:colId xmlns="" xmlns:a16="http://schemas.microsoft.com/office/drawing/2014/main" val="20004"/>
                    </a:ext>
                  </a:extLst>
                </a:gridCol>
                <a:gridCol w="936065">
                  <a:extLst>
                    <a:ext uri="{9D8B030D-6E8A-4147-A177-3AD203B41FA5}">
                      <a16:colId xmlns="" xmlns:a16="http://schemas.microsoft.com/office/drawing/2014/main" val="20005"/>
                    </a:ext>
                  </a:extLst>
                </a:gridCol>
                <a:gridCol w="1440099">
                  <a:extLst>
                    <a:ext uri="{9D8B030D-6E8A-4147-A177-3AD203B41FA5}">
                      <a16:colId xmlns=""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 xmlns:a16="http://schemas.microsoft.com/office/drawing/2014/main" val="20000"/>
                    </a:ext>
                  </a:extLst>
                </a:gridCol>
                <a:gridCol w="885105">
                  <a:extLst>
                    <a:ext uri="{9D8B030D-6E8A-4147-A177-3AD203B41FA5}">
                      <a16:colId xmlns="" xmlns:a16="http://schemas.microsoft.com/office/drawing/2014/main" val="20001"/>
                    </a:ext>
                  </a:extLst>
                </a:gridCol>
                <a:gridCol w="885105">
                  <a:extLst>
                    <a:ext uri="{9D8B030D-6E8A-4147-A177-3AD203B41FA5}">
                      <a16:colId xmlns="" xmlns:a16="http://schemas.microsoft.com/office/drawing/2014/main" val="20002"/>
                    </a:ext>
                  </a:extLst>
                </a:gridCol>
                <a:gridCol w="885105">
                  <a:extLst>
                    <a:ext uri="{9D8B030D-6E8A-4147-A177-3AD203B41FA5}">
                      <a16:colId xmlns="" xmlns:a16="http://schemas.microsoft.com/office/drawing/2014/main" val="20003"/>
                    </a:ext>
                  </a:extLst>
                </a:gridCol>
                <a:gridCol w="885105">
                  <a:extLst>
                    <a:ext uri="{9D8B030D-6E8A-4147-A177-3AD203B41FA5}">
                      <a16:colId xmlns="" xmlns:a16="http://schemas.microsoft.com/office/drawing/2014/main" val="20004"/>
                    </a:ext>
                  </a:extLst>
                </a:gridCol>
                <a:gridCol w="1406881">
                  <a:extLst>
                    <a:ext uri="{9D8B030D-6E8A-4147-A177-3AD203B41FA5}">
                      <a16:colId xmlns="" xmlns:a16="http://schemas.microsoft.com/office/drawing/2014/main" val="20005"/>
                    </a:ext>
                  </a:extLst>
                </a:gridCol>
                <a:gridCol w="1440100">
                  <a:extLst>
                    <a:ext uri="{9D8B030D-6E8A-4147-A177-3AD203B41FA5}">
                      <a16:colId xmlns=""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a:t>
                      </a:r>
                      <a:r>
                        <a:rPr lang="zh-CN" sz="1400" kern="100" dirty="0" smtClean="0">
                          <a:effectLst/>
                        </a:rPr>
                        <a:t>周</a:t>
                      </a:r>
                      <a:r>
                        <a:rPr lang="zh-CN" altLang="en-US" sz="1400" kern="100" dirty="0" smtClean="0">
                          <a:effectLst/>
                        </a:rPr>
                        <a:t>六上午</a:t>
                      </a:r>
                      <a:r>
                        <a:rPr lang="en-US" altLang="zh-CN" sz="1400" kern="100" dirty="0" smtClean="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a:t>
                      </a:r>
                      <a:r>
                        <a:rPr lang="zh-CN" sz="1400" kern="100" dirty="0" smtClean="0">
                          <a:effectLst/>
                        </a:rPr>
                        <a:t>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 xmlns:a16="http://schemas.microsoft.com/office/drawing/2014/main" val="20000"/>
                    </a:ext>
                  </a:extLst>
                </a:gridCol>
                <a:gridCol w="1188226">
                  <a:extLst>
                    <a:ext uri="{9D8B030D-6E8A-4147-A177-3AD203B41FA5}">
                      <a16:colId xmlns="" xmlns:a16="http://schemas.microsoft.com/office/drawing/2014/main" val="20001"/>
                    </a:ext>
                  </a:extLst>
                </a:gridCol>
                <a:gridCol w="1188226">
                  <a:extLst>
                    <a:ext uri="{9D8B030D-6E8A-4147-A177-3AD203B41FA5}">
                      <a16:colId xmlns="" xmlns:a16="http://schemas.microsoft.com/office/drawing/2014/main" val="20002"/>
                    </a:ext>
                  </a:extLst>
                </a:gridCol>
                <a:gridCol w="1188226">
                  <a:extLst>
                    <a:ext uri="{9D8B030D-6E8A-4147-A177-3AD203B41FA5}">
                      <a16:colId xmlns="" xmlns:a16="http://schemas.microsoft.com/office/drawing/2014/main" val="20003"/>
                    </a:ext>
                  </a:extLst>
                </a:gridCol>
                <a:gridCol w="1188226">
                  <a:extLst>
                    <a:ext uri="{9D8B030D-6E8A-4147-A177-3AD203B41FA5}">
                      <a16:colId xmlns="" xmlns:a16="http://schemas.microsoft.com/office/drawing/2014/main" val="20004"/>
                    </a:ext>
                  </a:extLst>
                </a:gridCol>
                <a:gridCol w="1188226">
                  <a:extLst>
                    <a:ext uri="{9D8B030D-6E8A-4147-A177-3AD203B41FA5}">
                      <a16:colId xmlns=""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 xmlns:a16="http://schemas.microsoft.com/office/drawing/2014/main" val="20000"/>
                    </a:ext>
                  </a:extLst>
                </a:gridCol>
                <a:gridCol w="1434533">
                  <a:extLst>
                    <a:ext uri="{9D8B030D-6E8A-4147-A177-3AD203B41FA5}">
                      <a16:colId xmlns="" xmlns:a16="http://schemas.microsoft.com/office/drawing/2014/main" val="20001"/>
                    </a:ext>
                  </a:extLst>
                </a:gridCol>
                <a:gridCol w="1434533">
                  <a:extLst>
                    <a:ext uri="{9D8B030D-6E8A-4147-A177-3AD203B41FA5}">
                      <a16:colId xmlns="" xmlns:a16="http://schemas.microsoft.com/office/drawing/2014/main" val="20002"/>
                    </a:ext>
                  </a:extLst>
                </a:gridCol>
                <a:gridCol w="1434533">
                  <a:extLst>
                    <a:ext uri="{9D8B030D-6E8A-4147-A177-3AD203B41FA5}">
                      <a16:colId xmlns="" xmlns:a16="http://schemas.microsoft.com/office/drawing/2014/main" val="20003"/>
                    </a:ext>
                  </a:extLst>
                </a:gridCol>
                <a:gridCol w="2470439">
                  <a:extLst>
                    <a:ext uri="{9D8B030D-6E8A-4147-A177-3AD203B41FA5}">
                      <a16:colId xmlns=""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 xmlns:a16="http://schemas.microsoft.com/office/drawing/2014/main" val="20000"/>
                    </a:ext>
                  </a:extLst>
                </a:gridCol>
                <a:gridCol w="1231415">
                  <a:extLst>
                    <a:ext uri="{9D8B030D-6E8A-4147-A177-3AD203B41FA5}">
                      <a16:colId xmlns="" xmlns:a16="http://schemas.microsoft.com/office/drawing/2014/main" val="20001"/>
                    </a:ext>
                  </a:extLst>
                </a:gridCol>
                <a:gridCol w="1231415">
                  <a:extLst>
                    <a:ext uri="{9D8B030D-6E8A-4147-A177-3AD203B41FA5}">
                      <a16:colId xmlns="" xmlns:a16="http://schemas.microsoft.com/office/drawing/2014/main" val="20002"/>
                    </a:ext>
                  </a:extLst>
                </a:gridCol>
                <a:gridCol w="1231415">
                  <a:extLst>
                    <a:ext uri="{9D8B030D-6E8A-4147-A177-3AD203B41FA5}">
                      <a16:colId xmlns="" xmlns:a16="http://schemas.microsoft.com/office/drawing/2014/main" val="20003"/>
                    </a:ext>
                  </a:extLst>
                </a:gridCol>
                <a:gridCol w="2120647">
                  <a:extLst>
                    <a:ext uri="{9D8B030D-6E8A-4147-A177-3AD203B41FA5}">
                      <a16:colId xmlns=""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 xmlns:a16="http://schemas.microsoft.com/office/drawing/2014/main" val="20000"/>
                    </a:ext>
                  </a:extLst>
                </a:gridCol>
                <a:gridCol w="1143330">
                  <a:extLst>
                    <a:ext uri="{9D8B030D-6E8A-4147-A177-3AD203B41FA5}">
                      <a16:colId xmlns="" xmlns:a16="http://schemas.microsoft.com/office/drawing/2014/main" val="20001"/>
                    </a:ext>
                  </a:extLst>
                </a:gridCol>
                <a:gridCol w="1143330">
                  <a:extLst>
                    <a:ext uri="{9D8B030D-6E8A-4147-A177-3AD203B41FA5}">
                      <a16:colId xmlns="" xmlns:a16="http://schemas.microsoft.com/office/drawing/2014/main" val="20002"/>
                    </a:ext>
                  </a:extLst>
                </a:gridCol>
                <a:gridCol w="1143330">
                  <a:extLst>
                    <a:ext uri="{9D8B030D-6E8A-4147-A177-3AD203B41FA5}">
                      <a16:colId xmlns="" xmlns:a16="http://schemas.microsoft.com/office/drawing/2014/main" val="20003"/>
                    </a:ext>
                  </a:extLst>
                </a:gridCol>
                <a:gridCol w="1968953">
                  <a:extLst>
                    <a:ext uri="{9D8B030D-6E8A-4147-A177-3AD203B41FA5}">
                      <a16:colId xmlns=""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 xmlns:a16="http://schemas.microsoft.com/office/drawing/2014/main" val="20000"/>
                    </a:ext>
                  </a:extLst>
                </a:gridCol>
                <a:gridCol w="1168497">
                  <a:extLst>
                    <a:ext uri="{9D8B030D-6E8A-4147-A177-3AD203B41FA5}">
                      <a16:colId xmlns="" xmlns:a16="http://schemas.microsoft.com/office/drawing/2014/main" val="20001"/>
                    </a:ext>
                  </a:extLst>
                </a:gridCol>
                <a:gridCol w="1168497">
                  <a:extLst>
                    <a:ext uri="{9D8B030D-6E8A-4147-A177-3AD203B41FA5}">
                      <a16:colId xmlns="" xmlns:a16="http://schemas.microsoft.com/office/drawing/2014/main" val="20002"/>
                    </a:ext>
                  </a:extLst>
                </a:gridCol>
                <a:gridCol w="1168497">
                  <a:extLst>
                    <a:ext uri="{9D8B030D-6E8A-4147-A177-3AD203B41FA5}">
                      <a16:colId xmlns="" xmlns:a16="http://schemas.microsoft.com/office/drawing/2014/main" val="20003"/>
                    </a:ext>
                  </a:extLst>
                </a:gridCol>
                <a:gridCol w="2012294">
                  <a:extLst>
                    <a:ext uri="{9D8B030D-6E8A-4147-A177-3AD203B41FA5}">
                      <a16:colId xmlns=""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 xmlns:a16="http://schemas.microsoft.com/office/drawing/2014/main" val="20000"/>
                    </a:ext>
                  </a:extLst>
                </a:gridCol>
                <a:gridCol w="1208027">
                  <a:extLst>
                    <a:ext uri="{9D8B030D-6E8A-4147-A177-3AD203B41FA5}">
                      <a16:colId xmlns="" xmlns:a16="http://schemas.microsoft.com/office/drawing/2014/main" val="20001"/>
                    </a:ext>
                  </a:extLst>
                </a:gridCol>
                <a:gridCol w="1208027">
                  <a:extLst>
                    <a:ext uri="{9D8B030D-6E8A-4147-A177-3AD203B41FA5}">
                      <a16:colId xmlns="" xmlns:a16="http://schemas.microsoft.com/office/drawing/2014/main" val="20002"/>
                    </a:ext>
                  </a:extLst>
                </a:gridCol>
                <a:gridCol w="1208027">
                  <a:extLst>
                    <a:ext uri="{9D8B030D-6E8A-4147-A177-3AD203B41FA5}">
                      <a16:colId xmlns="" xmlns:a16="http://schemas.microsoft.com/office/drawing/2014/main" val="20003"/>
                    </a:ext>
                  </a:extLst>
                </a:gridCol>
                <a:gridCol w="2944432">
                  <a:extLst>
                    <a:ext uri="{9D8B030D-6E8A-4147-A177-3AD203B41FA5}">
                      <a16:colId xmlns=""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 xmlns:a16="http://schemas.microsoft.com/office/drawing/2014/main" val="20000"/>
                    </a:ext>
                  </a:extLst>
                </a:gridCol>
                <a:gridCol w="1321280">
                  <a:extLst>
                    <a:ext uri="{9D8B030D-6E8A-4147-A177-3AD203B41FA5}">
                      <a16:colId xmlns="" xmlns:a16="http://schemas.microsoft.com/office/drawing/2014/main" val="20001"/>
                    </a:ext>
                  </a:extLst>
                </a:gridCol>
                <a:gridCol w="1321280">
                  <a:extLst>
                    <a:ext uri="{9D8B030D-6E8A-4147-A177-3AD203B41FA5}">
                      <a16:colId xmlns="" xmlns:a16="http://schemas.microsoft.com/office/drawing/2014/main" val="20002"/>
                    </a:ext>
                  </a:extLst>
                </a:gridCol>
                <a:gridCol w="1321280">
                  <a:extLst>
                    <a:ext uri="{9D8B030D-6E8A-4147-A177-3AD203B41FA5}">
                      <a16:colId xmlns="" xmlns:a16="http://schemas.microsoft.com/office/drawing/2014/main" val="20003"/>
                    </a:ext>
                  </a:extLst>
                </a:gridCol>
                <a:gridCol w="2275405">
                  <a:extLst>
                    <a:ext uri="{9D8B030D-6E8A-4147-A177-3AD203B41FA5}">
                      <a16:colId xmlns=""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768274906"/>
              </p:ext>
            </p:extLst>
          </p:nvPr>
        </p:nvGraphicFramePr>
        <p:xfrm>
          <a:off x="683728" y="987640"/>
          <a:ext cx="7560526" cy="3657600"/>
        </p:xfrm>
        <a:graphic>
          <a:graphicData uri="http://schemas.openxmlformats.org/drawingml/2006/table">
            <a:tbl>
              <a:tblPr firstRow="1" firstCol="1" bandRow="1">
                <a:tableStyleId>{5C22544A-7EE6-4342-B048-85BDC9FD1C3A}</a:tableStyleId>
              </a:tblPr>
              <a:tblGrid>
                <a:gridCol w="1361551"/>
                <a:gridCol w="2420534"/>
                <a:gridCol w="1356083"/>
                <a:gridCol w="2422358"/>
              </a:tblGrid>
              <a:tr h="240017">
                <a:tc>
                  <a:txBody>
                    <a:bodyPr/>
                    <a:lstStyle/>
                    <a:p>
                      <a:pPr algn="just">
                        <a:spcAft>
                          <a:spcPts val="0"/>
                        </a:spcAft>
                      </a:pPr>
                      <a:r>
                        <a:rPr lang="zh-CN" sz="1600" kern="100">
                          <a:effectLst/>
                        </a:rPr>
                        <a:t>版本</a:t>
                      </a:r>
                      <a:r>
                        <a:rPr lang="en-US" sz="1600" kern="100">
                          <a:effectLst/>
                        </a:rPr>
                        <a:t>/</a:t>
                      </a:r>
                      <a:r>
                        <a:rPr lang="zh-CN" sz="1600" kern="100">
                          <a:effectLst/>
                        </a:rPr>
                        <a:t>状态</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960067">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480033">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对需求计划进行项目</a:t>
                      </a:r>
                      <a:r>
                        <a:rPr lang="en-US" sz="1600" kern="100">
                          <a:effectLst/>
                        </a:rPr>
                        <a:t>WBS</a:t>
                      </a:r>
                      <a:r>
                        <a:rPr lang="zh-CN" sz="1600" kern="100">
                          <a:effectLst/>
                        </a:rPr>
                        <a:t>图的增加</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0.6.0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2018-11-19</a:t>
                      </a:r>
                      <a:r>
                        <a:rPr lang="zh-CN" sz="1600" kern="100">
                          <a:effectLst/>
                        </a:rPr>
                        <a:t>至</a:t>
                      </a:r>
                      <a:r>
                        <a:rPr lang="en-US" sz="1600" kern="100">
                          <a:effectLst/>
                        </a:rPr>
                        <a:t>2018-11-23</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logo</a:t>
                      </a:r>
                      <a:r>
                        <a:rPr lang="zh-CN" sz="1600" kern="100" dirty="0">
                          <a:effectLst/>
                        </a:rPr>
                        <a:t>的增加</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张光程</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94</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文档</a:t>
            </a:r>
            <a:r>
              <a:rPr lang="zh-CN" altLang="en-US" sz="1600" b="1" dirty="0">
                <a:solidFill>
                  <a:srgbClr val="000000"/>
                </a:solidFill>
                <a:latin typeface="Calibri" pitchFamily="34" charset="0"/>
              </a:rPr>
              <a:t>书写及部分</a:t>
            </a: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87</a:t>
            </a:r>
            <a:r>
              <a:rPr lang="zh-CN" altLang="en-US" sz="1600" b="1" dirty="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a:t>
            </a:r>
            <a:r>
              <a:rPr lang="zh-CN" altLang="en-US" sz="1600" b="1" dirty="0" smtClean="0">
                <a:solidFill>
                  <a:srgbClr val="000000"/>
                </a:solidFill>
                <a:latin typeface="Calibri" pitchFamily="34" charset="0"/>
              </a:rPr>
              <a:t>更新</a:t>
            </a:r>
            <a:r>
              <a:rPr lang="en-US" altLang="zh-CN" sz="1600" b="1" dirty="0" smtClean="0">
                <a:solidFill>
                  <a:srgbClr val="000000"/>
                </a:solidFill>
                <a:latin typeface="Calibri" pitchFamily="34" charset="0"/>
              </a:rPr>
              <a:t>	        ------- </a:t>
            </a:r>
            <a:r>
              <a:rPr lang="zh-CN" altLang="en-US" sz="1600" b="1" dirty="0" smtClean="0">
                <a:solidFill>
                  <a:srgbClr val="000000"/>
                </a:solidFill>
                <a:latin typeface="Calibri" pitchFamily="34" charset="0"/>
              </a:rPr>
              <a:t>杨智麟</a:t>
            </a:r>
            <a:r>
              <a:rPr lang="en-US" altLang="zh-CN" sz="1600" b="1" dirty="0" smtClean="0">
                <a:solidFill>
                  <a:srgbClr val="000000"/>
                </a:solidFill>
                <a:latin typeface="Calibri" pitchFamily="34" charset="0"/>
              </a:rPr>
              <a:t>		89</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smtClean="0">
                <a:solidFill>
                  <a:srgbClr val="000000"/>
                </a:solidFill>
                <a:latin typeface="Calibri" pitchFamily="34" charset="0"/>
              </a:rPr>
              <a:t>配置管理</a:t>
            </a:r>
            <a:r>
              <a:rPr lang="en-US" altLang="zh-CN" sz="1600" b="1" dirty="0" smtClean="0">
                <a:solidFill>
                  <a:srgbClr val="000000"/>
                </a:solidFill>
                <a:latin typeface="Calibri" pitchFamily="34" charset="0"/>
              </a:rPr>
              <a:t>	        ------- </a:t>
            </a:r>
            <a:r>
              <a:rPr lang="zh-CN" altLang="en-US" sz="1600" b="1" dirty="0" smtClean="0">
                <a:solidFill>
                  <a:srgbClr val="000000"/>
                </a:solidFill>
                <a:latin typeface="Calibri" pitchFamily="34" charset="0"/>
              </a:rPr>
              <a:t>胡方正</a:t>
            </a:r>
            <a:r>
              <a:rPr lang="en-US" altLang="zh-CN" sz="1600" b="1" dirty="0" smtClean="0">
                <a:solidFill>
                  <a:srgbClr val="000000"/>
                </a:solidFill>
                <a:latin typeface="Calibri" pitchFamily="34" charset="0"/>
              </a:rPr>
              <a:t>                            90</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 xmlns:a16="http://schemas.microsoft.com/office/drawing/2014/main" val="20000"/>
                    </a:ext>
                  </a:extLst>
                </a:gridCol>
                <a:gridCol w="1883414">
                  <a:extLst>
                    <a:ext uri="{9D8B030D-6E8A-4147-A177-3AD203B41FA5}">
                      <a16:colId xmlns="" xmlns:a16="http://schemas.microsoft.com/office/drawing/2014/main" val="20001"/>
                    </a:ext>
                  </a:extLst>
                </a:gridCol>
                <a:gridCol w="1884342">
                  <a:extLst>
                    <a:ext uri="{9D8B030D-6E8A-4147-A177-3AD203B41FA5}">
                      <a16:colId xmlns="" xmlns:a16="http://schemas.microsoft.com/office/drawing/2014/main" val="20002"/>
                    </a:ext>
                  </a:extLst>
                </a:gridCol>
                <a:gridCol w="2485396">
                  <a:extLst>
                    <a:ext uri="{9D8B030D-6E8A-4147-A177-3AD203B41FA5}">
                      <a16:colId xmlns=""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 xmlns:a16="http://schemas.microsoft.com/office/drawing/2014/main" val="20000"/>
                    </a:ext>
                  </a:extLst>
                </a:gridCol>
                <a:gridCol w="1349381">
                  <a:extLst>
                    <a:ext uri="{9D8B030D-6E8A-4147-A177-3AD203B41FA5}">
                      <a16:colId xmlns="" xmlns:a16="http://schemas.microsoft.com/office/drawing/2014/main" val="20001"/>
                    </a:ext>
                  </a:extLst>
                </a:gridCol>
                <a:gridCol w="1512105">
                  <a:extLst>
                    <a:ext uri="{9D8B030D-6E8A-4147-A177-3AD203B41FA5}">
                      <a16:colId xmlns="" xmlns:a16="http://schemas.microsoft.com/office/drawing/2014/main" val="20002"/>
                    </a:ext>
                  </a:extLst>
                </a:gridCol>
                <a:gridCol w="1224085">
                  <a:extLst>
                    <a:ext uri="{9D8B030D-6E8A-4147-A177-3AD203B41FA5}">
                      <a16:colId xmlns="" xmlns:a16="http://schemas.microsoft.com/office/drawing/2014/main" val="20003"/>
                    </a:ext>
                  </a:extLst>
                </a:gridCol>
                <a:gridCol w="2448170">
                  <a:extLst>
                    <a:ext uri="{9D8B030D-6E8A-4147-A177-3AD203B41FA5}">
                      <a16:colId xmlns=""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1026</TotalTime>
  <Pages>0</Pages>
  <Words>3689</Words>
  <Characters>0</Characters>
  <Application>Microsoft Office PowerPoint</Application>
  <DocSecurity>0</DocSecurity>
  <PresentationFormat>全屏显示(16:9)</PresentationFormat>
  <Lines>0</Lines>
  <Paragraphs>819</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342</cp:revision>
  <dcterms:created xsi:type="dcterms:W3CDTF">2014-07-25T06:09:36Z</dcterms:created>
  <dcterms:modified xsi:type="dcterms:W3CDTF">2018-11-23T05:36:51Z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