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3" r:id="rId4"/>
    <p:sldId id="279" r:id="rId5"/>
    <p:sldId id="281" r:id="rId6"/>
    <p:sldId id="283" r:id="rId7"/>
    <p:sldId id="295" r:id="rId8"/>
    <p:sldId id="284" r:id="rId9"/>
    <p:sldId id="289" r:id="rId10"/>
    <p:sldId id="290" r:id="rId11"/>
    <p:sldId id="291" r:id="rId12"/>
    <p:sldId id="292" r:id="rId13"/>
    <p:sldId id="293" r:id="rId14"/>
    <p:sldId id="294" r:id="rId15"/>
    <p:sldId id="296" r:id="rId16"/>
    <p:sldId id="297" r:id="rId17"/>
    <p:sldId id="298" r:id="rId18"/>
    <p:sldId id="299" r:id="rId19"/>
    <p:sldId id="300" r:id="rId20"/>
    <p:sldId id="302" r:id="rId21"/>
    <p:sldId id="301" r:id="rId22"/>
    <p:sldId id="303" r:id="rId23"/>
    <p:sldId id="304" r:id="rId24"/>
    <p:sldId id="305" r:id="rId25"/>
    <p:sldId id="306" r:id="rId26"/>
    <p:sldId id="307" r:id="rId27"/>
    <p:sldId id="308" r:id="rId28"/>
    <p:sldId id="309" r:id="rId29"/>
    <p:sldId id="310" r:id="rId30"/>
    <p:sldId id="311" r:id="rId31"/>
    <p:sldId id="312" r:id="rId32"/>
    <p:sldId id="313" r:id="rId33"/>
    <p:sldId id="315" r:id="rId34"/>
    <p:sldId id="316" r:id="rId35"/>
    <p:sldId id="314" r:id="rId36"/>
    <p:sldId id="317" r:id="rId37"/>
    <p:sldId id="318" r:id="rId38"/>
    <p:sldId id="319" r:id="rId39"/>
    <p:sldId id="322" r:id="rId40"/>
    <p:sldId id="320" r:id="rId41"/>
    <p:sldId id="32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94713" autoAdjust="0"/>
  </p:normalViewPr>
  <p:slideViewPr>
    <p:cSldViewPr snapToGrid="0">
      <p:cViewPr>
        <p:scale>
          <a:sx n="66" d="100"/>
          <a:sy n="66" d="100"/>
        </p:scale>
        <p:origin x="-864" y="-7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8E0EB-8CE0-4819-A44B-9B635B36F4D7}"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9A1228-5A5C-4D38-AEEC-247878827A90}" type="slidenum">
              <a:rPr lang="zh-CN" altLang="en-US" smtClean="0"/>
              <a:t>‹#›</a:t>
            </a:fld>
            <a:endParaRPr lang="zh-CN" altLang="en-US"/>
          </a:p>
        </p:txBody>
      </p:sp>
    </p:spTree>
    <p:extLst>
      <p:ext uri="{BB962C8B-B14F-4D97-AF65-F5344CB8AC3E}">
        <p14:creationId xmlns:p14="http://schemas.microsoft.com/office/powerpoint/2010/main" val="3353441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9A1228-5A5C-4D38-AEEC-247878827A90}" type="slidenum">
              <a:rPr lang="zh-CN" altLang="en-US" smtClean="0"/>
              <a:t>1</a:t>
            </a:fld>
            <a:endParaRPr lang="zh-CN" altLang="en-US"/>
          </a:p>
        </p:txBody>
      </p:sp>
    </p:spTree>
    <p:extLst>
      <p:ext uri="{BB962C8B-B14F-4D97-AF65-F5344CB8AC3E}">
        <p14:creationId xmlns:p14="http://schemas.microsoft.com/office/powerpoint/2010/main" val="230429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9F9FBF1-6C2D-4541-80F3-248E4A711D17}" type="datetime1">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6DB9EC-5EB2-47EE-9C38-9CB7179A7409}" type="datetime1">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EAAD00-CF20-4774-97A5-97494BC286F1}" type="datetime1">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CB2CEF-7E1D-4864-93AF-D0402C148903}" type="datetime1">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C0B026-0F95-4352-8751-BD15890AFB1D}" type="datetime1">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B8F2BA-C458-4CE1-A0F7-93A1E8230812}" type="datetime1">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6D45E3-1177-4075-B41D-CDA092DA5EB2}" type="datetime1">
              <a:rPr lang="zh-CN" altLang="en-US" smtClean="0"/>
              <a:t>2018/10/28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337B1D-407E-4365-A1DB-FB86E25EFAC5}" type="datetime1">
              <a:rPr lang="zh-CN" altLang="en-US" smtClean="0"/>
              <a:t>2018/10/28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9E9042-6651-49D0-9D5E-67EDCBDFBA82}" type="datetime1">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E12DE7-B9C8-4544-8712-3C1E53346D1D}" type="datetime1">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E385FAC-C331-47FB-9588-12BBABFA49E9}" type="datetime1">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26D4A-4ABF-4542-B095-92002F88C62C}" type="datetime1">
              <a:rPr lang="zh-CN" altLang="en-US" smtClean="0"/>
              <a:t>2018/10/28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endParaRPr lang="zh-CN" altLang="en-US" dirty="0">
              <a:solidFill>
                <a:schemeClr val="bg1"/>
              </a:solidFill>
              <a:latin typeface="微软雅黑" pitchFamily="34" charset="-122"/>
              <a:ea typeface="微软雅黑" pitchFamily="34" charset="-122"/>
            </a:endParaRPr>
          </a:p>
        </p:txBody>
      </p:sp>
      <p:pic>
        <p:nvPicPr>
          <p:cNvPr id="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219" y="3644446"/>
            <a:ext cx="6913562" cy="235585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10</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p>
        </p:txBody>
      </p:sp>
      <p:sp>
        <p:nvSpPr>
          <p:cNvPr id="2" name="灯片编号占位符 1"/>
          <p:cNvSpPr>
            <a:spLocks noGrp="1"/>
          </p:cNvSpPr>
          <p:nvPr>
            <p:ph type="sldNum" sz="quarter" idx="12"/>
          </p:nvPr>
        </p:nvSpPr>
        <p:spPr/>
        <p:txBody>
          <a:bodyPr/>
          <a:lstStyle/>
          <a:p>
            <a:fld id="{C47BF149-DB0C-40EC-9C61-A22A196B7B45}" type="slidenum">
              <a:rPr lang="zh-CN" altLang="en-US" smtClean="0"/>
              <a:pPr/>
              <a:t>11</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类是一组具有相同属性</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关系和语义的对象的抽象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5011" t="14682" r="5885" b="15410"/>
          <a:stretch>
            <a:fillRect/>
          </a:stretch>
        </p:blipFill>
        <p:spPr bwMode="auto">
          <a:xfrm>
            <a:off x="3540123" y="3829163"/>
            <a:ext cx="5111750" cy="134778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C47BF149-DB0C-40EC-9C61-A22A196B7B45}" type="slidenum">
              <a:rPr lang="zh-CN" altLang="en-US" smtClean="0"/>
              <a:pPr/>
              <a:t>15</a:t>
            </a:fld>
            <a:endParaRPr lang="zh-CN" altLang="en-US"/>
          </a:p>
        </p:txBody>
      </p:sp>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pic>
        <p:nvPicPr>
          <p:cNvPr id="26" name="Picture 4"/>
          <p:cNvPicPr>
            <a:picLocks noChangeAspect="1" noChangeArrowheads="1"/>
          </p:cNvPicPr>
          <p:nvPr/>
        </p:nvPicPr>
        <p:blipFill>
          <a:blip r:embed="rId2">
            <a:extLst>
              <a:ext uri="{28A0092B-C50C-407E-A947-70E740481C1C}">
                <a14:useLocalDpi xmlns:a14="http://schemas.microsoft.com/office/drawing/2010/main" val="0"/>
              </a:ext>
            </a:extLst>
          </a:blip>
          <a:srcRect l="5023" t="16321" r="6171" b="18690"/>
          <a:stretch>
            <a:fillRect/>
          </a:stretch>
        </p:blipFill>
        <p:spPr bwMode="auto">
          <a:xfrm>
            <a:off x="3112651" y="4044685"/>
            <a:ext cx="6136379" cy="138151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C47BF149-DB0C-40EC-9C61-A22A196B7B45}" type="slidenum">
              <a:rPr lang="zh-CN" altLang="en-US" smtClean="0"/>
              <a:pPr/>
              <a:t>16</a:t>
            </a:fld>
            <a:endParaRPr lang="zh-CN" altLang="en-US"/>
          </a:p>
        </p:txBody>
      </p:sp>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5739" t="17416" r="5615" b="18472"/>
          <a:stretch>
            <a:fillRect/>
          </a:stretch>
        </p:blipFill>
        <p:spPr bwMode="auto">
          <a:xfrm>
            <a:off x="3558035" y="3942214"/>
            <a:ext cx="5075929" cy="123938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C47BF149-DB0C-40EC-9C61-A22A196B7B45}" type="slidenum">
              <a:rPr lang="zh-CN" altLang="en-US" smtClean="0"/>
              <a:pPr/>
              <a:t>17</a:t>
            </a:fld>
            <a:endParaRPr lang="zh-CN" altLang="en-US"/>
          </a:p>
        </p:txBody>
      </p:sp>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246" y="4186917"/>
            <a:ext cx="3319504" cy="159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C47BF149-DB0C-40EC-9C61-A22A196B7B45}" type="slidenum">
              <a:rPr lang="zh-CN" altLang="en-US" smtClean="0"/>
              <a:pPr/>
              <a:t>18</a:t>
            </a:fld>
            <a:endParaRPr lang="zh-CN" altLang="en-US"/>
          </a:p>
        </p:txBody>
      </p:sp>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47BF149-DB0C-40EC-9C61-A22A196B7B45}" type="slidenum">
              <a:rPr lang="zh-CN" altLang="en-US" smtClean="0"/>
              <a:pPr/>
              <a:t>19</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20</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21</a:t>
            </a:fld>
            <a:endParaRPr lang="zh-CN" altLang="en-US"/>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C47BF149-DB0C-40EC-9C61-A22A196B7B45}" type="slidenum">
              <a:rPr lang="zh-CN" altLang="en-US" smtClean="0"/>
              <a:pPr/>
              <a:t>22</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23</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构造型（</a:t>
            </a:r>
            <a:r>
              <a:rPr lang="en-US" altLang="zh-CN" dirty="0">
                <a:solidFill>
                  <a:schemeClr val="bg1"/>
                </a:solidFill>
                <a:latin typeface="微软雅黑" panose="020B0503020204020204" pitchFamily="34" charset="-122"/>
                <a:ea typeface="微软雅黑" panose="020B0503020204020204" pitchFamily="34" charset="-122"/>
              </a:rPr>
              <a:t>stereotype</a:t>
            </a:r>
            <a:r>
              <a:rPr lang="zh-CN" altLang="en-US" dirty="0">
                <a:solidFill>
                  <a:schemeClr val="bg1"/>
                </a:solidFill>
                <a:latin typeface="微软雅黑" panose="020B0503020204020204" pitchFamily="34" charset="-122"/>
                <a:ea typeface="微软雅黑" panose="020B0503020204020204" pitchFamily="34" charset="-122"/>
              </a:rPr>
              <a:t>）可以在现有的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27</a:t>
            </a:fld>
            <a:endParaRPr lang="zh-CN" altLang="en-US"/>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C47BF149-DB0C-40EC-9C61-A22A196B7B45}" type="slidenum">
              <a:rPr lang="zh-CN" altLang="en-US" smtClean="0"/>
              <a:pPr/>
              <a:t>28</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7952818"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496510"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4"/>
          <p:cNvSpPr>
            <a:spLocks noGrp="1"/>
          </p:cNvSpPr>
          <p:nvPr>
            <p:ph type="sldNum" sz="quarter" idx="12"/>
          </p:nvPr>
        </p:nvSpPr>
        <p:spPr/>
        <p:txBody>
          <a:bodyPr/>
          <a:lstStyle/>
          <a:p>
            <a:fld id="{C47BF149-DB0C-40EC-9C61-A22A196B7B45}" type="slidenum">
              <a:rPr lang="zh-CN" altLang="en-US" smtClean="0"/>
              <a:pPr/>
              <a:t>30</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31</a:t>
            </a:fld>
            <a:endParaRPr lang="zh-CN" altLang="en-US"/>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C47BF149-DB0C-40EC-9C61-A22A196B7B45}" type="slidenum">
              <a:rPr lang="zh-CN" altLang="en-US" smtClean="0"/>
              <a:pPr/>
              <a:t>32</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fld id="{C47BF149-DB0C-40EC-9C61-A22A196B7B45}" type="slidenum">
              <a:rPr lang="zh-CN" altLang="en-US" smtClean="0"/>
              <a:pPr/>
              <a:t>34</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2643773" y="1741008"/>
            <a:ext cx="6630341"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95</a:t>
            </a:r>
            <a:r>
              <a:rPr lang="zh-CN" altLang="en-US" sz="2400" b="1" dirty="0" smtClean="0">
                <a:solidFill>
                  <a:schemeClr val="bg1"/>
                </a:solidFill>
                <a:latin typeface="微软雅黑" pitchFamily="34" charset="-122"/>
                <a:ea typeface="微软雅黑" pitchFamily="34" charset="-122"/>
              </a:rPr>
              <a:t>分 </a:t>
            </a:r>
            <a:r>
              <a:rPr lang="zh-CN" altLang="en-US" sz="2400" b="1" dirty="0">
                <a:solidFill>
                  <a:schemeClr val="bg1"/>
                </a:solidFill>
                <a:latin typeface="微软雅黑" pitchFamily="34" charset="-122"/>
                <a:ea typeface="微软雅黑" pitchFamily="34" charset="-122"/>
              </a:rPr>
              <a:t>需求计划</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验收组员</a:t>
            </a:r>
            <a:r>
              <a:rPr lang="zh-CN" altLang="en-US" sz="2400" b="1" dirty="0" smtClean="0">
                <a:solidFill>
                  <a:schemeClr val="bg1"/>
                </a:solidFill>
                <a:latin typeface="微软雅黑" pitchFamily="34" charset="-122"/>
                <a:ea typeface="微软雅黑" pitchFamily="34" charset="-122"/>
              </a:rPr>
              <a:t>任务</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92</a:t>
            </a:r>
            <a:r>
              <a:rPr lang="zh-CN" altLang="en-US" sz="2400" b="1" dirty="0" smtClean="0">
                <a:solidFill>
                  <a:schemeClr val="bg1"/>
                </a:solidFill>
                <a:latin typeface="微软雅黑" pitchFamily="34" charset="-122"/>
                <a:ea typeface="微软雅黑" pitchFamily="34" charset="-122"/>
              </a:rPr>
              <a:t>分 获取</a:t>
            </a:r>
            <a:r>
              <a:rPr lang="en-US" altLang="zh-CN" sz="2400" b="1" dirty="0">
                <a:solidFill>
                  <a:schemeClr val="bg1"/>
                </a:solidFill>
                <a:latin typeface="微软雅黑" pitchFamily="34" charset="-122"/>
                <a:ea typeface="微软雅黑" pitchFamily="34" charset="-122"/>
              </a:rPr>
              <a:t>PBCLS</a:t>
            </a:r>
            <a:r>
              <a:rPr lang="zh-CN" altLang="en-US" sz="2400" b="1" dirty="0" smtClean="0">
                <a:solidFill>
                  <a:schemeClr val="bg1"/>
                </a:solidFill>
                <a:latin typeface="微软雅黑" pitchFamily="34" charset="-122"/>
                <a:ea typeface="微软雅黑" pitchFamily="34" charset="-122"/>
              </a:rPr>
              <a:t>需求</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91</a:t>
            </a:r>
            <a:r>
              <a:rPr lang="zh-CN" altLang="en-US" sz="2400" b="1" dirty="0" smtClean="0">
                <a:solidFill>
                  <a:schemeClr val="bg1"/>
                </a:solidFill>
                <a:latin typeface="微软雅黑" pitchFamily="34" charset="-122"/>
                <a:ea typeface="微软雅黑" pitchFamily="34" charset="-122"/>
              </a:rPr>
              <a:t>分 </a:t>
            </a:r>
            <a:r>
              <a:rPr lang="zh-CN" altLang="zh-CN" sz="2400" b="1" dirty="0" smtClean="0">
                <a:solidFill>
                  <a:schemeClr val="bg1"/>
                </a:solidFill>
                <a:latin typeface="微软雅黑" pitchFamily="34" charset="-122"/>
                <a:ea typeface="微软雅黑" pitchFamily="34" charset="-122"/>
              </a:rPr>
              <a:t>更新</a:t>
            </a:r>
            <a:r>
              <a:rPr lang="en-US" altLang="zh-CN" sz="2400" b="1" dirty="0" smtClean="0">
                <a:solidFill>
                  <a:schemeClr val="bg1"/>
                </a:solidFill>
                <a:latin typeface="微软雅黑" pitchFamily="34" charset="-122"/>
                <a:ea typeface="微软雅黑" pitchFamily="34" charset="-122"/>
              </a:rPr>
              <a:t>Gantt</a:t>
            </a:r>
            <a:r>
              <a:rPr lang="zh-CN" altLang="en-US" sz="2400" b="1" dirty="0" smtClean="0">
                <a:solidFill>
                  <a:schemeClr val="bg1"/>
                </a:solidFill>
                <a:latin typeface="微软雅黑" pitchFamily="34" charset="-122"/>
                <a:ea typeface="微软雅黑" pitchFamily="34" charset="-122"/>
              </a:rPr>
              <a:t>图</a:t>
            </a:r>
            <a:r>
              <a:rPr lang="en-US" altLang="zh-CN" sz="2400" b="1" dirty="0" smtClean="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93</a:t>
            </a:r>
            <a:r>
              <a:rPr lang="zh-CN" altLang="en-US" sz="2400" b="1" dirty="0" smtClean="0">
                <a:solidFill>
                  <a:schemeClr val="bg1"/>
                </a:solidFill>
                <a:latin typeface="微软雅黑" pitchFamily="34" charset="-122"/>
                <a:ea typeface="微软雅黑" pitchFamily="34" charset="-122"/>
              </a:rPr>
              <a:t>分 配置管理</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90</a:t>
            </a:r>
            <a:r>
              <a:rPr lang="zh-CN" altLang="en-US" sz="2400" b="1" dirty="0" smtClean="0">
                <a:solidFill>
                  <a:schemeClr val="bg1"/>
                </a:solidFill>
                <a:latin typeface="微软雅黑" pitchFamily="34" charset="-122"/>
                <a:ea typeface="微软雅黑" pitchFamily="34" charset="-122"/>
              </a:rPr>
              <a:t>分 检查</a:t>
            </a:r>
            <a:r>
              <a:rPr lang="en-US" altLang="zh-CN" sz="2400" b="1" dirty="0" smtClean="0">
                <a:solidFill>
                  <a:schemeClr val="bg1"/>
                </a:solidFill>
                <a:latin typeface="微软雅黑" pitchFamily="34" charset="-122"/>
                <a:ea typeface="微软雅黑" pitchFamily="34" charset="-122"/>
              </a:rPr>
              <a:t>Gantt</a:t>
            </a:r>
            <a:r>
              <a:rPr lang="zh-CN" altLang="en-US" sz="2400" b="1" dirty="0" smtClean="0">
                <a:solidFill>
                  <a:schemeClr val="bg1"/>
                </a:solidFill>
                <a:latin typeface="微软雅黑" pitchFamily="34" charset="-122"/>
                <a:ea typeface="微软雅黑" pitchFamily="34" charset="-122"/>
              </a:rPr>
              <a:t>图和文档版本是否对应</a:t>
            </a:r>
            <a:endParaRPr lang="zh-CN" altLang="en-US" sz="2400" b="1" dirty="0">
              <a:solidFill>
                <a:schemeClr val="bg1"/>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4419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400110"/>
          </a:xfrm>
          <a:prstGeom prst="rect">
            <a:avLst/>
          </a:prstGeom>
          <a:noFill/>
        </p:spPr>
        <p:txBody>
          <a:bodyPr wrap="none" rtlCol="0">
            <a:spAutoFit/>
          </a:bodyPr>
          <a:lstStyle/>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166441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灯片编号占位符 1"/>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39102"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pic>
        <p:nvPicPr>
          <p:cNvPr id="26" name="Picture 6"/>
          <p:cNvPicPr>
            <a:picLocks noChangeAspect="1" noChangeArrowheads="1"/>
          </p:cNvPicPr>
          <p:nvPr/>
        </p:nvPicPr>
        <p:blipFill>
          <a:blip r:embed="rId2">
            <a:extLst>
              <a:ext uri="{28A0092B-C50C-407E-A947-70E740481C1C}">
                <a14:useLocalDpi xmlns:a14="http://schemas.microsoft.com/office/drawing/2010/main" val="0"/>
              </a:ext>
            </a:extLst>
          </a:blip>
          <a:srcRect l="6163" t="2528" r="5750" b="6395"/>
          <a:stretch>
            <a:fillRect/>
          </a:stretch>
        </p:blipFill>
        <p:spPr bwMode="auto">
          <a:xfrm>
            <a:off x="4955968" y="1781715"/>
            <a:ext cx="6135687" cy="379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5</a:t>
            </a:fld>
            <a:endParaRPr lang="zh-CN" altLang="en-US"/>
          </a:p>
        </p:txBody>
      </p:sp>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20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C47BF149-DB0C-40EC-9C61-A22A196B7B45}" type="slidenum">
              <a:rPr lang="zh-CN" altLang="en-US" smtClean="0"/>
              <a:pPr/>
              <a:t>6</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用带</a:t>
            </a:r>
            <a:r>
              <a:rPr lang="zh-CN" altLang="en-US" dirty="0">
                <a:solidFill>
                  <a:schemeClr val="bg1"/>
                </a:solidFill>
                <a:latin typeface="微软雅黑" pitchFamily="34" charset="-122"/>
                <a:ea typeface="微软雅黑" pitchFamily="34" charset="-122"/>
              </a:rPr>
              <a:t>虚线的</a:t>
            </a:r>
            <a:r>
              <a:rPr lang="en-US" altLang="zh-CN" dirty="0">
                <a:solidFill>
                  <a:schemeClr val="bg1"/>
                </a:solidFill>
                <a:latin typeface="微软雅黑" pitchFamily="34" charset="-122"/>
                <a:ea typeface="微软雅黑" pitchFamily="34" charset="-122"/>
              </a:rPr>
              <a:t>&lt;&lt;include&gt;&gt;</a:t>
            </a:r>
            <a:r>
              <a:rPr lang="zh-CN" altLang="en-US" dirty="0">
                <a:solidFill>
                  <a:schemeClr val="bg1"/>
                </a:solidFill>
                <a:latin typeface="微软雅黑" pitchFamily="34" charset="-122"/>
                <a:ea typeface="微软雅黑" pitchFamily="34" charset="-122"/>
              </a:rPr>
              <a:t>表示</a:t>
            </a:r>
          </a:p>
        </p:txBody>
      </p:sp>
      <p:pic>
        <p:nvPicPr>
          <p:cNvPr id="27" name="Picture 6"/>
          <p:cNvPicPr>
            <a:picLocks noChangeAspect="1" noChangeArrowheads="1"/>
          </p:cNvPicPr>
          <p:nvPr/>
        </p:nvPicPr>
        <p:blipFill>
          <a:blip r:embed="rId2">
            <a:extLst>
              <a:ext uri="{28A0092B-C50C-407E-A947-70E740481C1C}">
                <a14:useLocalDpi xmlns:a14="http://schemas.microsoft.com/office/drawing/2010/main" val="0"/>
              </a:ext>
            </a:extLst>
          </a:blip>
          <a:srcRect l="4829" t="8434" r="3424" b="9859"/>
          <a:stretch>
            <a:fillRect/>
          </a:stretch>
        </p:blipFill>
        <p:spPr bwMode="auto">
          <a:xfrm>
            <a:off x="2935038" y="3443292"/>
            <a:ext cx="6597650" cy="251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p:nvPr/>
        </p:nvSpPr>
        <p:spPr>
          <a:xfrm>
            <a:off x="6500076" y="3967126"/>
            <a:ext cx="1540837"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&lt;&lt;include&gt;&gt;</a:t>
            </a:r>
            <a:endParaRPr lang="zh-CN" altLang="en-US" sz="1400" dirty="0"/>
          </a:p>
        </p:txBody>
      </p:sp>
      <p:sp>
        <p:nvSpPr>
          <p:cNvPr id="36" name="TextBox 35"/>
          <p:cNvSpPr txBox="1"/>
          <p:nvPr/>
        </p:nvSpPr>
        <p:spPr>
          <a:xfrm>
            <a:off x="6349977" y="4701386"/>
            <a:ext cx="1540837"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&lt;&lt;include&gt;&gt;</a:t>
            </a:r>
            <a:endParaRPr lang="zh-CN" altLang="en-US" sz="1400" dirty="0"/>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8</a:t>
            </a:fld>
            <a:endParaRPr lang="zh-CN" altLang="en-US"/>
          </a:p>
        </p:txBody>
      </p:sp>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48" y="2949234"/>
            <a:ext cx="6769100" cy="264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6371771" y="3603563"/>
            <a:ext cx="1330814" cy="369332"/>
          </a:xfrm>
          <a:prstGeom prst="rect">
            <a:avLst/>
          </a:prstGeom>
          <a:noFill/>
        </p:spPr>
        <p:txBody>
          <a:bodyPr wrap="none" rtlCol="0">
            <a:spAutoFit/>
          </a:bodyPr>
          <a:lstStyle/>
          <a:p>
            <a:r>
              <a:rPr lang="en-US" altLang="zh-CN" dirty="0" smtClean="0">
                <a:solidFill>
                  <a:schemeClr val="bg1"/>
                </a:solidFill>
              </a:rPr>
              <a:t>&lt;&lt;include&gt;&gt;</a:t>
            </a:r>
            <a:endParaRPr lang="zh-CN" altLang="en-US" dirty="0">
              <a:solidFill>
                <a:schemeClr val="bg1"/>
              </a:solidFill>
            </a:endParaRPr>
          </a:p>
        </p:txBody>
      </p:sp>
      <p:sp>
        <p:nvSpPr>
          <p:cNvPr id="26" name="TextBox 25"/>
          <p:cNvSpPr txBox="1"/>
          <p:nvPr/>
        </p:nvSpPr>
        <p:spPr>
          <a:xfrm>
            <a:off x="6516914" y="4252294"/>
            <a:ext cx="1291892" cy="369332"/>
          </a:xfrm>
          <a:prstGeom prst="rect">
            <a:avLst/>
          </a:prstGeom>
          <a:noFill/>
        </p:spPr>
        <p:txBody>
          <a:bodyPr wrap="none" rtlCol="0">
            <a:spAutoFit/>
          </a:bodyPr>
          <a:lstStyle/>
          <a:p>
            <a:r>
              <a:rPr lang="en-US" altLang="zh-CN" dirty="0" smtClean="0">
                <a:solidFill>
                  <a:schemeClr val="bg1"/>
                </a:solidFill>
              </a:rPr>
              <a:t>&lt;&lt;extend&gt;&gt;</a:t>
            </a:r>
            <a:endParaRPr lang="zh-CN" altLang="en-US" dirty="0">
              <a:solidFill>
                <a:schemeClr val="bg1"/>
              </a:solidFill>
            </a:endParaRPr>
          </a:p>
        </p:txBody>
      </p:sp>
      <p:sp>
        <p:nvSpPr>
          <p:cNvPr id="6" name="TextBox 5"/>
          <p:cNvSpPr txBox="1"/>
          <p:nvPr/>
        </p:nvSpPr>
        <p:spPr>
          <a:xfrm>
            <a:off x="3199706" y="2579902"/>
            <a:ext cx="6423233"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用带虚线的</a:t>
            </a:r>
            <a:r>
              <a:rPr lang="en-US" altLang="zh-CN" dirty="0" smtClean="0">
                <a:solidFill>
                  <a:schemeClr val="bg1"/>
                </a:solidFill>
                <a:latin typeface="微软雅黑" pitchFamily="34" charset="-122"/>
                <a:ea typeface="微软雅黑" pitchFamily="34" charset="-122"/>
              </a:rPr>
              <a:t>&lt;&lt;</a:t>
            </a:r>
            <a:r>
              <a:rPr lang="en-US" altLang="zh-CN" dirty="0">
                <a:solidFill>
                  <a:schemeClr val="bg1"/>
                </a:solidFill>
                <a:latin typeface="微软雅黑" pitchFamily="34" charset="-122"/>
                <a:ea typeface="微软雅黑" pitchFamily="34" charset="-122"/>
              </a:rPr>
              <a:t>extend</a:t>
            </a:r>
            <a:r>
              <a:rPr lang="en-US" altLang="zh-CN" dirty="0" smtClean="0">
                <a:solidFill>
                  <a:schemeClr val="bg1"/>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C47BF149-DB0C-40EC-9C61-A22A196B7B45}" type="slidenum">
              <a:rPr lang="zh-CN" altLang="en-US" smtClean="0"/>
              <a:pPr/>
              <a:t>9</a:t>
            </a:fld>
            <a:endParaRPr lang="zh-CN" altLang="en-US"/>
          </a:p>
        </p:txBody>
      </p:sp>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1905</Words>
  <Application>Microsoft Office PowerPoint</Application>
  <PresentationFormat>自定义</PresentationFormat>
  <Paragraphs>269</Paragraphs>
  <Slides>41</Slides>
  <Notes>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Windows 用户</cp:lastModifiedBy>
  <cp:revision>115</cp:revision>
  <dcterms:created xsi:type="dcterms:W3CDTF">2014-11-07T11:09:21Z</dcterms:created>
  <dcterms:modified xsi:type="dcterms:W3CDTF">2018-10-28T09:30:57Z</dcterms:modified>
</cp:coreProperties>
</file>