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29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6" r:id="rId38"/>
    <p:sldId id="298" r:id="rId39"/>
    <p:sldId id="299" r:id="rId40"/>
    <p:sldId id="300" r:id="rId41"/>
    <p:sldId id="291" r:id="rId42"/>
    <p:sldId id="292" r:id="rId43"/>
    <p:sldId id="293" r:id="rId44"/>
    <p:sldId id="295" r:id="rId4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a:tcStyle>
        <a:tcBdr/>
        <a:fill>
          <a:solidFill>
            <a:srgbClr val="E7F1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a:tcStyle>
        <a:tcBdr/>
        <a:fill>
          <a:solidFill>
            <a:srgbClr val="E7F6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a:tcStyle>
        <a:tcBdr/>
        <a:fill>
          <a:solidFill>
            <a:srgbClr val="EAF0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2301" autoAdjust="0"/>
  </p:normalViewPr>
  <p:slideViewPr>
    <p:cSldViewPr snapToGrid="0" snapToObjects="1">
      <p:cViewPr varScale="1">
        <p:scale>
          <a:sx n="79" d="100"/>
          <a:sy n="79" d="100"/>
        </p:scale>
        <p:origin x="1320"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739069442"/>
      </p:ext>
    </p:extLst>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Tw Cen MT"/>
      </a:defRPr>
    </a:lvl1pPr>
    <a:lvl2pPr indent="228600" defTabSz="457200" latinLnBrk="0">
      <a:defRPr sz="1200">
        <a:latin typeface="+mj-lt"/>
        <a:ea typeface="+mj-ea"/>
        <a:cs typeface="+mj-cs"/>
        <a:sym typeface="Tw Cen MT"/>
      </a:defRPr>
    </a:lvl2pPr>
    <a:lvl3pPr indent="457200" defTabSz="457200" latinLnBrk="0">
      <a:defRPr sz="1200">
        <a:latin typeface="+mj-lt"/>
        <a:ea typeface="+mj-ea"/>
        <a:cs typeface="+mj-cs"/>
        <a:sym typeface="Tw Cen MT"/>
      </a:defRPr>
    </a:lvl3pPr>
    <a:lvl4pPr indent="685800" defTabSz="457200" latinLnBrk="0">
      <a:defRPr sz="1200">
        <a:latin typeface="+mj-lt"/>
        <a:ea typeface="+mj-ea"/>
        <a:cs typeface="+mj-cs"/>
        <a:sym typeface="Tw Cen MT"/>
      </a:defRPr>
    </a:lvl4pPr>
    <a:lvl5pPr indent="914400" defTabSz="457200" latinLnBrk="0">
      <a:defRPr sz="1200">
        <a:latin typeface="+mj-lt"/>
        <a:ea typeface="+mj-ea"/>
        <a:cs typeface="+mj-cs"/>
        <a:sym typeface="Tw Cen MT"/>
      </a:defRPr>
    </a:lvl5pPr>
    <a:lvl6pPr indent="1143000" defTabSz="457200" latinLnBrk="0">
      <a:defRPr sz="1200">
        <a:latin typeface="+mj-lt"/>
        <a:ea typeface="+mj-ea"/>
        <a:cs typeface="+mj-cs"/>
        <a:sym typeface="Tw Cen MT"/>
      </a:defRPr>
    </a:lvl6pPr>
    <a:lvl7pPr indent="1371600" defTabSz="457200" latinLnBrk="0">
      <a:defRPr sz="1200">
        <a:latin typeface="+mj-lt"/>
        <a:ea typeface="+mj-ea"/>
        <a:cs typeface="+mj-cs"/>
        <a:sym typeface="Tw Cen MT"/>
      </a:defRPr>
    </a:lvl7pPr>
    <a:lvl8pPr indent="1600200" defTabSz="457200" latinLnBrk="0">
      <a:defRPr sz="1200">
        <a:latin typeface="+mj-lt"/>
        <a:ea typeface="+mj-ea"/>
        <a:cs typeface="+mj-cs"/>
        <a:sym typeface="Tw Cen MT"/>
      </a:defRPr>
    </a:lvl8pPr>
    <a:lvl9pPr indent="1828800" defTabSz="457200" latinLnBrk="0">
      <a:defRPr sz="1200">
        <a:latin typeface="+mj-lt"/>
        <a:ea typeface="+mj-ea"/>
        <a:cs typeface="+mj-cs"/>
        <a:sym typeface="Tw Cen M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defTabSz="457200" eaLnBrk="1" fontAlgn="auto" latinLnBrk="0" hangingPunct="1">
              <a:lnSpc>
                <a:spcPct val="100000"/>
              </a:lnSpc>
              <a:spcBef>
                <a:spcPts val="0"/>
              </a:spcBef>
              <a:spcAft>
                <a:spcPts val="0"/>
              </a:spcAft>
              <a:buClrTx/>
              <a:buSzTx/>
              <a:buFontTx/>
              <a:buNone/>
              <a:tabLst/>
              <a:defRPr/>
            </a:pPr>
            <a:r>
              <a:rPr lang="en-US" altLang="zh-CN" dirty="0"/>
              <a:t>[1]About Face3</a:t>
            </a:r>
            <a:r>
              <a:rPr lang="zh-CN" altLang="en-US" dirty="0"/>
              <a:t>（</a:t>
            </a:r>
            <a:r>
              <a:rPr lang="en-US" altLang="zh-CN" dirty="0"/>
              <a:t>《</a:t>
            </a:r>
            <a:r>
              <a:rPr lang="zh-CN" altLang="en-US" dirty="0"/>
              <a:t>交互设计精髓</a:t>
            </a:r>
            <a:r>
              <a:rPr lang="en-US" altLang="zh-CN" dirty="0"/>
              <a:t>3》</a:t>
            </a:r>
            <a:r>
              <a:rPr lang="zh-CN" altLang="en-US" dirty="0"/>
              <a:t>）  </a:t>
            </a:r>
            <a:r>
              <a:rPr lang="en-US" altLang="zh-CN" dirty="0"/>
              <a:t>Alan Cooper / Robert </a:t>
            </a:r>
            <a:r>
              <a:rPr lang="en-US" altLang="zh-CN" dirty="0" err="1"/>
              <a:t>Reimann</a:t>
            </a:r>
            <a:r>
              <a:rPr lang="en-US" altLang="zh-CN" dirty="0"/>
              <a:t>  David Cronin</a:t>
            </a:r>
            <a:r>
              <a:rPr lang="en-US" altLang="zh-CN" dirty="0">
                <a:solidFill>
                  <a:srgbClr val="111111"/>
                </a:solidFill>
              </a:rPr>
              <a:t> </a:t>
            </a:r>
            <a:r>
              <a:rPr lang="zh-CN" altLang="en-US" dirty="0">
                <a:solidFill>
                  <a:srgbClr val="111111"/>
                </a:solidFill>
              </a:rPr>
              <a:t>电子工业出版社   </a:t>
            </a:r>
            <a:r>
              <a:rPr lang="en-US" altLang="zh-CN" dirty="0"/>
              <a:t>ISBN: 9787121070174</a:t>
            </a:r>
          </a:p>
        </p:txBody>
      </p:sp>
    </p:spTree>
    <p:extLst>
      <p:ext uri="{BB962C8B-B14F-4D97-AF65-F5344CB8AC3E}">
        <p14:creationId xmlns:p14="http://schemas.microsoft.com/office/powerpoint/2010/main" val="1042901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dirty="0">
                <a:effectLst/>
                <a:latin typeface="+mj-lt"/>
                <a:ea typeface="+mj-ea"/>
                <a:cs typeface="+mj-cs"/>
                <a:sym typeface="Tw Cen MT"/>
              </a:rPr>
              <a:t>目标导向设计：是面向行为的设计，旨在处理并满足用户的目标和动机。</a:t>
            </a:r>
            <a:endParaRPr lang="en-US" altLang="zh-CN" sz="1200" b="0" i="0" dirty="0">
              <a:effectLst/>
              <a:latin typeface="+mj-lt"/>
              <a:ea typeface="+mj-ea"/>
              <a:cs typeface="+mj-cs"/>
              <a:sym typeface="Tw Cen MT"/>
            </a:endParaRPr>
          </a:p>
          <a:p>
            <a:r>
              <a:rPr lang="en-US" altLang="zh-CN" sz="1200" b="0" i="0" dirty="0">
                <a:effectLst/>
                <a:latin typeface="+mj-lt"/>
                <a:ea typeface="+mj-ea"/>
                <a:cs typeface="+mj-cs"/>
                <a:sym typeface="Tw Cen MT"/>
              </a:rPr>
              <a:t>(goal-directed design)</a:t>
            </a:r>
            <a:endParaRPr lang="zh-CN" altLang="en-US" dirty="0"/>
          </a:p>
        </p:txBody>
      </p:sp>
    </p:spTree>
    <p:extLst>
      <p:ext uri="{BB962C8B-B14F-4D97-AF65-F5344CB8AC3E}">
        <p14:creationId xmlns:p14="http://schemas.microsoft.com/office/powerpoint/2010/main" val="707473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页面注释和交互区（</a:t>
            </a:r>
            <a:r>
              <a:rPr lang="zh-CN" altLang="en-US" sz="1200" b="0" i="0" dirty="0">
                <a:effectLst/>
                <a:latin typeface="+mj-lt"/>
                <a:ea typeface="+mj-ea"/>
                <a:cs typeface="+mj-cs"/>
                <a:sym typeface="Tw Cen MT"/>
              </a:rPr>
              <a:t>添加和管理页面级的注释和交互。</a:t>
            </a:r>
            <a:r>
              <a:rPr lang="zh-CN" altLang="en-US" dirty="0"/>
              <a:t>）</a:t>
            </a:r>
            <a:endParaRPr lang="en-US" altLang="zh-CN" dirty="0"/>
          </a:p>
          <a:p>
            <a:r>
              <a:rPr lang="zh-CN" altLang="en-US" dirty="0"/>
              <a:t>模块面板（左下  </a:t>
            </a:r>
            <a:r>
              <a:rPr lang="zh-CN" altLang="en-US" sz="1200" b="0" i="0" dirty="0">
                <a:effectLst/>
                <a:latin typeface="+mj-lt"/>
                <a:ea typeface="+mj-ea"/>
                <a:cs typeface="+mj-cs"/>
                <a:sym typeface="Tw Cen MT"/>
              </a:rPr>
              <a:t>在该面板中可进行模块的添加、删除、重命名和组织模块分类层次</a:t>
            </a:r>
            <a:r>
              <a:rPr lang="zh-CN" altLang="en-US" dirty="0"/>
              <a:t>）</a:t>
            </a:r>
            <a:endParaRPr lang="en-US" altLang="zh-CN" dirty="0"/>
          </a:p>
        </p:txBody>
      </p:sp>
    </p:spTree>
    <p:extLst>
      <p:ext uri="{BB962C8B-B14F-4D97-AF65-F5344CB8AC3E}">
        <p14:creationId xmlns:p14="http://schemas.microsoft.com/office/powerpoint/2010/main" val="767047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84124" indent="-84124" defTabSz="841247">
              <a:spcBef>
                <a:spcPts val="1100"/>
              </a:spcBef>
              <a:defRPr sz="2208" b="1"/>
            </a:pPr>
            <a:r>
              <a:rPr lang="zh-CN" altLang="en-US" dirty="0"/>
              <a:t>访谈利益相关人</a:t>
            </a:r>
          </a:p>
          <a:p>
            <a:pPr marL="84124" indent="-84124" defTabSz="841247">
              <a:spcBef>
                <a:spcPts val="1100"/>
              </a:spcBef>
              <a:defRPr sz="2208" b="1"/>
            </a:pPr>
            <a:r>
              <a:rPr lang="zh-CN" altLang="en-US" dirty="0"/>
              <a:t>访谈主题专家</a:t>
            </a:r>
          </a:p>
          <a:p>
            <a:pPr marL="84124" indent="-84124" defTabSz="841247">
              <a:spcBef>
                <a:spcPts val="1100"/>
              </a:spcBef>
              <a:defRPr sz="2208" b="1"/>
            </a:pPr>
            <a:r>
              <a:rPr lang="zh-CN" altLang="en-US" dirty="0"/>
              <a:t>访谈用户和顾客</a:t>
            </a:r>
          </a:p>
          <a:p>
            <a:pPr marL="84124" indent="-84124" defTabSz="841247">
              <a:spcBef>
                <a:spcPts val="1100"/>
              </a:spcBef>
              <a:defRPr sz="2208" b="1"/>
            </a:pPr>
            <a:r>
              <a:rPr lang="zh-CN" altLang="en-US" dirty="0"/>
              <a:t>用户观察</a:t>
            </a:r>
          </a:p>
          <a:p>
            <a:pPr marL="84124" indent="-84124" defTabSz="841247">
              <a:spcBef>
                <a:spcPts val="1100"/>
              </a:spcBef>
              <a:defRPr sz="2208" b="1"/>
            </a:pPr>
            <a:r>
              <a:rPr lang="zh-CN" altLang="en-US" dirty="0"/>
              <a:t>文献调研</a:t>
            </a:r>
          </a:p>
          <a:p>
            <a:pPr marL="84124" indent="-84124" defTabSz="841247">
              <a:spcBef>
                <a:spcPts val="1100"/>
              </a:spcBef>
              <a:defRPr sz="2208" b="1"/>
            </a:pPr>
            <a:r>
              <a:rPr lang="zh-CN" altLang="en-US" dirty="0"/>
              <a:t>产品</a:t>
            </a:r>
            <a:r>
              <a:rPr lang="en-US" altLang="zh-CN" dirty="0"/>
              <a:t>/</a:t>
            </a:r>
            <a:r>
              <a:rPr lang="zh-CN" altLang="en-US" dirty="0"/>
              <a:t>原型和竞争审查</a:t>
            </a:r>
          </a:p>
        </p:txBody>
      </p:sp>
    </p:spTree>
    <p:extLst>
      <p:ext uri="{BB962C8B-B14F-4D97-AF65-F5344CB8AC3E}">
        <p14:creationId xmlns:p14="http://schemas.microsoft.com/office/powerpoint/2010/main" val="406107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defTabSz="457200" eaLnBrk="1" fontAlgn="auto" latinLnBrk="0" hangingPunct="1">
              <a:lnSpc>
                <a:spcPct val="100000"/>
              </a:lnSpc>
              <a:spcBef>
                <a:spcPts val="0"/>
              </a:spcBef>
              <a:spcAft>
                <a:spcPts val="0"/>
              </a:spcAft>
              <a:buClrTx/>
              <a:buSzTx/>
              <a:buFontTx/>
              <a:buNone/>
              <a:tabLst/>
              <a:defRPr/>
            </a:pPr>
            <a:r>
              <a:rPr lang="zh-CN" altLang="en-US" dirty="0"/>
              <a:t>心理模型</a:t>
            </a:r>
          </a:p>
          <a:p>
            <a:endParaRPr lang="zh-CN" altLang="en-US" dirty="0"/>
          </a:p>
        </p:txBody>
      </p:sp>
    </p:spTree>
    <p:extLst>
      <p:ext uri="{BB962C8B-B14F-4D97-AF65-F5344CB8AC3E}">
        <p14:creationId xmlns:p14="http://schemas.microsoft.com/office/powerpoint/2010/main" val="2322138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defRPr sz="2300"/>
            </a:pPr>
            <a:r>
              <a:rPr lang="zh-CN" altLang="en-US" b="1" dirty="0"/>
              <a:t>场景剧本</a:t>
            </a:r>
            <a:r>
              <a:rPr lang="zh-CN" altLang="en-US" dirty="0"/>
              <a:t>是从人物角色角度定义产品行为的迭代手段，不仅包括系统功能，也包括功能过的优先级，以及用户与系统的交互方式。</a:t>
            </a:r>
          </a:p>
          <a:p>
            <a:pPr>
              <a:defRPr sz="2300"/>
            </a:pPr>
            <a:r>
              <a:rPr lang="zh-CN" altLang="en-US" b="1" dirty="0"/>
              <a:t>用例</a:t>
            </a:r>
            <a:r>
              <a:rPr lang="zh-CN" altLang="en-US" dirty="0"/>
              <a:t>是对系统功能需求的详尽描述，系统的精确行为通常不是用例的一部分，很少提到任务如何向用户表达或者如何在界面中进行优先级排序。</a:t>
            </a:r>
          </a:p>
          <a:p>
            <a:endParaRPr lang="zh-CN" altLang="en-US" dirty="0"/>
          </a:p>
        </p:txBody>
      </p:sp>
    </p:spTree>
    <p:extLst>
      <p:ext uri="{BB962C8B-B14F-4D97-AF65-F5344CB8AC3E}">
        <p14:creationId xmlns:p14="http://schemas.microsoft.com/office/powerpoint/2010/main" val="3131042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Rectangle 9"/>
          <p:cNvSpPr/>
          <p:nvPr/>
        </p:nvSpPr>
        <p:spPr>
          <a:xfrm>
            <a:off x="0" y="-1"/>
            <a:ext cx="12192000" cy="4572003"/>
          </a:xfrm>
          <a:prstGeom prst="rect">
            <a:avLst/>
          </a:prstGeom>
          <a:solidFill>
            <a:srgbClr val="1482AC"/>
          </a:solidFill>
          <a:ln w="12700">
            <a:miter lim="400000"/>
          </a:ln>
        </p:spPr>
        <p:txBody>
          <a:bodyPr lIns="45719" rIns="45719"/>
          <a:lstStyle/>
          <a:p>
            <a:endParaRPr/>
          </a:p>
        </p:txBody>
      </p:sp>
      <p:sp>
        <p:nvSpPr>
          <p:cNvPr id="12" name="Oval 5"/>
          <p:cNvSpPr/>
          <p:nvPr/>
        </p:nvSpPr>
        <p:spPr>
          <a:xfrm>
            <a:off x="-2" y="-1"/>
            <a:ext cx="12192001" cy="4572003"/>
          </a:xfrm>
          <a:custGeom>
            <a:avLst/>
            <a:gdLst/>
            <a:ahLst/>
            <a:cxnLst>
              <a:cxn ang="0">
                <a:pos x="wd2" y="hd2"/>
              </a:cxn>
              <a:cxn ang="5400000">
                <a:pos x="wd2" y="hd2"/>
              </a:cxn>
              <a:cxn ang="10800000">
                <a:pos x="wd2" y="hd2"/>
              </a:cxn>
              <a:cxn ang="16200000">
                <a:pos x="wd2" y="hd2"/>
              </a:cxn>
            </a:cxnLst>
            <a:rect l="0" t="0" r="r" b="b"/>
            <a:pathLst>
              <a:path w="21600" h="21600" extrusionOk="0">
                <a:moveTo>
                  <a:pt x="21600" y="20731"/>
                </a:moveTo>
                <a:lnTo>
                  <a:pt x="21600" y="21600"/>
                </a:lnTo>
                <a:lnTo>
                  <a:pt x="21285" y="21600"/>
                </a:lnTo>
                <a:cubicBezTo>
                  <a:pt x="21410" y="21367"/>
                  <a:pt x="21517" y="21071"/>
                  <a:pt x="21600" y="20731"/>
                </a:cubicBezTo>
                <a:close/>
                <a:moveTo>
                  <a:pt x="21600" y="19093"/>
                </a:moveTo>
                <a:lnTo>
                  <a:pt x="21600" y="19722"/>
                </a:lnTo>
                <a:cubicBezTo>
                  <a:pt x="21270" y="20053"/>
                  <a:pt x="21007" y="20738"/>
                  <a:pt x="20882" y="21600"/>
                </a:cubicBezTo>
                <a:lnTo>
                  <a:pt x="20639" y="21600"/>
                </a:lnTo>
                <a:cubicBezTo>
                  <a:pt x="20782" y="20410"/>
                  <a:pt x="21143" y="19471"/>
                  <a:pt x="21600" y="19093"/>
                </a:cubicBezTo>
                <a:close/>
                <a:moveTo>
                  <a:pt x="19076" y="18895"/>
                </a:moveTo>
                <a:lnTo>
                  <a:pt x="19106" y="18903"/>
                </a:lnTo>
                <a:cubicBezTo>
                  <a:pt x="19163" y="18905"/>
                  <a:pt x="19220" y="18919"/>
                  <a:pt x="19275" y="18945"/>
                </a:cubicBezTo>
                <a:cubicBezTo>
                  <a:pt x="19285" y="18943"/>
                  <a:pt x="19294" y="18948"/>
                  <a:pt x="19304" y="18953"/>
                </a:cubicBezTo>
                <a:lnTo>
                  <a:pt x="19304" y="18958"/>
                </a:lnTo>
                <a:cubicBezTo>
                  <a:pt x="19857" y="19202"/>
                  <a:pt x="20305" y="20237"/>
                  <a:pt x="20471" y="21600"/>
                </a:cubicBezTo>
                <a:lnTo>
                  <a:pt x="20227" y="21600"/>
                </a:lnTo>
                <a:cubicBezTo>
                  <a:pt x="20079" y="20586"/>
                  <a:pt x="19742" y="19817"/>
                  <a:pt x="19328" y="19579"/>
                </a:cubicBezTo>
                <a:cubicBezTo>
                  <a:pt x="19389" y="20408"/>
                  <a:pt x="19570" y="21125"/>
                  <a:pt x="19823" y="21600"/>
                </a:cubicBezTo>
                <a:lnTo>
                  <a:pt x="19479" y="21600"/>
                </a:lnTo>
                <a:cubicBezTo>
                  <a:pt x="19273" y="21036"/>
                  <a:pt x="19134" y="20308"/>
                  <a:pt x="19091" y="19500"/>
                </a:cubicBezTo>
                <a:cubicBezTo>
                  <a:pt x="19091" y="19500"/>
                  <a:pt x="19091" y="19500"/>
                  <a:pt x="19090" y="19500"/>
                </a:cubicBezTo>
                <a:lnTo>
                  <a:pt x="19089" y="19468"/>
                </a:lnTo>
                <a:cubicBezTo>
                  <a:pt x="19080" y="19325"/>
                  <a:pt x="19076" y="19179"/>
                  <a:pt x="19076" y="19031"/>
                </a:cubicBezTo>
                <a:cubicBezTo>
                  <a:pt x="19074" y="19005"/>
                  <a:pt x="19074" y="18978"/>
                  <a:pt x="19074" y="18951"/>
                </a:cubicBezTo>
                <a:lnTo>
                  <a:pt x="19075" y="18897"/>
                </a:lnTo>
                <a:lnTo>
                  <a:pt x="19076" y="18897"/>
                </a:lnTo>
                <a:close/>
                <a:moveTo>
                  <a:pt x="19035" y="18895"/>
                </a:moveTo>
                <a:lnTo>
                  <a:pt x="19035" y="18897"/>
                </a:lnTo>
                <a:lnTo>
                  <a:pt x="19036" y="18897"/>
                </a:lnTo>
                <a:lnTo>
                  <a:pt x="19037" y="18951"/>
                </a:lnTo>
                <a:cubicBezTo>
                  <a:pt x="19037" y="18978"/>
                  <a:pt x="19037" y="19005"/>
                  <a:pt x="19035" y="19031"/>
                </a:cubicBezTo>
                <a:cubicBezTo>
                  <a:pt x="19035" y="19179"/>
                  <a:pt x="19031" y="19325"/>
                  <a:pt x="19022" y="19468"/>
                </a:cubicBezTo>
                <a:lnTo>
                  <a:pt x="19021" y="19500"/>
                </a:lnTo>
                <a:cubicBezTo>
                  <a:pt x="19020" y="19500"/>
                  <a:pt x="19020" y="19500"/>
                  <a:pt x="19020" y="19500"/>
                </a:cubicBezTo>
                <a:cubicBezTo>
                  <a:pt x="18977" y="20308"/>
                  <a:pt x="18837" y="21036"/>
                  <a:pt x="18632" y="21600"/>
                </a:cubicBezTo>
                <a:lnTo>
                  <a:pt x="18288" y="21600"/>
                </a:lnTo>
                <a:cubicBezTo>
                  <a:pt x="18541" y="21125"/>
                  <a:pt x="18722" y="20408"/>
                  <a:pt x="18783" y="19579"/>
                </a:cubicBezTo>
                <a:cubicBezTo>
                  <a:pt x="18369" y="19817"/>
                  <a:pt x="18031" y="20586"/>
                  <a:pt x="17884" y="21600"/>
                </a:cubicBezTo>
                <a:lnTo>
                  <a:pt x="17640" y="21600"/>
                </a:lnTo>
                <a:cubicBezTo>
                  <a:pt x="17805" y="20237"/>
                  <a:pt x="18254" y="19202"/>
                  <a:pt x="18807" y="18958"/>
                </a:cubicBezTo>
                <a:lnTo>
                  <a:pt x="18807" y="18953"/>
                </a:lnTo>
                <a:cubicBezTo>
                  <a:pt x="18817" y="18948"/>
                  <a:pt x="18826" y="18943"/>
                  <a:pt x="18836" y="18945"/>
                </a:cubicBezTo>
                <a:cubicBezTo>
                  <a:pt x="18891" y="18919"/>
                  <a:pt x="18948" y="18905"/>
                  <a:pt x="19005" y="18903"/>
                </a:cubicBezTo>
                <a:close/>
                <a:moveTo>
                  <a:pt x="16078" y="18895"/>
                </a:moveTo>
                <a:lnTo>
                  <a:pt x="16108" y="18903"/>
                </a:lnTo>
                <a:cubicBezTo>
                  <a:pt x="16165" y="18905"/>
                  <a:pt x="16222" y="18919"/>
                  <a:pt x="16277" y="18945"/>
                </a:cubicBezTo>
                <a:cubicBezTo>
                  <a:pt x="16287" y="18943"/>
                  <a:pt x="16296" y="18948"/>
                  <a:pt x="16306" y="18953"/>
                </a:cubicBezTo>
                <a:lnTo>
                  <a:pt x="16306" y="18958"/>
                </a:lnTo>
                <a:cubicBezTo>
                  <a:pt x="16859" y="19202"/>
                  <a:pt x="17308" y="20237"/>
                  <a:pt x="17473" y="21600"/>
                </a:cubicBezTo>
                <a:lnTo>
                  <a:pt x="17229" y="21600"/>
                </a:lnTo>
                <a:cubicBezTo>
                  <a:pt x="17082" y="20586"/>
                  <a:pt x="16744" y="19817"/>
                  <a:pt x="16330" y="19579"/>
                </a:cubicBezTo>
                <a:cubicBezTo>
                  <a:pt x="16391" y="20408"/>
                  <a:pt x="16572" y="21125"/>
                  <a:pt x="16825" y="21600"/>
                </a:cubicBezTo>
                <a:lnTo>
                  <a:pt x="16481" y="21600"/>
                </a:lnTo>
                <a:cubicBezTo>
                  <a:pt x="16276" y="21036"/>
                  <a:pt x="16136" y="20308"/>
                  <a:pt x="16093" y="19500"/>
                </a:cubicBezTo>
                <a:cubicBezTo>
                  <a:pt x="16093" y="19500"/>
                  <a:pt x="16093" y="19500"/>
                  <a:pt x="16092" y="19500"/>
                </a:cubicBezTo>
                <a:lnTo>
                  <a:pt x="16091" y="19468"/>
                </a:lnTo>
                <a:cubicBezTo>
                  <a:pt x="16082" y="19325"/>
                  <a:pt x="16078" y="19179"/>
                  <a:pt x="16078" y="19031"/>
                </a:cubicBezTo>
                <a:cubicBezTo>
                  <a:pt x="16076" y="19005"/>
                  <a:pt x="16076" y="18978"/>
                  <a:pt x="16076" y="18951"/>
                </a:cubicBezTo>
                <a:lnTo>
                  <a:pt x="16077" y="18897"/>
                </a:lnTo>
                <a:lnTo>
                  <a:pt x="16078" y="18897"/>
                </a:lnTo>
                <a:close/>
                <a:moveTo>
                  <a:pt x="16037" y="18895"/>
                </a:moveTo>
                <a:lnTo>
                  <a:pt x="16037" y="18897"/>
                </a:lnTo>
                <a:lnTo>
                  <a:pt x="16038" y="18897"/>
                </a:lnTo>
                <a:lnTo>
                  <a:pt x="16039" y="18951"/>
                </a:lnTo>
                <a:cubicBezTo>
                  <a:pt x="16039" y="18978"/>
                  <a:pt x="16039" y="19005"/>
                  <a:pt x="16037" y="19031"/>
                </a:cubicBezTo>
                <a:cubicBezTo>
                  <a:pt x="16037" y="19179"/>
                  <a:pt x="16033" y="19325"/>
                  <a:pt x="16024" y="19468"/>
                </a:cubicBezTo>
                <a:lnTo>
                  <a:pt x="16023" y="19500"/>
                </a:lnTo>
                <a:cubicBezTo>
                  <a:pt x="16022" y="19500"/>
                  <a:pt x="16022" y="19500"/>
                  <a:pt x="16022" y="19500"/>
                </a:cubicBezTo>
                <a:cubicBezTo>
                  <a:pt x="15979" y="20308"/>
                  <a:pt x="15839" y="21036"/>
                  <a:pt x="15634" y="21600"/>
                </a:cubicBezTo>
                <a:lnTo>
                  <a:pt x="15290" y="21600"/>
                </a:lnTo>
                <a:cubicBezTo>
                  <a:pt x="15543" y="21125"/>
                  <a:pt x="15724" y="20408"/>
                  <a:pt x="15785" y="19579"/>
                </a:cubicBezTo>
                <a:cubicBezTo>
                  <a:pt x="15371" y="19817"/>
                  <a:pt x="15034" y="20586"/>
                  <a:pt x="14886" y="21600"/>
                </a:cubicBezTo>
                <a:lnTo>
                  <a:pt x="14642" y="21600"/>
                </a:lnTo>
                <a:cubicBezTo>
                  <a:pt x="14808" y="20237"/>
                  <a:pt x="15256" y="19202"/>
                  <a:pt x="15809" y="18958"/>
                </a:cubicBezTo>
                <a:lnTo>
                  <a:pt x="15809" y="18953"/>
                </a:lnTo>
                <a:cubicBezTo>
                  <a:pt x="15819" y="18948"/>
                  <a:pt x="15828" y="18943"/>
                  <a:pt x="15838" y="18945"/>
                </a:cubicBezTo>
                <a:cubicBezTo>
                  <a:pt x="15893" y="18919"/>
                  <a:pt x="15950" y="18905"/>
                  <a:pt x="16007" y="18903"/>
                </a:cubicBezTo>
                <a:close/>
                <a:moveTo>
                  <a:pt x="13080" y="18895"/>
                </a:moveTo>
                <a:lnTo>
                  <a:pt x="13110" y="18903"/>
                </a:lnTo>
                <a:cubicBezTo>
                  <a:pt x="13167" y="18905"/>
                  <a:pt x="13224" y="18919"/>
                  <a:pt x="13279" y="18945"/>
                </a:cubicBezTo>
                <a:cubicBezTo>
                  <a:pt x="13289" y="18943"/>
                  <a:pt x="13298" y="18948"/>
                  <a:pt x="13308" y="18953"/>
                </a:cubicBezTo>
                <a:lnTo>
                  <a:pt x="13308" y="18958"/>
                </a:lnTo>
                <a:cubicBezTo>
                  <a:pt x="13861" y="19202"/>
                  <a:pt x="14310" y="20237"/>
                  <a:pt x="14475" y="21600"/>
                </a:cubicBezTo>
                <a:lnTo>
                  <a:pt x="14231" y="21600"/>
                </a:lnTo>
                <a:cubicBezTo>
                  <a:pt x="14084" y="20586"/>
                  <a:pt x="13746" y="19817"/>
                  <a:pt x="13332" y="19579"/>
                </a:cubicBezTo>
                <a:cubicBezTo>
                  <a:pt x="13393" y="20408"/>
                  <a:pt x="13574" y="21125"/>
                  <a:pt x="13828" y="21600"/>
                </a:cubicBezTo>
                <a:lnTo>
                  <a:pt x="13483" y="21600"/>
                </a:lnTo>
                <a:cubicBezTo>
                  <a:pt x="13278" y="21036"/>
                  <a:pt x="13138" y="20308"/>
                  <a:pt x="13095" y="19500"/>
                </a:cubicBezTo>
                <a:cubicBezTo>
                  <a:pt x="13095" y="19500"/>
                  <a:pt x="13095" y="19500"/>
                  <a:pt x="13094" y="19500"/>
                </a:cubicBezTo>
                <a:lnTo>
                  <a:pt x="13093" y="19468"/>
                </a:lnTo>
                <a:cubicBezTo>
                  <a:pt x="13084" y="19325"/>
                  <a:pt x="13080" y="19179"/>
                  <a:pt x="13080" y="19031"/>
                </a:cubicBezTo>
                <a:cubicBezTo>
                  <a:pt x="13078" y="19005"/>
                  <a:pt x="13078" y="18978"/>
                  <a:pt x="13078" y="18951"/>
                </a:cubicBezTo>
                <a:lnTo>
                  <a:pt x="13079" y="18897"/>
                </a:lnTo>
                <a:lnTo>
                  <a:pt x="13080" y="18897"/>
                </a:lnTo>
                <a:close/>
                <a:moveTo>
                  <a:pt x="13039" y="18895"/>
                </a:moveTo>
                <a:lnTo>
                  <a:pt x="13040" y="18897"/>
                </a:lnTo>
                <a:lnTo>
                  <a:pt x="13040" y="18897"/>
                </a:lnTo>
                <a:lnTo>
                  <a:pt x="13041" y="18951"/>
                </a:lnTo>
                <a:cubicBezTo>
                  <a:pt x="13041" y="18978"/>
                  <a:pt x="13041" y="19005"/>
                  <a:pt x="13039" y="19031"/>
                </a:cubicBezTo>
                <a:cubicBezTo>
                  <a:pt x="13039" y="19179"/>
                  <a:pt x="13035" y="19325"/>
                  <a:pt x="13026" y="19468"/>
                </a:cubicBezTo>
                <a:lnTo>
                  <a:pt x="13025" y="19500"/>
                </a:lnTo>
                <a:cubicBezTo>
                  <a:pt x="13025" y="19500"/>
                  <a:pt x="13024" y="19500"/>
                  <a:pt x="13024" y="19500"/>
                </a:cubicBezTo>
                <a:cubicBezTo>
                  <a:pt x="12981" y="20308"/>
                  <a:pt x="12842" y="21036"/>
                  <a:pt x="12636" y="21600"/>
                </a:cubicBezTo>
                <a:lnTo>
                  <a:pt x="12292" y="21600"/>
                </a:lnTo>
                <a:cubicBezTo>
                  <a:pt x="12545" y="21125"/>
                  <a:pt x="12726" y="20408"/>
                  <a:pt x="12787" y="19579"/>
                </a:cubicBezTo>
                <a:cubicBezTo>
                  <a:pt x="12373" y="19817"/>
                  <a:pt x="12036" y="20586"/>
                  <a:pt x="11888" y="21600"/>
                </a:cubicBezTo>
                <a:lnTo>
                  <a:pt x="11644" y="21600"/>
                </a:lnTo>
                <a:cubicBezTo>
                  <a:pt x="11810" y="20237"/>
                  <a:pt x="12258" y="19202"/>
                  <a:pt x="12811" y="18958"/>
                </a:cubicBezTo>
                <a:lnTo>
                  <a:pt x="12811" y="18953"/>
                </a:lnTo>
                <a:cubicBezTo>
                  <a:pt x="12821" y="18948"/>
                  <a:pt x="12830" y="18943"/>
                  <a:pt x="12840" y="18945"/>
                </a:cubicBezTo>
                <a:cubicBezTo>
                  <a:pt x="12895" y="18919"/>
                  <a:pt x="12952" y="18905"/>
                  <a:pt x="13009" y="18903"/>
                </a:cubicBezTo>
                <a:close/>
                <a:moveTo>
                  <a:pt x="10082" y="18895"/>
                </a:moveTo>
                <a:lnTo>
                  <a:pt x="10112" y="18903"/>
                </a:lnTo>
                <a:cubicBezTo>
                  <a:pt x="10170" y="18905"/>
                  <a:pt x="10226" y="18919"/>
                  <a:pt x="10281" y="18945"/>
                </a:cubicBezTo>
                <a:cubicBezTo>
                  <a:pt x="10291" y="18943"/>
                  <a:pt x="10301" y="18948"/>
                  <a:pt x="10310" y="18953"/>
                </a:cubicBezTo>
                <a:lnTo>
                  <a:pt x="10310" y="18958"/>
                </a:lnTo>
                <a:cubicBezTo>
                  <a:pt x="10863" y="19202"/>
                  <a:pt x="11312" y="20237"/>
                  <a:pt x="11477" y="21600"/>
                </a:cubicBezTo>
                <a:lnTo>
                  <a:pt x="11233" y="21600"/>
                </a:lnTo>
                <a:cubicBezTo>
                  <a:pt x="11086" y="20586"/>
                  <a:pt x="10748" y="19817"/>
                  <a:pt x="10334" y="19579"/>
                </a:cubicBezTo>
                <a:cubicBezTo>
                  <a:pt x="10395" y="20408"/>
                  <a:pt x="10576" y="21125"/>
                  <a:pt x="10830" y="21600"/>
                </a:cubicBezTo>
                <a:lnTo>
                  <a:pt x="10485" y="21600"/>
                </a:lnTo>
                <a:cubicBezTo>
                  <a:pt x="10280" y="21036"/>
                  <a:pt x="10141" y="20308"/>
                  <a:pt x="10097" y="19500"/>
                </a:cubicBezTo>
                <a:cubicBezTo>
                  <a:pt x="10097" y="19500"/>
                  <a:pt x="10097" y="19500"/>
                  <a:pt x="10097" y="19500"/>
                </a:cubicBezTo>
                <a:lnTo>
                  <a:pt x="10096" y="19468"/>
                </a:lnTo>
                <a:cubicBezTo>
                  <a:pt x="10087" y="19325"/>
                  <a:pt x="10082" y="19179"/>
                  <a:pt x="10082" y="19031"/>
                </a:cubicBezTo>
                <a:cubicBezTo>
                  <a:pt x="10080" y="19005"/>
                  <a:pt x="10080" y="18978"/>
                  <a:pt x="10080" y="18951"/>
                </a:cubicBezTo>
                <a:lnTo>
                  <a:pt x="10081" y="18897"/>
                </a:lnTo>
                <a:lnTo>
                  <a:pt x="10082" y="18897"/>
                </a:lnTo>
                <a:close/>
                <a:moveTo>
                  <a:pt x="10042" y="18895"/>
                </a:moveTo>
                <a:lnTo>
                  <a:pt x="10042" y="18897"/>
                </a:lnTo>
                <a:lnTo>
                  <a:pt x="10042" y="18897"/>
                </a:lnTo>
                <a:lnTo>
                  <a:pt x="10044" y="18951"/>
                </a:lnTo>
                <a:cubicBezTo>
                  <a:pt x="10044" y="18978"/>
                  <a:pt x="10043" y="19005"/>
                  <a:pt x="10041" y="19031"/>
                </a:cubicBezTo>
                <a:cubicBezTo>
                  <a:pt x="10041" y="19179"/>
                  <a:pt x="10037" y="19325"/>
                  <a:pt x="10028" y="19468"/>
                </a:cubicBezTo>
                <a:lnTo>
                  <a:pt x="10027" y="19500"/>
                </a:lnTo>
                <a:cubicBezTo>
                  <a:pt x="10027" y="19500"/>
                  <a:pt x="10026" y="19500"/>
                  <a:pt x="10026" y="19500"/>
                </a:cubicBezTo>
                <a:cubicBezTo>
                  <a:pt x="9983" y="20308"/>
                  <a:pt x="9844" y="21036"/>
                  <a:pt x="9638" y="21600"/>
                </a:cubicBezTo>
                <a:lnTo>
                  <a:pt x="9294" y="21600"/>
                </a:lnTo>
                <a:cubicBezTo>
                  <a:pt x="9547" y="21125"/>
                  <a:pt x="9728" y="20408"/>
                  <a:pt x="9790" y="19579"/>
                </a:cubicBezTo>
                <a:cubicBezTo>
                  <a:pt x="9375" y="19817"/>
                  <a:pt x="9038" y="20586"/>
                  <a:pt x="8890" y="21600"/>
                </a:cubicBezTo>
                <a:lnTo>
                  <a:pt x="8646" y="21600"/>
                </a:lnTo>
                <a:cubicBezTo>
                  <a:pt x="8812" y="20237"/>
                  <a:pt x="9260" y="19202"/>
                  <a:pt x="9813" y="18958"/>
                </a:cubicBezTo>
                <a:lnTo>
                  <a:pt x="9813" y="18953"/>
                </a:lnTo>
                <a:cubicBezTo>
                  <a:pt x="9823" y="18948"/>
                  <a:pt x="9832" y="18943"/>
                  <a:pt x="9842" y="18945"/>
                </a:cubicBezTo>
                <a:cubicBezTo>
                  <a:pt x="9897" y="18919"/>
                  <a:pt x="9954" y="18905"/>
                  <a:pt x="10011" y="18903"/>
                </a:cubicBezTo>
                <a:close/>
                <a:moveTo>
                  <a:pt x="7084" y="18895"/>
                </a:moveTo>
                <a:lnTo>
                  <a:pt x="7114" y="18903"/>
                </a:lnTo>
                <a:cubicBezTo>
                  <a:pt x="7172" y="18905"/>
                  <a:pt x="7228" y="18919"/>
                  <a:pt x="7283" y="18945"/>
                </a:cubicBezTo>
                <a:cubicBezTo>
                  <a:pt x="7293" y="18943"/>
                  <a:pt x="7303" y="18948"/>
                  <a:pt x="7312" y="18953"/>
                </a:cubicBezTo>
                <a:lnTo>
                  <a:pt x="7312" y="18958"/>
                </a:lnTo>
                <a:cubicBezTo>
                  <a:pt x="7865" y="19202"/>
                  <a:pt x="8314" y="20237"/>
                  <a:pt x="8479" y="21600"/>
                </a:cubicBezTo>
                <a:lnTo>
                  <a:pt x="8236" y="21600"/>
                </a:lnTo>
                <a:cubicBezTo>
                  <a:pt x="8088" y="20586"/>
                  <a:pt x="7751" y="19817"/>
                  <a:pt x="7336" y="19579"/>
                </a:cubicBezTo>
                <a:cubicBezTo>
                  <a:pt x="7397" y="20408"/>
                  <a:pt x="7578" y="21125"/>
                  <a:pt x="7832" y="21600"/>
                </a:cubicBezTo>
                <a:lnTo>
                  <a:pt x="7488" y="21600"/>
                </a:lnTo>
                <a:cubicBezTo>
                  <a:pt x="7282" y="21036"/>
                  <a:pt x="7143" y="20308"/>
                  <a:pt x="7099" y="19500"/>
                </a:cubicBezTo>
                <a:cubicBezTo>
                  <a:pt x="7099" y="19500"/>
                  <a:pt x="7099" y="19500"/>
                  <a:pt x="7099" y="19500"/>
                </a:cubicBezTo>
                <a:lnTo>
                  <a:pt x="7098" y="19468"/>
                </a:lnTo>
                <a:cubicBezTo>
                  <a:pt x="7089" y="19325"/>
                  <a:pt x="7084" y="19179"/>
                  <a:pt x="7084" y="19031"/>
                </a:cubicBezTo>
                <a:cubicBezTo>
                  <a:pt x="7082" y="19005"/>
                  <a:pt x="7082" y="18978"/>
                  <a:pt x="7082" y="18951"/>
                </a:cubicBezTo>
                <a:lnTo>
                  <a:pt x="7083" y="18897"/>
                </a:lnTo>
                <a:lnTo>
                  <a:pt x="7084" y="18897"/>
                </a:lnTo>
                <a:close/>
                <a:moveTo>
                  <a:pt x="7044" y="18895"/>
                </a:moveTo>
                <a:lnTo>
                  <a:pt x="7044" y="18897"/>
                </a:lnTo>
                <a:lnTo>
                  <a:pt x="7045" y="18897"/>
                </a:lnTo>
                <a:lnTo>
                  <a:pt x="7046" y="18951"/>
                </a:lnTo>
                <a:cubicBezTo>
                  <a:pt x="7046" y="18978"/>
                  <a:pt x="7046" y="19005"/>
                  <a:pt x="7043" y="19031"/>
                </a:cubicBezTo>
                <a:cubicBezTo>
                  <a:pt x="7043" y="19179"/>
                  <a:pt x="7039" y="19325"/>
                  <a:pt x="7030" y="19468"/>
                </a:cubicBezTo>
                <a:lnTo>
                  <a:pt x="7029" y="19500"/>
                </a:lnTo>
                <a:cubicBezTo>
                  <a:pt x="7029" y="19500"/>
                  <a:pt x="7028" y="19500"/>
                  <a:pt x="7028" y="19500"/>
                </a:cubicBezTo>
                <a:cubicBezTo>
                  <a:pt x="6985" y="20308"/>
                  <a:pt x="6846" y="21036"/>
                  <a:pt x="6640" y="21600"/>
                </a:cubicBezTo>
                <a:lnTo>
                  <a:pt x="6296" y="21600"/>
                </a:lnTo>
                <a:cubicBezTo>
                  <a:pt x="6549" y="21125"/>
                  <a:pt x="6731" y="20408"/>
                  <a:pt x="6792" y="19579"/>
                </a:cubicBezTo>
                <a:cubicBezTo>
                  <a:pt x="6377" y="19817"/>
                  <a:pt x="6040" y="20586"/>
                  <a:pt x="5892" y="21600"/>
                </a:cubicBezTo>
                <a:lnTo>
                  <a:pt x="5648" y="21600"/>
                </a:lnTo>
                <a:cubicBezTo>
                  <a:pt x="5814" y="20237"/>
                  <a:pt x="6262" y="19202"/>
                  <a:pt x="6815" y="18958"/>
                </a:cubicBezTo>
                <a:lnTo>
                  <a:pt x="6816" y="18953"/>
                </a:lnTo>
                <a:cubicBezTo>
                  <a:pt x="6825" y="18948"/>
                  <a:pt x="6834" y="18943"/>
                  <a:pt x="6844" y="18945"/>
                </a:cubicBezTo>
                <a:cubicBezTo>
                  <a:pt x="6900" y="18919"/>
                  <a:pt x="6956" y="18905"/>
                  <a:pt x="7013" y="18903"/>
                </a:cubicBezTo>
                <a:close/>
                <a:moveTo>
                  <a:pt x="4086" y="18895"/>
                </a:moveTo>
                <a:lnTo>
                  <a:pt x="4116" y="18903"/>
                </a:lnTo>
                <a:cubicBezTo>
                  <a:pt x="4174" y="18905"/>
                  <a:pt x="4230" y="18919"/>
                  <a:pt x="4285" y="18945"/>
                </a:cubicBezTo>
                <a:cubicBezTo>
                  <a:pt x="4295" y="18943"/>
                  <a:pt x="4305" y="18948"/>
                  <a:pt x="4314" y="18953"/>
                </a:cubicBezTo>
                <a:lnTo>
                  <a:pt x="4314" y="18958"/>
                </a:lnTo>
                <a:cubicBezTo>
                  <a:pt x="4867" y="19202"/>
                  <a:pt x="5316" y="20237"/>
                  <a:pt x="5481" y="21600"/>
                </a:cubicBezTo>
                <a:lnTo>
                  <a:pt x="5238" y="21600"/>
                </a:lnTo>
                <a:cubicBezTo>
                  <a:pt x="5090" y="20586"/>
                  <a:pt x="4753" y="19817"/>
                  <a:pt x="4338" y="19579"/>
                </a:cubicBezTo>
                <a:cubicBezTo>
                  <a:pt x="4399" y="20408"/>
                  <a:pt x="4580" y="21125"/>
                  <a:pt x="4834" y="21600"/>
                </a:cubicBezTo>
                <a:lnTo>
                  <a:pt x="4490" y="21600"/>
                </a:lnTo>
                <a:cubicBezTo>
                  <a:pt x="4284" y="21036"/>
                  <a:pt x="4145" y="20308"/>
                  <a:pt x="4102" y="19500"/>
                </a:cubicBezTo>
                <a:cubicBezTo>
                  <a:pt x="4101" y="19500"/>
                  <a:pt x="4101" y="19500"/>
                  <a:pt x="4101" y="19500"/>
                </a:cubicBezTo>
                <a:lnTo>
                  <a:pt x="4100" y="19468"/>
                </a:lnTo>
                <a:cubicBezTo>
                  <a:pt x="4091" y="19325"/>
                  <a:pt x="4086" y="19179"/>
                  <a:pt x="4087" y="19031"/>
                </a:cubicBezTo>
                <a:cubicBezTo>
                  <a:pt x="4084" y="19005"/>
                  <a:pt x="4084" y="18978"/>
                  <a:pt x="4084" y="18951"/>
                </a:cubicBezTo>
                <a:lnTo>
                  <a:pt x="4085" y="18897"/>
                </a:lnTo>
                <a:lnTo>
                  <a:pt x="4086" y="18897"/>
                </a:lnTo>
                <a:close/>
                <a:moveTo>
                  <a:pt x="4046" y="18895"/>
                </a:moveTo>
                <a:lnTo>
                  <a:pt x="4046" y="18897"/>
                </a:lnTo>
                <a:lnTo>
                  <a:pt x="4047" y="18897"/>
                </a:lnTo>
                <a:lnTo>
                  <a:pt x="4048" y="18951"/>
                </a:lnTo>
                <a:cubicBezTo>
                  <a:pt x="4048" y="18978"/>
                  <a:pt x="4048" y="19005"/>
                  <a:pt x="4045" y="19031"/>
                </a:cubicBezTo>
                <a:cubicBezTo>
                  <a:pt x="4045" y="19179"/>
                  <a:pt x="4041" y="19325"/>
                  <a:pt x="4032" y="19468"/>
                </a:cubicBezTo>
                <a:lnTo>
                  <a:pt x="4031" y="19500"/>
                </a:lnTo>
                <a:cubicBezTo>
                  <a:pt x="4031" y="19500"/>
                  <a:pt x="4031" y="19500"/>
                  <a:pt x="4030" y="19500"/>
                </a:cubicBezTo>
                <a:cubicBezTo>
                  <a:pt x="3987" y="20308"/>
                  <a:pt x="3848" y="21036"/>
                  <a:pt x="3642" y="21600"/>
                </a:cubicBezTo>
                <a:lnTo>
                  <a:pt x="3298" y="21600"/>
                </a:lnTo>
                <a:cubicBezTo>
                  <a:pt x="3552" y="21125"/>
                  <a:pt x="3733" y="20408"/>
                  <a:pt x="3794" y="19579"/>
                </a:cubicBezTo>
                <a:cubicBezTo>
                  <a:pt x="3379" y="19817"/>
                  <a:pt x="3042" y="20586"/>
                  <a:pt x="2894" y="21600"/>
                </a:cubicBezTo>
                <a:lnTo>
                  <a:pt x="2650" y="21600"/>
                </a:lnTo>
                <a:cubicBezTo>
                  <a:pt x="2816" y="20237"/>
                  <a:pt x="3265" y="19202"/>
                  <a:pt x="3817" y="18958"/>
                </a:cubicBezTo>
                <a:lnTo>
                  <a:pt x="3818" y="18953"/>
                </a:lnTo>
                <a:cubicBezTo>
                  <a:pt x="3827" y="18948"/>
                  <a:pt x="3836" y="18943"/>
                  <a:pt x="3846" y="18945"/>
                </a:cubicBezTo>
                <a:cubicBezTo>
                  <a:pt x="3902" y="18919"/>
                  <a:pt x="3958" y="18905"/>
                  <a:pt x="4015" y="18903"/>
                </a:cubicBezTo>
                <a:close/>
                <a:moveTo>
                  <a:pt x="1088" y="18895"/>
                </a:moveTo>
                <a:lnTo>
                  <a:pt x="1118" y="18903"/>
                </a:lnTo>
                <a:cubicBezTo>
                  <a:pt x="1176" y="18905"/>
                  <a:pt x="1232" y="18919"/>
                  <a:pt x="1288" y="18945"/>
                </a:cubicBezTo>
                <a:cubicBezTo>
                  <a:pt x="1297" y="18943"/>
                  <a:pt x="1307" y="18948"/>
                  <a:pt x="1316" y="18953"/>
                </a:cubicBezTo>
                <a:lnTo>
                  <a:pt x="1316" y="18958"/>
                </a:lnTo>
                <a:cubicBezTo>
                  <a:pt x="1869" y="19202"/>
                  <a:pt x="2318" y="20237"/>
                  <a:pt x="2483" y="21600"/>
                </a:cubicBezTo>
                <a:lnTo>
                  <a:pt x="2240" y="21600"/>
                </a:lnTo>
                <a:cubicBezTo>
                  <a:pt x="2092" y="20586"/>
                  <a:pt x="1755" y="19817"/>
                  <a:pt x="1340" y="19579"/>
                </a:cubicBezTo>
                <a:cubicBezTo>
                  <a:pt x="1401" y="20408"/>
                  <a:pt x="1582" y="21125"/>
                  <a:pt x="1836" y="21600"/>
                </a:cubicBezTo>
                <a:lnTo>
                  <a:pt x="1492" y="21600"/>
                </a:lnTo>
                <a:cubicBezTo>
                  <a:pt x="1286" y="21036"/>
                  <a:pt x="1147" y="20308"/>
                  <a:pt x="1104" y="19500"/>
                </a:cubicBezTo>
                <a:cubicBezTo>
                  <a:pt x="1103" y="19500"/>
                  <a:pt x="1103" y="19500"/>
                  <a:pt x="1103" y="19500"/>
                </a:cubicBezTo>
                <a:lnTo>
                  <a:pt x="1102" y="19468"/>
                </a:lnTo>
                <a:cubicBezTo>
                  <a:pt x="1093" y="19325"/>
                  <a:pt x="1089" y="19179"/>
                  <a:pt x="1089" y="19031"/>
                </a:cubicBezTo>
                <a:cubicBezTo>
                  <a:pt x="1086" y="19005"/>
                  <a:pt x="1086" y="18978"/>
                  <a:pt x="1086" y="18951"/>
                </a:cubicBezTo>
                <a:lnTo>
                  <a:pt x="1087" y="18897"/>
                </a:lnTo>
                <a:lnTo>
                  <a:pt x="1088" y="18897"/>
                </a:lnTo>
                <a:close/>
                <a:moveTo>
                  <a:pt x="1048" y="18895"/>
                </a:moveTo>
                <a:lnTo>
                  <a:pt x="1048" y="18897"/>
                </a:lnTo>
                <a:lnTo>
                  <a:pt x="1049" y="18897"/>
                </a:lnTo>
                <a:lnTo>
                  <a:pt x="1050" y="18951"/>
                </a:lnTo>
                <a:cubicBezTo>
                  <a:pt x="1050" y="18978"/>
                  <a:pt x="1050" y="19005"/>
                  <a:pt x="1047" y="19031"/>
                </a:cubicBezTo>
                <a:cubicBezTo>
                  <a:pt x="1047" y="19179"/>
                  <a:pt x="1043" y="19325"/>
                  <a:pt x="1034" y="19468"/>
                </a:cubicBezTo>
                <a:lnTo>
                  <a:pt x="1033" y="19500"/>
                </a:lnTo>
                <a:cubicBezTo>
                  <a:pt x="1033" y="19500"/>
                  <a:pt x="1033" y="19500"/>
                  <a:pt x="1032" y="19500"/>
                </a:cubicBezTo>
                <a:cubicBezTo>
                  <a:pt x="989" y="20310"/>
                  <a:pt x="849" y="21039"/>
                  <a:pt x="642" y="21600"/>
                </a:cubicBezTo>
                <a:lnTo>
                  <a:pt x="301" y="21600"/>
                </a:lnTo>
                <a:cubicBezTo>
                  <a:pt x="554" y="21125"/>
                  <a:pt x="735" y="20407"/>
                  <a:pt x="796" y="19579"/>
                </a:cubicBezTo>
                <a:cubicBezTo>
                  <a:pt x="459" y="19772"/>
                  <a:pt x="173" y="20317"/>
                  <a:pt x="0" y="21062"/>
                </a:cubicBezTo>
                <a:lnTo>
                  <a:pt x="0" y="20085"/>
                </a:lnTo>
                <a:cubicBezTo>
                  <a:pt x="215" y="19504"/>
                  <a:pt x="500" y="19099"/>
                  <a:pt x="820" y="18958"/>
                </a:cubicBezTo>
                <a:lnTo>
                  <a:pt x="820" y="18953"/>
                </a:lnTo>
                <a:cubicBezTo>
                  <a:pt x="829" y="18948"/>
                  <a:pt x="839" y="18943"/>
                  <a:pt x="848" y="18945"/>
                </a:cubicBezTo>
                <a:cubicBezTo>
                  <a:pt x="904" y="18919"/>
                  <a:pt x="960" y="18905"/>
                  <a:pt x="1018" y="18903"/>
                </a:cubicBezTo>
                <a:close/>
                <a:moveTo>
                  <a:pt x="20290" y="15614"/>
                </a:moveTo>
                <a:cubicBezTo>
                  <a:pt x="19803" y="15891"/>
                  <a:pt x="19422" y="16898"/>
                  <a:pt x="19328" y="18168"/>
                </a:cubicBezTo>
                <a:cubicBezTo>
                  <a:pt x="19815" y="17890"/>
                  <a:pt x="20196" y="16884"/>
                  <a:pt x="20290" y="15614"/>
                </a:cubicBezTo>
                <a:close/>
                <a:moveTo>
                  <a:pt x="17821" y="15614"/>
                </a:moveTo>
                <a:cubicBezTo>
                  <a:pt x="17915" y="16884"/>
                  <a:pt x="18296" y="17890"/>
                  <a:pt x="18783" y="18168"/>
                </a:cubicBezTo>
                <a:cubicBezTo>
                  <a:pt x="18689" y="16898"/>
                  <a:pt x="18308" y="15891"/>
                  <a:pt x="17821" y="15614"/>
                </a:cubicBezTo>
                <a:close/>
                <a:moveTo>
                  <a:pt x="17292" y="15614"/>
                </a:moveTo>
                <a:cubicBezTo>
                  <a:pt x="16805" y="15891"/>
                  <a:pt x="16424" y="16898"/>
                  <a:pt x="16330" y="18168"/>
                </a:cubicBezTo>
                <a:cubicBezTo>
                  <a:pt x="16817" y="17890"/>
                  <a:pt x="17198" y="16884"/>
                  <a:pt x="17292" y="15614"/>
                </a:cubicBezTo>
                <a:close/>
                <a:moveTo>
                  <a:pt x="14823" y="15614"/>
                </a:moveTo>
                <a:cubicBezTo>
                  <a:pt x="14917" y="16884"/>
                  <a:pt x="15298" y="17890"/>
                  <a:pt x="15785" y="18168"/>
                </a:cubicBezTo>
                <a:cubicBezTo>
                  <a:pt x="15691" y="16898"/>
                  <a:pt x="15310" y="15891"/>
                  <a:pt x="14823" y="15614"/>
                </a:cubicBezTo>
                <a:close/>
                <a:moveTo>
                  <a:pt x="14294" y="15614"/>
                </a:moveTo>
                <a:cubicBezTo>
                  <a:pt x="13807" y="15891"/>
                  <a:pt x="13426" y="16898"/>
                  <a:pt x="13332" y="18168"/>
                </a:cubicBezTo>
                <a:cubicBezTo>
                  <a:pt x="13819" y="17890"/>
                  <a:pt x="14200" y="16884"/>
                  <a:pt x="14294" y="15614"/>
                </a:cubicBezTo>
                <a:close/>
                <a:moveTo>
                  <a:pt x="11825" y="15614"/>
                </a:moveTo>
                <a:cubicBezTo>
                  <a:pt x="11919" y="16884"/>
                  <a:pt x="12300" y="17890"/>
                  <a:pt x="12787" y="18168"/>
                </a:cubicBezTo>
                <a:cubicBezTo>
                  <a:pt x="12693" y="16898"/>
                  <a:pt x="12312" y="15891"/>
                  <a:pt x="11825" y="15614"/>
                </a:cubicBezTo>
                <a:close/>
                <a:moveTo>
                  <a:pt x="11296" y="15614"/>
                </a:moveTo>
                <a:cubicBezTo>
                  <a:pt x="10809" y="15891"/>
                  <a:pt x="10428" y="16898"/>
                  <a:pt x="10334" y="18168"/>
                </a:cubicBezTo>
                <a:cubicBezTo>
                  <a:pt x="10821" y="17890"/>
                  <a:pt x="11202" y="16884"/>
                  <a:pt x="11296" y="15614"/>
                </a:cubicBezTo>
                <a:close/>
                <a:moveTo>
                  <a:pt x="8827" y="15614"/>
                </a:moveTo>
                <a:cubicBezTo>
                  <a:pt x="8921" y="16884"/>
                  <a:pt x="9302" y="17890"/>
                  <a:pt x="9790" y="18168"/>
                </a:cubicBezTo>
                <a:cubicBezTo>
                  <a:pt x="9695" y="16898"/>
                  <a:pt x="9315" y="15891"/>
                  <a:pt x="8827" y="15614"/>
                </a:cubicBezTo>
                <a:close/>
                <a:moveTo>
                  <a:pt x="8299" y="15614"/>
                </a:moveTo>
                <a:cubicBezTo>
                  <a:pt x="7811" y="15891"/>
                  <a:pt x="7430" y="16898"/>
                  <a:pt x="7336" y="18168"/>
                </a:cubicBezTo>
                <a:cubicBezTo>
                  <a:pt x="7824" y="17890"/>
                  <a:pt x="8204" y="16884"/>
                  <a:pt x="8299" y="15614"/>
                </a:cubicBezTo>
                <a:close/>
                <a:moveTo>
                  <a:pt x="5829" y="15614"/>
                </a:moveTo>
                <a:cubicBezTo>
                  <a:pt x="5923" y="16884"/>
                  <a:pt x="6304" y="17890"/>
                  <a:pt x="6792" y="18168"/>
                </a:cubicBezTo>
                <a:cubicBezTo>
                  <a:pt x="6697" y="16898"/>
                  <a:pt x="6317" y="15891"/>
                  <a:pt x="5829" y="15614"/>
                </a:cubicBezTo>
                <a:close/>
                <a:moveTo>
                  <a:pt x="5301" y="15614"/>
                </a:moveTo>
                <a:cubicBezTo>
                  <a:pt x="4813" y="15891"/>
                  <a:pt x="4432" y="16898"/>
                  <a:pt x="4338" y="18168"/>
                </a:cubicBezTo>
                <a:cubicBezTo>
                  <a:pt x="4826" y="17890"/>
                  <a:pt x="5206" y="16884"/>
                  <a:pt x="5301" y="15614"/>
                </a:cubicBezTo>
                <a:close/>
                <a:moveTo>
                  <a:pt x="2831" y="15614"/>
                </a:moveTo>
                <a:cubicBezTo>
                  <a:pt x="2926" y="16884"/>
                  <a:pt x="3306" y="17890"/>
                  <a:pt x="3794" y="18168"/>
                </a:cubicBezTo>
                <a:cubicBezTo>
                  <a:pt x="3699" y="16898"/>
                  <a:pt x="3319" y="15891"/>
                  <a:pt x="2831" y="15614"/>
                </a:cubicBezTo>
                <a:close/>
                <a:moveTo>
                  <a:pt x="2303" y="15614"/>
                </a:moveTo>
                <a:cubicBezTo>
                  <a:pt x="1815" y="15891"/>
                  <a:pt x="1435" y="16898"/>
                  <a:pt x="1340" y="18168"/>
                </a:cubicBezTo>
                <a:cubicBezTo>
                  <a:pt x="1828" y="17890"/>
                  <a:pt x="2208" y="16884"/>
                  <a:pt x="2303" y="15614"/>
                </a:cubicBezTo>
                <a:close/>
                <a:moveTo>
                  <a:pt x="0" y="15122"/>
                </a:moveTo>
                <a:cubicBezTo>
                  <a:pt x="543" y="15550"/>
                  <a:pt x="952" y="16762"/>
                  <a:pt x="1032" y="18246"/>
                </a:cubicBezTo>
                <a:cubicBezTo>
                  <a:pt x="1033" y="18246"/>
                  <a:pt x="1033" y="18246"/>
                  <a:pt x="1033" y="18246"/>
                </a:cubicBezTo>
                <a:lnTo>
                  <a:pt x="1034" y="18278"/>
                </a:lnTo>
                <a:cubicBezTo>
                  <a:pt x="1043" y="18419"/>
                  <a:pt x="1047" y="18564"/>
                  <a:pt x="1047" y="18711"/>
                </a:cubicBezTo>
                <a:cubicBezTo>
                  <a:pt x="1050" y="18737"/>
                  <a:pt x="1050" y="18764"/>
                  <a:pt x="1050" y="18791"/>
                </a:cubicBezTo>
                <a:cubicBezTo>
                  <a:pt x="1050" y="18809"/>
                  <a:pt x="1050" y="18827"/>
                  <a:pt x="1049" y="18844"/>
                </a:cubicBezTo>
                <a:lnTo>
                  <a:pt x="1048" y="18844"/>
                </a:lnTo>
                <a:lnTo>
                  <a:pt x="1048" y="18846"/>
                </a:lnTo>
                <a:lnTo>
                  <a:pt x="1018" y="18839"/>
                </a:lnTo>
                <a:cubicBezTo>
                  <a:pt x="960" y="18836"/>
                  <a:pt x="904" y="18822"/>
                  <a:pt x="848" y="18796"/>
                </a:cubicBezTo>
                <a:cubicBezTo>
                  <a:pt x="839" y="18798"/>
                  <a:pt x="829" y="18794"/>
                  <a:pt x="820" y="18789"/>
                </a:cubicBezTo>
                <a:lnTo>
                  <a:pt x="820" y="18784"/>
                </a:lnTo>
                <a:cubicBezTo>
                  <a:pt x="500" y="18644"/>
                  <a:pt x="215" y="18242"/>
                  <a:pt x="0" y="17666"/>
                </a:cubicBezTo>
                <a:lnTo>
                  <a:pt x="0" y="16696"/>
                </a:lnTo>
                <a:cubicBezTo>
                  <a:pt x="173" y="17436"/>
                  <a:pt x="459" y="17976"/>
                  <a:pt x="796" y="18168"/>
                </a:cubicBezTo>
                <a:cubicBezTo>
                  <a:pt x="713" y="17047"/>
                  <a:pt x="406" y="16131"/>
                  <a:pt x="0" y="15743"/>
                </a:cubicBezTo>
                <a:close/>
                <a:moveTo>
                  <a:pt x="20567" y="14935"/>
                </a:moveTo>
                <a:lnTo>
                  <a:pt x="20597" y="14942"/>
                </a:lnTo>
                <a:cubicBezTo>
                  <a:pt x="20654" y="14945"/>
                  <a:pt x="20711" y="14959"/>
                  <a:pt x="20766" y="14985"/>
                </a:cubicBezTo>
                <a:cubicBezTo>
                  <a:pt x="20776" y="14983"/>
                  <a:pt x="20785" y="14987"/>
                  <a:pt x="20795" y="14992"/>
                </a:cubicBezTo>
                <a:lnTo>
                  <a:pt x="20795" y="14998"/>
                </a:lnTo>
                <a:cubicBezTo>
                  <a:pt x="21108" y="15135"/>
                  <a:pt x="21387" y="15523"/>
                  <a:pt x="21600" y="16080"/>
                </a:cubicBezTo>
                <a:lnTo>
                  <a:pt x="21600" y="17025"/>
                </a:lnTo>
                <a:cubicBezTo>
                  <a:pt x="21426" y="16316"/>
                  <a:pt x="21146" y="15800"/>
                  <a:pt x="20819" y="15614"/>
                </a:cubicBezTo>
                <a:cubicBezTo>
                  <a:pt x="20901" y="16721"/>
                  <a:pt x="21201" y="17629"/>
                  <a:pt x="21600" y="18026"/>
                </a:cubicBezTo>
                <a:lnTo>
                  <a:pt x="21600" y="18650"/>
                </a:lnTo>
                <a:cubicBezTo>
                  <a:pt x="21064" y="18210"/>
                  <a:pt x="20661" y="17006"/>
                  <a:pt x="20582" y="15535"/>
                </a:cubicBezTo>
                <a:cubicBezTo>
                  <a:pt x="20582" y="15535"/>
                  <a:pt x="20582" y="15535"/>
                  <a:pt x="20581" y="15535"/>
                </a:cubicBezTo>
                <a:lnTo>
                  <a:pt x="20580" y="15504"/>
                </a:lnTo>
                <a:cubicBezTo>
                  <a:pt x="20571" y="15362"/>
                  <a:pt x="20567" y="15217"/>
                  <a:pt x="20567" y="15070"/>
                </a:cubicBezTo>
                <a:cubicBezTo>
                  <a:pt x="20565" y="15044"/>
                  <a:pt x="20565" y="15017"/>
                  <a:pt x="20565" y="14991"/>
                </a:cubicBezTo>
                <a:lnTo>
                  <a:pt x="20566" y="14937"/>
                </a:lnTo>
                <a:lnTo>
                  <a:pt x="20567" y="14937"/>
                </a:lnTo>
                <a:close/>
                <a:moveTo>
                  <a:pt x="20542" y="14935"/>
                </a:moveTo>
                <a:lnTo>
                  <a:pt x="20542" y="14937"/>
                </a:lnTo>
                <a:lnTo>
                  <a:pt x="20543" y="14937"/>
                </a:lnTo>
                <a:lnTo>
                  <a:pt x="20544" y="14991"/>
                </a:lnTo>
                <a:cubicBezTo>
                  <a:pt x="20544" y="15017"/>
                  <a:pt x="20544" y="15044"/>
                  <a:pt x="20542" y="15070"/>
                </a:cubicBezTo>
                <a:cubicBezTo>
                  <a:pt x="20542" y="15217"/>
                  <a:pt x="20537" y="15362"/>
                  <a:pt x="20528" y="15504"/>
                </a:cubicBezTo>
                <a:lnTo>
                  <a:pt x="20528" y="15535"/>
                </a:lnTo>
                <a:cubicBezTo>
                  <a:pt x="20527" y="15535"/>
                  <a:pt x="20527" y="15535"/>
                  <a:pt x="20527" y="15535"/>
                </a:cubicBezTo>
                <a:cubicBezTo>
                  <a:pt x="20438" y="17189"/>
                  <a:pt x="19940" y="18505"/>
                  <a:pt x="19304" y="18784"/>
                </a:cubicBezTo>
                <a:lnTo>
                  <a:pt x="19304" y="18789"/>
                </a:lnTo>
                <a:cubicBezTo>
                  <a:pt x="19294" y="18794"/>
                  <a:pt x="19285" y="18798"/>
                  <a:pt x="19275" y="18796"/>
                </a:cubicBezTo>
                <a:cubicBezTo>
                  <a:pt x="19220" y="18822"/>
                  <a:pt x="19163" y="18836"/>
                  <a:pt x="19106" y="18839"/>
                </a:cubicBezTo>
                <a:lnTo>
                  <a:pt x="19076" y="18846"/>
                </a:lnTo>
                <a:lnTo>
                  <a:pt x="19076" y="18844"/>
                </a:lnTo>
                <a:lnTo>
                  <a:pt x="19075" y="18844"/>
                </a:lnTo>
                <a:cubicBezTo>
                  <a:pt x="19074" y="18827"/>
                  <a:pt x="19074" y="18809"/>
                  <a:pt x="19074" y="18791"/>
                </a:cubicBezTo>
                <a:cubicBezTo>
                  <a:pt x="19074" y="18764"/>
                  <a:pt x="19074" y="18737"/>
                  <a:pt x="19076" y="18711"/>
                </a:cubicBezTo>
                <a:cubicBezTo>
                  <a:pt x="19076" y="18564"/>
                  <a:pt x="19080" y="18419"/>
                  <a:pt x="19089" y="18278"/>
                </a:cubicBezTo>
                <a:lnTo>
                  <a:pt x="19090" y="18246"/>
                </a:lnTo>
                <a:cubicBezTo>
                  <a:pt x="19091" y="18246"/>
                  <a:pt x="19091" y="18246"/>
                  <a:pt x="19091" y="18246"/>
                </a:cubicBezTo>
                <a:cubicBezTo>
                  <a:pt x="19180" y="16592"/>
                  <a:pt x="19678" y="15276"/>
                  <a:pt x="20314" y="14998"/>
                </a:cubicBezTo>
                <a:lnTo>
                  <a:pt x="20314" y="14992"/>
                </a:lnTo>
                <a:cubicBezTo>
                  <a:pt x="20323" y="14987"/>
                  <a:pt x="20333" y="14983"/>
                  <a:pt x="20343" y="14985"/>
                </a:cubicBezTo>
                <a:cubicBezTo>
                  <a:pt x="20398" y="14959"/>
                  <a:pt x="20455" y="14945"/>
                  <a:pt x="20512" y="14942"/>
                </a:cubicBezTo>
                <a:close/>
                <a:moveTo>
                  <a:pt x="17569" y="14935"/>
                </a:moveTo>
                <a:lnTo>
                  <a:pt x="17599" y="14942"/>
                </a:lnTo>
                <a:cubicBezTo>
                  <a:pt x="17656" y="14945"/>
                  <a:pt x="17713" y="14959"/>
                  <a:pt x="17768" y="14985"/>
                </a:cubicBezTo>
                <a:cubicBezTo>
                  <a:pt x="17778" y="14983"/>
                  <a:pt x="17787" y="14987"/>
                  <a:pt x="17797" y="14992"/>
                </a:cubicBezTo>
                <a:lnTo>
                  <a:pt x="17797" y="14998"/>
                </a:lnTo>
                <a:cubicBezTo>
                  <a:pt x="18433" y="15276"/>
                  <a:pt x="18931" y="16592"/>
                  <a:pt x="19020" y="18246"/>
                </a:cubicBezTo>
                <a:cubicBezTo>
                  <a:pt x="19020" y="18246"/>
                  <a:pt x="19020" y="18246"/>
                  <a:pt x="19021" y="18246"/>
                </a:cubicBezTo>
                <a:lnTo>
                  <a:pt x="19022" y="18278"/>
                </a:lnTo>
                <a:cubicBezTo>
                  <a:pt x="19031" y="18419"/>
                  <a:pt x="19035" y="18564"/>
                  <a:pt x="19035" y="18711"/>
                </a:cubicBezTo>
                <a:cubicBezTo>
                  <a:pt x="19037" y="18737"/>
                  <a:pt x="19037" y="18764"/>
                  <a:pt x="19037" y="18791"/>
                </a:cubicBezTo>
                <a:cubicBezTo>
                  <a:pt x="19037" y="18809"/>
                  <a:pt x="19037" y="18827"/>
                  <a:pt x="19036" y="18844"/>
                </a:cubicBezTo>
                <a:lnTo>
                  <a:pt x="19035" y="18844"/>
                </a:lnTo>
                <a:lnTo>
                  <a:pt x="19035" y="18846"/>
                </a:lnTo>
                <a:lnTo>
                  <a:pt x="19005" y="18839"/>
                </a:lnTo>
                <a:cubicBezTo>
                  <a:pt x="18948" y="18836"/>
                  <a:pt x="18891" y="18822"/>
                  <a:pt x="18836" y="18796"/>
                </a:cubicBezTo>
                <a:cubicBezTo>
                  <a:pt x="18826" y="18798"/>
                  <a:pt x="18817" y="18794"/>
                  <a:pt x="18807" y="18789"/>
                </a:cubicBezTo>
                <a:lnTo>
                  <a:pt x="18807" y="18784"/>
                </a:lnTo>
                <a:cubicBezTo>
                  <a:pt x="18171" y="18505"/>
                  <a:pt x="17673" y="17189"/>
                  <a:pt x="17584" y="15535"/>
                </a:cubicBezTo>
                <a:cubicBezTo>
                  <a:pt x="17584" y="15535"/>
                  <a:pt x="17584" y="15535"/>
                  <a:pt x="17583" y="15535"/>
                </a:cubicBezTo>
                <a:lnTo>
                  <a:pt x="17582" y="15504"/>
                </a:lnTo>
                <a:cubicBezTo>
                  <a:pt x="17573" y="15362"/>
                  <a:pt x="17569" y="15217"/>
                  <a:pt x="17569" y="15070"/>
                </a:cubicBezTo>
                <a:cubicBezTo>
                  <a:pt x="17567" y="15044"/>
                  <a:pt x="17567" y="15017"/>
                  <a:pt x="17567" y="14991"/>
                </a:cubicBezTo>
                <a:lnTo>
                  <a:pt x="17568" y="14937"/>
                </a:lnTo>
                <a:lnTo>
                  <a:pt x="17569" y="14937"/>
                </a:lnTo>
                <a:close/>
                <a:moveTo>
                  <a:pt x="17544" y="14935"/>
                </a:moveTo>
                <a:lnTo>
                  <a:pt x="17544" y="14937"/>
                </a:lnTo>
                <a:lnTo>
                  <a:pt x="17545" y="14937"/>
                </a:lnTo>
                <a:lnTo>
                  <a:pt x="17546" y="14991"/>
                </a:lnTo>
                <a:cubicBezTo>
                  <a:pt x="17546" y="15017"/>
                  <a:pt x="17546" y="15044"/>
                  <a:pt x="17544" y="15070"/>
                </a:cubicBezTo>
                <a:cubicBezTo>
                  <a:pt x="17544" y="15217"/>
                  <a:pt x="17540" y="15362"/>
                  <a:pt x="17531" y="15504"/>
                </a:cubicBezTo>
                <a:lnTo>
                  <a:pt x="17530" y="15535"/>
                </a:lnTo>
                <a:cubicBezTo>
                  <a:pt x="17529" y="15535"/>
                  <a:pt x="17529" y="15535"/>
                  <a:pt x="17529" y="15535"/>
                </a:cubicBezTo>
                <a:cubicBezTo>
                  <a:pt x="17440" y="17189"/>
                  <a:pt x="16942" y="18505"/>
                  <a:pt x="16306" y="18784"/>
                </a:cubicBezTo>
                <a:lnTo>
                  <a:pt x="16306" y="18789"/>
                </a:lnTo>
                <a:cubicBezTo>
                  <a:pt x="16296" y="18794"/>
                  <a:pt x="16287" y="18798"/>
                  <a:pt x="16277" y="18796"/>
                </a:cubicBezTo>
                <a:cubicBezTo>
                  <a:pt x="16222" y="18822"/>
                  <a:pt x="16165" y="18836"/>
                  <a:pt x="16108" y="18839"/>
                </a:cubicBezTo>
                <a:lnTo>
                  <a:pt x="16078" y="18846"/>
                </a:lnTo>
                <a:lnTo>
                  <a:pt x="16078" y="18844"/>
                </a:lnTo>
                <a:lnTo>
                  <a:pt x="16077" y="18844"/>
                </a:lnTo>
                <a:cubicBezTo>
                  <a:pt x="16076" y="18827"/>
                  <a:pt x="16076" y="18809"/>
                  <a:pt x="16076" y="18791"/>
                </a:cubicBezTo>
                <a:cubicBezTo>
                  <a:pt x="16076" y="18764"/>
                  <a:pt x="16076" y="18737"/>
                  <a:pt x="16078" y="18711"/>
                </a:cubicBezTo>
                <a:cubicBezTo>
                  <a:pt x="16078" y="18564"/>
                  <a:pt x="16082" y="18419"/>
                  <a:pt x="16091" y="18278"/>
                </a:cubicBezTo>
                <a:lnTo>
                  <a:pt x="16092" y="18246"/>
                </a:lnTo>
                <a:cubicBezTo>
                  <a:pt x="16093" y="18246"/>
                  <a:pt x="16093" y="18246"/>
                  <a:pt x="16093" y="18246"/>
                </a:cubicBezTo>
                <a:cubicBezTo>
                  <a:pt x="16182" y="16592"/>
                  <a:pt x="16680" y="15276"/>
                  <a:pt x="17316" y="14998"/>
                </a:cubicBezTo>
                <a:lnTo>
                  <a:pt x="17316" y="14992"/>
                </a:lnTo>
                <a:cubicBezTo>
                  <a:pt x="17326" y="14987"/>
                  <a:pt x="17335" y="14983"/>
                  <a:pt x="17345" y="14985"/>
                </a:cubicBezTo>
                <a:cubicBezTo>
                  <a:pt x="17400" y="14959"/>
                  <a:pt x="17457" y="14945"/>
                  <a:pt x="17514" y="14942"/>
                </a:cubicBezTo>
                <a:close/>
                <a:moveTo>
                  <a:pt x="14571" y="14935"/>
                </a:moveTo>
                <a:lnTo>
                  <a:pt x="14601" y="14942"/>
                </a:lnTo>
                <a:cubicBezTo>
                  <a:pt x="14658" y="14945"/>
                  <a:pt x="14715" y="14959"/>
                  <a:pt x="14770" y="14985"/>
                </a:cubicBezTo>
                <a:cubicBezTo>
                  <a:pt x="14780" y="14983"/>
                  <a:pt x="14790" y="14987"/>
                  <a:pt x="14799" y="14992"/>
                </a:cubicBezTo>
                <a:lnTo>
                  <a:pt x="14799" y="14998"/>
                </a:lnTo>
                <a:cubicBezTo>
                  <a:pt x="15435" y="15276"/>
                  <a:pt x="15933" y="16592"/>
                  <a:pt x="16022" y="18246"/>
                </a:cubicBezTo>
                <a:cubicBezTo>
                  <a:pt x="16022" y="18246"/>
                  <a:pt x="16022" y="18246"/>
                  <a:pt x="16023" y="18246"/>
                </a:cubicBezTo>
                <a:lnTo>
                  <a:pt x="16024" y="18278"/>
                </a:lnTo>
                <a:cubicBezTo>
                  <a:pt x="16033" y="18419"/>
                  <a:pt x="16037" y="18564"/>
                  <a:pt x="16037" y="18711"/>
                </a:cubicBezTo>
                <a:cubicBezTo>
                  <a:pt x="16039" y="18737"/>
                  <a:pt x="16039" y="18764"/>
                  <a:pt x="16039" y="18791"/>
                </a:cubicBezTo>
                <a:cubicBezTo>
                  <a:pt x="16039" y="18809"/>
                  <a:pt x="16039" y="18827"/>
                  <a:pt x="16038" y="18844"/>
                </a:cubicBezTo>
                <a:lnTo>
                  <a:pt x="16037" y="18844"/>
                </a:lnTo>
                <a:lnTo>
                  <a:pt x="16037" y="18846"/>
                </a:lnTo>
                <a:lnTo>
                  <a:pt x="16007" y="18839"/>
                </a:lnTo>
                <a:cubicBezTo>
                  <a:pt x="15950" y="18836"/>
                  <a:pt x="15893" y="18822"/>
                  <a:pt x="15838" y="18796"/>
                </a:cubicBezTo>
                <a:cubicBezTo>
                  <a:pt x="15828" y="18798"/>
                  <a:pt x="15819" y="18794"/>
                  <a:pt x="15809" y="18789"/>
                </a:cubicBezTo>
                <a:lnTo>
                  <a:pt x="15809" y="18784"/>
                </a:lnTo>
                <a:cubicBezTo>
                  <a:pt x="15173" y="18505"/>
                  <a:pt x="14675" y="17189"/>
                  <a:pt x="14586" y="15535"/>
                </a:cubicBezTo>
                <a:cubicBezTo>
                  <a:pt x="14586" y="15535"/>
                  <a:pt x="14586" y="15535"/>
                  <a:pt x="14585" y="15535"/>
                </a:cubicBezTo>
                <a:lnTo>
                  <a:pt x="14584" y="15504"/>
                </a:lnTo>
                <a:cubicBezTo>
                  <a:pt x="14576" y="15362"/>
                  <a:pt x="14571" y="15217"/>
                  <a:pt x="14571" y="15070"/>
                </a:cubicBezTo>
                <a:cubicBezTo>
                  <a:pt x="14569" y="15044"/>
                  <a:pt x="14569" y="15017"/>
                  <a:pt x="14569" y="14991"/>
                </a:cubicBezTo>
                <a:lnTo>
                  <a:pt x="14570" y="14937"/>
                </a:lnTo>
                <a:lnTo>
                  <a:pt x="14571" y="14937"/>
                </a:lnTo>
                <a:close/>
                <a:moveTo>
                  <a:pt x="14546" y="14935"/>
                </a:moveTo>
                <a:lnTo>
                  <a:pt x="14546" y="14937"/>
                </a:lnTo>
                <a:lnTo>
                  <a:pt x="14547" y="14937"/>
                </a:lnTo>
                <a:lnTo>
                  <a:pt x="14548" y="14991"/>
                </a:lnTo>
                <a:cubicBezTo>
                  <a:pt x="14548" y="15017"/>
                  <a:pt x="14548" y="15044"/>
                  <a:pt x="14546" y="15070"/>
                </a:cubicBezTo>
                <a:cubicBezTo>
                  <a:pt x="14546" y="15217"/>
                  <a:pt x="14542" y="15362"/>
                  <a:pt x="14533" y="15504"/>
                </a:cubicBezTo>
                <a:lnTo>
                  <a:pt x="14532" y="15535"/>
                </a:lnTo>
                <a:cubicBezTo>
                  <a:pt x="14531" y="15535"/>
                  <a:pt x="14531" y="15535"/>
                  <a:pt x="14531" y="15535"/>
                </a:cubicBezTo>
                <a:cubicBezTo>
                  <a:pt x="14442" y="17189"/>
                  <a:pt x="13944" y="18505"/>
                  <a:pt x="13308" y="18784"/>
                </a:cubicBezTo>
                <a:lnTo>
                  <a:pt x="13308" y="18789"/>
                </a:lnTo>
                <a:cubicBezTo>
                  <a:pt x="13298" y="18794"/>
                  <a:pt x="13289" y="18798"/>
                  <a:pt x="13279" y="18796"/>
                </a:cubicBezTo>
                <a:cubicBezTo>
                  <a:pt x="13224" y="18822"/>
                  <a:pt x="13167" y="18836"/>
                  <a:pt x="13110" y="18839"/>
                </a:cubicBezTo>
                <a:lnTo>
                  <a:pt x="13080" y="18846"/>
                </a:lnTo>
                <a:lnTo>
                  <a:pt x="13080" y="18844"/>
                </a:lnTo>
                <a:lnTo>
                  <a:pt x="13079" y="18844"/>
                </a:lnTo>
                <a:cubicBezTo>
                  <a:pt x="13078" y="18827"/>
                  <a:pt x="13078" y="18809"/>
                  <a:pt x="13078" y="18791"/>
                </a:cubicBezTo>
                <a:cubicBezTo>
                  <a:pt x="13078" y="18764"/>
                  <a:pt x="13078" y="18737"/>
                  <a:pt x="13080" y="18711"/>
                </a:cubicBezTo>
                <a:cubicBezTo>
                  <a:pt x="13080" y="18564"/>
                  <a:pt x="13084" y="18419"/>
                  <a:pt x="13093" y="18278"/>
                </a:cubicBezTo>
                <a:lnTo>
                  <a:pt x="13094" y="18246"/>
                </a:lnTo>
                <a:cubicBezTo>
                  <a:pt x="13095" y="18246"/>
                  <a:pt x="13095" y="18246"/>
                  <a:pt x="13095" y="18246"/>
                </a:cubicBezTo>
                <a:cubicBezTo>
                  <a:pt x="13184" y="16592"/>
                  <a:pt x="13682" y="15276"/>
                  <a:pt x="14318" y="14998"/>
                </a:cubicBezTo>
                <a:lnTo>
                  <a:pt x="14318" y="14992"/>
                </a:lnTo>
                <a:cubicBezTo>
                  <a:pt x="14328" y="14987"/>
                  <a:pt x="14337" y="14983"/>
                  <a:pt x="14347" y="14985"/>
                </a:cubicBezTo>
                <a:cubicBezTo>
                  <a:pt x="14402" y="14959"/>
                  <a:pt x="14459" y="14945"/>
                  <a:pt x="14516" y="14942"/>
                </a:cubicBezTo>
                <a:close/>
                <a:moveTo>
                  <a:pt x="11573" y="14935"/>
                </a:moveTo>
                <a:lnTo>
                  <a:pt x="11603" y="14942"/>
                </a:lnTo>
                <a:cubicBezTo>
                  <a:pt x="11661" y="14945"/>
                  <a:pt x="11717" y="14959"/>
                  <a:pt x="11772" y="14985"/>
                </a:cubicBezTo>
                <a:cubicBezTo>
                  <a:pt x="11782" y="14983"/>
                  <a:pt x="11792" y="14987"/>
                  <a:pt x="11801" y="14992"/>
                </a:cubicBezTo>
                <a:lnTo>
                  <a:pt x="11801" y="14998"/>
                </a:lnTo>
                <a:cubicBezTo>
                  <a:pt x="12437" y="15276"/>
                  <a:pt x="12935" y="16592"/>
                  <a:pt x="13024" y="18246"/>
                </a:cubicBezTo>
                <a:cubicBezTo>
                  <a:pt x="13024" y="18246"/>
                  <a:pt x="13025" y="18246"/>
                  <a:pt x="13025" y="18246"/>
                </a:cubicBezTo>
                <a:lnTo>
                  <a:pt x="13026" y="18278"/>
                </a:lnTo>
                <a:cubicBezTo>
                  <a:pt x="13035" y="18419"/>
                  <a:pt x="13039" y="18564"/>
                  <a:pt x="13039" y="18711"/>
                </a:cubicBezTo>
                <a:cubicBezTo>
                  <a:pt x="13041" y="18737"/>
                  <a:pt x="13041" y="18764"/>
                  <a:pt x="13041" y="18791"/>
                </a:cubicBezTo>
                <a:cubicBezTo>
                  <a:pt x="13041" y="18809"/>
                  <a:pt x="13041" y="18827"/>
                  <a:pt x="13040" y="18844"/>
                </a:cubicBezTo>
                <a:lnTo>
                  <a:pt x="13040" y="18844"/>
                </a:lnTo>
                <a:lnTo>
                  <a:pt x="13039" y="18846"/>
                </a:lnTo>
                <a:lnTo>
                  <a:pt x="13009" y="18839"/>
                </a:lnTo>
                <a:cubicBezTo>
                  <a:pt x="12952" y="18836"/>
                  <a:pt x="12895" y="18822"/>
                  <a:pt x="12840" y="18796"/>
                </a:cubicBezTo>
                <a:cubicBezTo>
                  <a:pt x="12830" y="18798"/>
                  <a:pt x="12821" y="18794"/>
                  <a:pt x="12811" y="18789"/>
                </a:cubicBezTo>
                <a:lnTo>
                  <a:pt x="12811" y="18784"/>
                </a:lnTo>
                <a:cubicBezTo>
                  <a:pt x="12175" y="18505"/>
                  <a:pt x="11677" y="17189"/>
                  <a:pt x="11588" y="15535"/>
                </a:cubicBezTo>
                <a:cubicBezTo>
                  <a:pt x="11588" y="15535"/>
                  <a:pt x="11588" y="15535"/>
                  <a:pt x="11588" y="15535"/>
                </a:cubicBezTo>
                <a:lnTo>
                  <a:pt x="11587" y="15504"/>
                </a:lnTo>
                <a:cubicBezTo>
                  <a:pt x="11578" y="15362"/>
                  <a:pt x="11573" y="15217"/>
                  <a:pt x="11573" y="15070"/>
                </a:cubicBezTo>
                <a:cubicBezTo>
                  <a:pt x="11571" y="15044"/>
                  <a:pt x="11571" y="15017"/>
                  <a:pt x="11571" y="14991"/>
                </a:cubicBezTo>
                <a:lnTo>
                  <a:pt x="11572" y="14937"/>
                </a:lnTo>
                <a:lnTo>
                  <a:pt x="11573" y="14937"/>
                </a:lnTo>
                <a:close/>
                <a:moveTo>
                  <a:pt x="11548" y="14935"/>
                </a:moveTo>
                <a:lnTo>
                  <a:pt x="11549" y="14937"/>
                </a:lnTo>
                <a:lnTo>
                  <a:pt x="11549" y="14937"/>
                </a:lnTo>
                <a:lnTo>
                  <a:pt x="11550" y="14991"/>
                </a:lnTo>
                <a:cubicBezTo>
                  <a:pt x="11550" y="15017"/>
                  <a:pt x="11550" y="15044"/>
                  <a:pt x="11548" y="15070"/>
                </a:cubicBezTo>
                <a:cubicBezTo>
                  <a:pt x="11548" y="15217"/>
                  <a:pt x="11544" y="15362"/>
                  <a:pt x="11535" y="15504"/>
                </a:cubicBezTo>
                <a:lnTo>
                  <a:pt x="11534" y="15535"/>
                </a:lnTo>
                <a:cubicBezTo>
                  <a:pt x="11534" y="15535"/>
                  <a:pt x="11533" y="15535"/>
                  <a:pt x="11533" y="15535"/>
                </a:cubicBezTo>
                <a:cubicBezTo>
                  <a:pt x="11444" y="17189"/>
                  <a:pt x="10946" y="18505"/>
                  <a:pt x="10310" y="18784"/>
                </a:cubicBezTo>
                <a:lnTo>
                  <a:pt x="10310" y="18789"/>
                </a:lnTo>
                <a:cubicBezTo>
                  <a:pt x="10301" y="18794"/>
                  <a:pt x="10291" y="18798"/>
                  <a:pt x="10281" y="18796"/>
                </a:cubicBezTo>
                <a:cubicBezTo>
                  <a:pt x="10226" y="18822"/>
                  <a:pt x="10170" y="18836"/>
                  <a:pt x="10112" y="18839"/>
                </a:cubicBezTo>
                <a:lnTo>
                  <a:pt x="10082" y="18846"/>
                </a:lnTo>
                <a:lnTo>
                  <a:pt x="10082" y="18844"/>
                </a:lnTo>
                <a:lnTo>
                  <a:pt x="10081" y="18844"/>
                </a:lnTo>
                <a:cubicBezTo>
                  <a:pt x="10080" y="18827"/>
                  <a:pt x="10080" y="18809"/>
                  <a:pt x="10080" y="18791"/>
                </a:cubicBezTo>
                <a:cubicBezTo>
                  <a:pt x="10080" y="18764"/>
                  <a:pt x="10080" y="18737"/>
                  <a:pt x="10082" y="18711"/>
                </a:cubicBezTo>
                <a:cubicBezTo>
                  <a:pt x="10082" y="18564"/>
                  <a:pt x="10087" y="18419"/>
                  <a:pt x="10096" y="18278"/>
                </a:cubicBezTo>
                <a:lnTo>
                  <a:pt x="10096" y="18246"/>
                </a:lnTo>
                <a:cubicBezTo>
                  <a:pt x="10097" y="18246"/>
                  <a:pt x="10097" y="18246"/>
                  <a:pt x="10097" y="18246"/>
                </a:cubicBezTo>
                <a:cubicBezTo>
                  <a:pt x="10186" y="16592"/>
                  <a:pt x="10684" y="15276"/>
                  <a:pt x="11320" y="14998"/>
                </a:cubicBezTo>
                <a:lnTo>
                  <a:pt x="11320" y="14992"/>
                </a:lnTo>
                <a:cubicBezTo>
                  <a:pt x="11330" y="14987"/>
                  <a:pt x="11339" y="14983"/>
                  <a:pt x="11349" y="14985"/>
                </a:cubicBezTo>
                <a:cubicBezTo>
                  <a:pt x="11404" y="14959"/>
                  <a:pt x="11461" y="14945"/>
                  <a:pt x="11518" y="14942"/>
                </a:cubicBezTo>
                <a:close/>
                <a:moveTo>
                  <a:pt x="8575" y="14935"/>
                </a:moveTo>
                <a:lnTo>
                  <a:pt x="8605" y="14942"/>
                </a:lnTo>
                <a:cubicBezTo>
                  <a:pt x="8663" y="14945"/>
                  <a:pt x="8719" y="14959"/>
                  <a:pt x="8774" y="14985"/>
                </a:cubicBezTo>
                <a:cubicBezTo>
                  <a:pt x="8784" y="14983"/>
                  <a:pt x="8794" y="14987"/>
                  <a:pt x="8803" y="14992"/>
                </a:cubicBezTo>
                <a:lnTo>
                  <a:pt x="8803" y="14998"/>
                </a:lnTo>
                <a:cubicBezTo>
                  <a:pt x="9439" y="15276"/>
                  <a:pt x="9937" y="16592"/>
                  <a:pt x="10026" y="18246"/>
                </a:cubicBezTo>
                <a:cubicBezTo>
                  <a:pt x="10026" y="18246"/>
                  <a:pt x="10027" y="18246"/>
                  <a:pt x="10027" y="18246"/>
                </a:cubicBezTo>
                <a:lnTo>
                  <a:pt x="10028" y="18278"/>
                </a:lnTo>
                <a:cubicBezTo>
                  <a:pt x="10037" y="18419"/>
                  <a:pt x="10041" y="18564"/>
                  <a:pt x="10041" y="18711"/>
                </a:cubicBezTo>
                <a:cubicBezTo>
                  <a:pt x="10043" y="18737"/>
                  <a:pt x="10044" y="18764"/>
                  <a:pt x="10044" y="18791"/>
                </a:cubicBezTo>
                <a:cubicBezTo>
                  <a:pt x="10044" y="18809"/>
                  <a:pt x="10043" y="18827"/>
                  <a:pt x="10042" y="18844"/>
                </a:cubicBezTo>
                <a:lnTo>
                  <a:pt x="10042" y="18844"/>
                </a:lnTo>
                <a:lnTo>
                  <a:pt x="10042" y="18846"/>
                </a:lnTo>
                <a:lnTo>
                  <a:pt x="10011" y="18839"/>
                </a:lnTo>
                <a:cubicBezTo>
                  <a:pt x="9954" y="18836"/>
                  <a:pt x="9897" y="18822"/>
                  <a:pt x="9842" y="18796"/>
                </a:cubicBezTo>
                <a:cubicBezTo>
                  <a:pt x="9832" y="18798"/>
                  <a:pt x="9823" y="18794"/>
                  <a:pt x="9813" y="18789"/>
                </a:cubicBezTo>
                <a:lnTo>
                  <a:pt x="9813" y="18784"/>
                </a:lnTo>
                <a:cubicBezTo>
                  <a:pt x="9177" y="18505"/>
                  <a:pt x="8680" y="17189"/>
                  <a:pt x="8591" y="15535"/>
                </a:cubicBezTo>
                <a:cubicBezTo>
                  <a:pt x="8590" y="15535"/>
                  <a:pt x="8590" y="15535"/>
                  <a:pt x="8590" y="15535"/>
                </a:cubicBezTo>
                <a:lnTo>
                  <a:pt x="8589" y="15504"/>
                </a:lnTo>
                <a:cubicBezTo>
                  <a:pt x="8580" y="15362"/>
                  <a:pt x="8575" y="15217"/>
                  <a:pt x="8575" y="15070"/>
                </a:cubicBezTo>
                <a:cubicBezTo>
                  <a:pt x="8573" y="15044"/>
                  <a:pt x="8573" y="15017"/>
                  <a:pt x="8573" y="14991"/>
                </a:cubicBezTo>
                <a:lnTo>
                  <a:pt x="8574" y="14937"/>
                </a:lnTo>
                <a:lnTo>
                  <a:pt x="8575" y="14937"/>
                </a:lnTo>
                <a:close/>
                <a:moveTo>
                  <a:pt x="8551" y="14935"/>
                </a:moveTo>
                <a:lnTo>
                  <a:pt x="8551" y="14937"/>
                </a:lnTo>
                <a:lnTo>
                  <a:pt x="8551" y="14937"/>
                </a:lnTo>
                <a:lnTo>
                  <a:pt x="8553" y="14991"/>
                </a:lnTo>
                <a:cubicBezTo>
                  <a:pt x="8553" y="15017"/>
                  <a:pt x="8552" y="15044"/>
                  <a:pt x="8550" y="15070"/>
                </a:cubicBezTo>
                <a:cubicBezTo>
                  <a:pt x="8550" y="15217"/>
                  <a:pt x="8546" y="15362"/>
                  <a:pt x="8537" y="15504"/>
                </a:cubicBezTo>
                <a:lnTo>
                  <a:pt x="8536" y="15535"/>
                </a:lnTo>
                <a:cubicBezTo>
                  <a:pt x="8536" y="15535"/>
                  <a:pt x="8535" y="15535"/>
                  <a:pt x="8535" y="15535"/>
                </a:cubicBezTo>
                <a:cubicBezTo>
                  <a:pt x="8446" y="17189"/>
                  <a:pt x="7948" y="18505"/>
                  <a:pt x="7312" y="18784"/>
                </a:cubicBezTo>
                <a:lnTo>
                  <a:pt x="7312" y="18789"/>
                </a:lnTo>
                <a:cubicBezTo>
                  <a:pt x="7303" y="18794"/>
                  <a:pt x="7293" y="18798"/>
                  <a:pt x="7283" y="18796"/>
                </a:cubicBezTo>
                <a:cubicBezTo>
                  <a:pt x="7228" y="18822"/>
                  <a:pt x="7172" y="18836"/>
                  <a:pt x="7114" y="18839"/>
                </a:cubicBezTo>
                <a:lnTo>
                  <a:pt x="7084" y="18846"/>
                </a:lnTo>
                <a:lnTo>
                  <a:pt x="7084" y="18844"/>
                </a:lnTo>
                <a:lnTo>
                  <a:pt x="7083" y="18844"/>
                </a:lnTo>
                <a:cubicBezTo>
                  <a:pt x="7082" y="18827"/>
                  <a:pt x="7082" y="18809"/>
                  <a:pt x="7082" y="18791"/>
                </a:cubicBezTo>
                <a:cubicBezTo>
                  <a:pt x="7082" y="18764"/>
                  <a:pt x="7082" y="18737"/>
                  <a:pt x="7084" y="18711"/>
                </a:cubicBezTo>
                <a:cubicBezTo>
                  <a:pt x="7084" y="18564"/>
                  <a:pt x="7089" y="18419"/>
                  <a:pt x="7098" y="18278"/>
                </a:cubicBezTo>
                <a:lnTo>
                  <a:pt x="7099" y="18246"/>
                </a:lnTo>
                <a:cubicBezTo>
                  <a:pt x="7099" y="18246"/>
                  <a:pt x="7099" y="18246"/>
                  <a:pt x="7099" y="18246"/>
                </a:cubicBezTo>
                <a:cubicBezTo>
                  <a:pt x="7189" y="16592"/>
                  <a:pt x="7686" y="15276"/>
                  <a:pt x="8322" y="14998"/>
                </a:cubicBezTo>
                <a:lnTo>
                  <a:pt x="8322" y="14992"/>
                </a:lnTo>
                <a:cubicBezTo>
                  <a:pt x="8332" y="14987"/>
                  <a:pt x="8341" y="14983"/>
                  <a:pt x="8351" y="14985"/>
                </a:cubicBezTo>
                <a:cubicBezTo>
                  <a:pt x="8406" y="14959"/>
                  <a:pt x="8463" y="14945"/>
                  <a:pt x="8520" y="14942"/>
                </a:cubicBezTo>
                <a:close/>
                <a:moveTo>
                  <a:pt x="5577" y="14935"/>
                </a:moveTo>
                <a:lnTo>
                  <a:pt x="5607" y="14942"/>
                </a:lnTo>
                <a:cubicBezTo>
                  <a:pt x="5665" y="14945"/>
                  <a:pt x="5721" y="14959"/>
                  <a:pt x="5776" y="14985"/>
                </a:cubicBezTo>
                <a:cubicBezTo>
                  <a:pt x="5786" y="14983"/>
                  <a:pt x="5796" y="14987"/>
                  <a:pt x="5805" y="14992"/>
                </a:cubicBezTo>
                <a:lnTo>
                  <a:pt x="5805" y="14998"/>
                </a:lnTo>
                <a:cubicBezTo>
                  <a:pt x="6441" y="15276"/>
                  <a:pt x="6939" y="16592"/>
                  <a:pt x="7028" y="18246"/>
                </a:cubicBezTo>
                <a:cubicBezTo>
                  <a:pt x="7028" y="18246"/>
                  <a:pt x="7029" y="18246"/>
                  <a:pt x="7029" y="18246"/>
                </a:cubicBezTo>
                <a:lnTo>
                  <a:pt x="7030" y="18278"/>
                </a:lnTo>
                <a:cubicBezTo>
                  <a:pt x="7039" y="18419"/>
                  <a:pt x="7043" y="18564"/>
                  <a:pt x="7043" y="18711"/>
                </a:cubicBezTo>
                <a:cubicBezTo>
                  <a:pt x="7046" y="18737"/>
                  <a:pt x="7046" y="18764"/>
                  <a:pt x="7046" y="18791"/>
                </a:cubicBezTo>
                <a:cubicBezTo>
                  <a:pt x="7046" y="18809"/>
                  <a:pt x="7046" y="18827"/>
                  <a:pt x="7045" y="18844"/>
                </a:cubicBezTo>
                <a:lnTo>
                  <a:pt x="7044" y="18844"/>
                </a:lnTo>
                <a:lnTo>
                  <a:pt x="7044" y="18846"/>
                </a:lnTo>
                <a:lnTo>
                  <a:pt x="7013" y="18839"/>
                </a:lnTo>
                <a:cubicBezTo>
                  <a:pt x="6956" y="18836"/>
                  <a:pt x="6899" y="18822"/>
                  <a:pt x="6844" y="18796"/>
                </a:cubicBezTo>
                <a:cubicBezTo>
                  <a:pt x="6834" y="18798"/>
                  <a:pt x="6825" y="18794"/>
                  <a:pt x="6816" y="18789"/>
                </a:cubicBezTo>
                <a:lnTo>
                  <a:pt x="6815" y="18784"/>
                </a:lnTo>
                <a:cubicBezTo>
                  <a:pt x="6180" y="18505"/>
                  <a:pt x="5682" y="17189"/>
                  <a:pt x="5593" y="15535"/>
                </a:cubicBezTo>
                <a:cubicBezTo>
                  <a:pt x="5592" y="15535"/>
                  <a:pt x="5592" y="15535"/>
                  <a:pt x="5592" y="15535"/>
                </a:cubicBezTo>
                <a:lnTo>
                  <a:pt x="5591" y="15504"/>
                </a:lnTo>
                <a:cubicBezTo>
                  <a:pt x="5582" y="15362"/>
                  <a:pt x="5577" y="15217"/>
                  <a:pt x="5578" y="15070"/>
                </a:cubicBezTo>
                <a:cubicBezTo>
                  <a:pt x="5575" y="15044"/>
                  <a:pt x="5575" y="15017"/>
                  <a:pt x="5575" y="14991"/>
                </a:cubicBezTo>
                <a:lnTo>
                  <a:pt x="5576" y="14937"/>
                </a:lnTo>
                <a:lnTo>
                  <a:pt x="5577" y="14937"/>
                </a:lnTo>
                <a:close/>
                <a:moveTo>
                  <a:pt x="5553" y="14935"/>
                </a:moveTo>
                <a:lnTo>
                  <a:pt x="5553" y="14937"/>
                </a:lnTo>
                <a:lnTo>
                  <a:pt x="5554" y="14937"/>
                </a:lnTo>
                <a:lnTo>
                  <a:pt x="5555" y="14991"/>
                </a:lnTo>
                <a:cubicBezTo>
                  <a:pt x="5555" y="15017"/>
                  <a:pt x="5555" y="15044"/>
                  <a:pt x="5552" y="15070"/>
                </a:cubicBezTo>
                <a:cubicBezTo>
                  <a:pt x="5552" y="15217"/>
                  <a:pt x="5548" y="15362"/>
                  <a:pt x="5539" y="15504"/>
                </a:cubicBezTo>
                <a:lnTo>
                  <a:pt x="5538" y="15535"/>
                </a:lnTo>
                <a:cubicBezTo>
                  <a:pt x="5538" y="15535"/>
                  <a:pt x="5537" y="15535"/>
                  <a:pt x="5537" y="15535"/>
                </a:cubicBezTo>
                <a:cubicBezTo>
                  <a:pt x="5448" y="17189"/>
                  <a:pt x="4950" y="18505"/>
                  <a:pt x="4314" y="18784"/>
                </a:cubicBezTo>
                <a:lnTo>
                  <a:pt x="4314" y="18789"/>
                </a:lnTo>
                <a:cubicBezTo>
                  <a:pt x="4305" y="18794"/>
                  <a:pt x="4295" y="18798"/>
                  <a:pt x="4285" y="18796"/>
                </a:cubicBezTo>
                <a:cubicBezTo>
                  <a:pt x="4230" y="18822"/>
                  <a:pt x="4174" y="18836"/>
                  <a:pt x="4116" y="18839"/>
                </a:cubicBezTo>
                <a:lnTo>
                  <a:pt x="4086" y="18846"/>
                </a:lnTo>
                <a:lnTo>
                  <a:pt x="4086" y="18844"/>
                </a:lnTo>
                <a:lnTo>
                  <a:pt x="4085" y="18844"/>
                </a:lnTo>
                <a:cubicBezTo>
                  <a:pt x="4084" y="18827"/>
                  <a:pt x="4084" y="18809"/>
                  <a:pt x="4084" y="18791"/>
                </a:cubicBezTo>
                <a:cubicBezTo>
                  <a:pt x="4084" y="18764"/>
                  <a:pt x="4084" y="18737"/>
                  <a:pt x="4087" y="18711"/>
                </a:cubicBezTo>
                <a:cubicBezTo>
                  <a:pt x="4086" y="18564"/>
                  <a:pt x="4091" y="18419"/>
                  <a:pt x="4100" y="18278"/>
                </a:cubicBezTo>
                <a:lnTo>
                  <a:pt x="4101" y="18246"/>
                </a:lnTo>
                <a:cubicBezTo>
                  <a:pt x="4101" y="18246"/>
                  <a:pt x="4101" y="18246"/>
                  <a:pt x="4102" y="18246"/>
                </a:cubicBezTo>
                <a:cubicBezTo>
                  <a:pt x="4191" y="16592"/>
                  <a:pt x="4689" y="15276"/>
                  <a:pt x="5324" y="14998"/>
                </a:cubicBezTo>
                <a:lnTo>
                  <a:pt x="5325" y="14992"/>
                </a:lnTo>
                <a:cubicBezTo>
                  <a:pt x="5334" y="14987"/>
                  <a:pt x="5343" y="14983"/>
                  <a:pt x="5353" y="14985"/>
                </a:cubicBezTo>
                <a:cubicBezTo>
                  <a:pt x="5408" y="14959"/>
                  <a:pt x="5465" y="14945"/>
                  <a:pt x="5522" y="14942"/>
                </a:cubicBezTo>
                <a:close/>
                <a:moveTo>
                  <a:pt x="2579" y="14935"/>
                </a:moveTo>
                <a:lnTo>
                  <a:pt x="2609" y="14942"/>
                </a:lnTo>
                <a:cubicBezTo>
                  <a:pt x="2667" y="14945"/>
                  <a:pt x="2723" y="14959"/>
                  <a:pt x="2779" y="14985"/>
                </a:cubicBezTo>
                <a:cubicBezTo>
                  <a:pt x="2788" y="14983"/>
                  <a:pt x="2798" y="14987"/>
                  <a:pt x="2807" y="14992"/>
                </a:cubicBezTo>
                <a:lnTo>
                  <a:pt x="2807" y="14998"/>
                </a:lnTo>
                <a:cubicBezTo>
                  <a:pt x="3443" y="15276"/>
                  <a:pt x="3941" y="16592"/>
                  <a:pt x="4030" y="18246"/>
                </a:cubicBezTo>
                <a:cubicBezTo>
                  <a:pt x="4031" y="18246"/>
                  <a:pt x="4031" y="18246"/>
                  <a:pt x="4031" y="18246"/>
                </a:cubicBezTo>
                <a:lnTo>
                  <a:pt x="4032" y="18278"/>
                </a:lnTo>
                <a:cubicBezTo>
                  <a:pt x="4041" y="18419"/>
                  <a:pt x="4045" y="18564"/>
                  <a:pt x="4045" y="18711"/>
                </a:cubicBezTo>
                <a:cubicBezTo>
                  <a:pt x="4048" y="18737"/>
                  <a:pt x="4048" y="18764"/>
                  <a:pt x="4048" y="18791"/>
                </a:cubicBezTo>
                <a:cubicBezTo>
                  <a:pt x="4048" y="18809"/>
                  <a:pt x="4048" y="18827"/>
                  <a:pt x="4047" y="18844"/>
                </a:cubicBezTo>
                <a:lnTo>
                  <a:pt x="4046" y="18844"/>
                </a:lnTo>
                <a:lnTo>
                  <a:pt x="4046" y="18846"/>
                </a:lnTo>
                <a:lnTo>
                  <a:pt x="4015" y="18839"/>
                </a:lnTo>
                <a:cubicBezTo>
                  <a:pt x="3958" y="18836"/>
                  <a:pt x="3902" y="18822"/>
                  <a:pt x="3846" y="18796"/>
                </a:cubicBezTo>
                <a:cubicBezTo>
                  <a:pt x="3836" y="18798"/>
                  <a:pt x="3827" y="18794"/>
                  <a:pt x="3818" y="18789"/>
                </a:cubicBezTo>
                <a:lnTo>
                  <a:pt x="3817" y="18784"/>
                </a:lnTo>
                <a:cubicBezTo>
                  <a:pt x="3182" y="18505"/>
                  <a:pt x="2684" y="17189"/>
                  <a:pt x="2595" y="15535"/>
                </a:cubicBezTo>
                <a:cubicBezTo>
                  <a:pt x="2594" y="15535"/>
                  <a:pt x="2594" y="15535"/>
                  <a:pt x="2594" y="15535"/>
                </a:cubicBezTo>
                <a:lnTo>
                  <a:pt x="2593" y="15504"/>
                </a:lnTo>
                <a:cubicBezTo>
                  <a:pt x="2584" y="15362"/>
                  <a:pt x="2580" y="15217"/>
                  <a:pt x="2580" y="15070"/>
                </a:cubicBezTo>
                <a:cubicBezTo>
                  <a:pt x="2577" y="15044"/>
                  <a:pt x="2577" y="15017"/>
                  <a:pt x="2577" y="14991"/>
                </a:cubicBezTo>
                <a:lnTo>
                  <a:pt x="2578" y="14937"/>
                </a:lnTo>
                <a:lnTo>
                  <a:pt x="2579" y="14937"/>
                </a:lnTo>
                <a:close/>
                <a:moveTo>
                  <a:pt x="2555" y="14935"/>
                </a:moveTo>
                <a:lnTo>
                  <a:pt x="2555" y="14937"/>
                </a:lnTo>
                <a:lnTo>
                  <a:pt x="2556" y="14937"/>
                </a:lnTo>
                <a:lnTo>
                  <a:pt x="2557" y="14991"/>
                </a:lnTo>
                <a:cubicBezTo>
                  <a:pt x="2557" y="15017"/>
                  <a:pt x="2557" y="15044"/>
                  <a:pt x="2554" y="15070"/>
                </a:cubicBezTo>
                <a:cubicBezTo>
                  <a:pt x="2554" y="15217"/>
                  <a:pt x="2550" y="15362"/>
                  <a:pt x="2541" y="15504"/>
                </a:cubicBezTo>
                <a:lnTo>
                  <a:pt x="2540" y="15535"/>
                </a:lnTo>
                <a:cubicBezTo>
                  <a:pt x="2540" y="15535"/>
                  <a:pt x="2540" y="15535"/>
                  <a:pt x="2539" y="15535"/>
                </a:cubicBezTo>
                <a:cubicBezTo>
                  <a:pt x="2450" y="17189"/>
                  <a:pt x="1952" y="18505"/>
                  <a:pt x="1316" y="18784"/>
                </a:cubicBezTo>
                <a:lnTo>
                  <a:pt x="1316" y="18789"/>
                </a:lnTo>
                <a:cubicBezTo>
                  <a:pt x="1307" y="18794"/>
                  <a:pt x="1297" y="18798"/>
                  <a:pt x="1288" y="18796"/>
                </a:cubicBezTo>
                <a:cubicBezTo>
                  <a:pt x="1232" y="18822"/>
                  <a:pt x="1176" y="18836"/>
                  <a:pt x="1118" y="18839"/>
                </a:cubicBezTo>
                <a:lnTo>
                  <a:pt x="1088" y="18846"/>
                </a:lnTo>
                <a:lnTo>
                  <a:pt x="1088" y="18844"/>
                </a:lnTo>
                <a:lnTo>
                  <a:pt x="1087" y="18844"/>
                </a:lnTo>
                <a:cubicBezTo>
                  <a:pt x="1086" y="18827"/>
                  <a:pt x="1086" y="18809"/>
                  <a:pt x="1086" y="18791"/>
                </a:cubicBezTo>
                <a:cubicBezTo>
                  <a:pt x="1086" y="18764"/>
                  <a:pt x="1086" y="18737"/>
                  <a:pt x="1089" y="18711"/>
                </a:cubicBezTo>
                <a:cubicBezTo>
                  <a:pt x="1089" y="18564"/>
                  <a:pt x="1093" y="18419"/>
                  <a:pt x="1102" y="18278"/>
                </a:cubicBezTo>
                <a:lnTo>
                  <a:pt x="1103" y="18246"/>
                </a:lnTo>
                <a:cubicBezTo>
                  <a:pt x="1103" y="18246"/>
                  <a:pt x="1103" y="18246"/>
                  <a:pt x="1104" y="18246"/>
                </a:cubicBezTo>
                <a:cubicBezTo>
                  <a:pt x="1193" y="16592"/>
                  <a:pt x="1691" y="15276"/>
                  <a:pt x="2326" y="14998"/>
                </a:cubicBezTo>
                <a:lnTo>
                  <a:pt x="2327" y="14992"/>
                </a:lnTo>
                <a:cubicBezTo>
                  <a:pt x="2336" y="14987"/>
                  <a:pt x="2345" y="14983"/>
                  <a:pt x="2355" y="14985"/>
                </a:cubicBezTo>
                <a:cubicBezTo>
                  <a:pt x="2411" y="14959"/>
                  <a:pt x="2467" y="14945"/>
                  <a:pt x="2524" y="14942"/>
                </a:cubicBezTo>
                <a:close/>
                <a:moveTo>
                  <a:pt x="19328" y="11563"/>
                </a:moveTo>
                <a:cubicBezTo>
                  <a:pt x="19422" y="12843"/>
                  <a:pt x="19803" y="13857"/>
                  <a:pt x="20290" y="14137"/>
                </a:cubicBezTo>
                <a:cubicBezTo>
                  <a:pt x="20196" y="12857"/>
                  <a:pt x="19815" y="11842"/>
                  <a:pt x="19328" y="11563"/>
                </a:cubicBezTo>
                <a:close/>
                <a:moveTo>
                  <a:pt x="18783" y="11563"/>
                </a:moveTo>
                <a:cubicBezTo>
                  <a:pt x="18296" y="11842"/>
                  <a:pt x="17915" y="12857"/>
                  <a:pt x="17821" y="14137"/>
                </a:cubicBezTo>
                <a:cubicBezTo>
                  <a:pt x="18308" y="13857"/>
                  <a:pt x="18689" y="12843"/>
                  <a:pt x="18783" y="11563"/>
                </a:cubicBezTo>
                <a:close/>
                <a:moveTo>
                  <a:pt x="16330" y="11563"/>
                </a:moveTo>
                <a:cubicBezTo>
                  <a:pt x="16424" y="12843"/>
                  <a:pt x="16805" y="13857"/>
                  <a:pt x="17292" y="14137"/>
                </a:cubicBezTo>
                <a:cubicBezTo>
                  <a:pt x="17198" y="12857"/>
                  <a:pt x="16817" y="11842"/>
                  <a:pt x="16330" y="11563"/>
                </a:cubicBezTo>
                <a:close/>
                <a:moveTo>
                  <a:pt x="15785" y="11563"/>
                </a:moveTo>
                <a:cubicBezTo>
                  <a:pt x="15298" y="11842"/>
                  <a:pt x="14917" y="12857"/>
                  <a:pt x="14823" y="14137"/>
                </a:cubicBezTo>
                <a:cubicBezTo>
                  <a:pt x="15310" y="13857"/>
                  <a:pt x="15691" y="12843"/>
                  <a:pt x="15785" y="11563"/>
                </a:cubicBezTo>
                <a:close/>
                <a:moveTo>
                  <a:pt x="13332" y="11563"/>
                </a:moveTo>
                <a:cubicBezTo>
                  <a:pt x="13426" y="12843"/>
                  <a:pt x="13807" y="13857"/>
                  <a:pt x="14294" y="14137"/>
                </a:cubicBezTo>
                <a:cubicBezTo>
                  <a:pt x="14200" y="12857"/>
                  <a:pt x="13819" y="11842"/>
                  <a:pt x="13332" y="11563"/>
                </a:cubicBezTo>
                <a:close/>
                <a:moveTo>
                  <a:pt x="12787" y="11563"/>
                </a:moveTo>
                <a:cubicBezTo>
                  <a:pt x="12300" y="11842"/>
                  <a:pt x="11919" y="12857"/>
                  <a:pt x="11825" y="14137"/>
                </a:cubicBezTo>
                <a:cubicBezTo>
                  <a:pt x="12312" y="13857"/>
                  <a:pt x="12693" y="12843"/>
                  <a:pt x="12787" y="11563"/>
                </a:cubicBezTo>
                <a:close/>
                <a:moveTo>
                  <a:pt x="10334" y="11563"/>
                </a:moveTo>
                <a:cubicBezTo>
                  <a:pt x="10428" y="12843"/>
                  <a:pt x="10809" y="13857"/>
                  <a:pt x="11296" y="14137"/>
                </a:cubicBezTo>
                <a:cubicBezTo>
                  <a:pt x="11202" y="12857"/>
                  <a:pt x="10821" y="11842"/>
                  <a:pt x="10334" y="11563"/>
                </a:cubicBezTo>
                <a:close/>
                <a:moveTo>
                  <a:pt x="9790" y="11563"/>
                </a:moveTo>
                <a:cubicBezTo>
                  <a:pt x="9302" y="11842"/>
                  <a:pt x="8921" y="12857"/>
                  <a:pt x="8827" y="14137"/>
                </a:cubicBezTo>
                <a:cubicBezTo>
                  <a:pt x="9315" y="13857"/>
                  <a:pt x="9695" y="12843"/>
                  <a:pt x="9790" y="11563"/>
                </a:cubicBezTo>
                <a:close/>
                <a:moveTo>
                  <a:pt x="7336" y="11563"/>
                </a:moveTo>
                <a:cubicBezTo>
                  <a:pt x="7430" y="12843"/>
                  <a:pt x="7811" y="13857"/>
                  <a:pt x="8299" y="14137"/>
                </a:cubicBezTo>
                <a:cubicBezTo>
                  <a:pt x="8204" y="12857"/>
                  <a:pt x="7824" y="11842"/>
                  <a:pt x="7336" y="11563"/>
                </a:cubicBezTo>
                <a:close/>
                <a:moveTo>
                  <a:pt x="6792" y="11563"/>
                </a:moveTo>
                <a:cubicBezTo>
                  <a:pt x="6304" y="11842"/>
                  <a:pt x="5923" y="12857"/>
                  <a:pt x="5829" y="14137"/>
                </a:cubicBezTo>
                <a:cubicBezTo>
                  <a:pt x="6317" y="13857"/>
                  <a:pt x="6697" y="12843"/>
                  <a:pt x="6792" y="11563"/>
                </a:cubicBezTo>
                <a:close/>
                <a:moveTo>
                  <a:pt x="4338" y="11563"/>
                </a:moveTo>
                <a:cubicBezTo>
                  <a:pt x="4432" y="12843"/>
                  <a:pt x="4813" y="13857"/>
                  <a:pt x="5301" y="14137"/>
                </a:cubicBezTo>
                <a:cubicBezTo>
                  <a:pt x="5206" y="12857"/>
                  <a:pt x="4826" y="11842"/>
                  <a:pt x="4338" y="11563"/>
                </a:cubicBezTo>
                <a:close/>
                <a:moveTo>
                  <a:pt x="3794" y="11563"/>
                </a:moveTo>
                <a:cubicBezTo>
                  <a:pt x="3306" y="11842"/>
                  <a:pt x="2926" y="12857"/>
                  <a:pt x="2831" y="14137"/>
                </a:cubicBezTo>
                <a:cubicBezTo>
                  <a:pt x="3319" y="13857"/>
                  <a:pt x="3699" y="12843"/>
                  <a:pt x="3794" y="11563"/>
                </a:cubicBezTo>
                <a:close/>
                <a:moveTo>
                  <a:pt x="1340" y="11563"/>
                </a:moveTo>
                <a:cubicBezTo>
                  <a:pt x="1435" y="12843"/>
                  <a:pt x="1815" y="13857"/>
                  <a:pt x="2303" y="14137"/>
                </a:cubicBezTo>
                <a:cubicBezTo>
                  <a:pt x="2208" y="12857"/>
                  <a:pt x="1828" y="11842"/>
                  <a:pt x="1340" y="11563"/>
                </a:cubicBezTo>
                <a:close/>
                <a:moveTo>
                  <a:pt x="21600" y="11077"/>
                </a:moveTo>
                <a:lnTo>
                  <a:pt x="21600" y="11705"/>
                </a:lnTo>
                <a:cubicBezTo>
                  <a:pt x="21201" y="12106"/>
                  <a:pt x="20901" y="13020"/>
                  <a:pt x="20819" y="14137"/>
                </a:cubicBezTo>
                <a:cubicBezTo>
                  <a:pt x="21146" y="13949"/>
                  <a:pt x="21426" y="13428"/>
                  <a:pt x="21600" y="12714"/>
                </a:cubicBezTo>
                <a:lnTo>
                  <a:pt x="21600" y="13666"/>
                </a:lnTo>
                <a:cubicBezTo>
                  <a:pt x="21387" y="14229"/>
                  <a:pt x="21108" y="14620"/>
                  <a:pt x="20795" y="14758"/>
                </a:cubicBezTo>
                <a:lnTo>
                  <a:pt x="20795" y="14763"/>
                </a:lnTo>
                <a:cubicBezTo>
                  <a:pt x="20785" y="14768"/>
                  <a:pt x="20776" y="14772"/>
                  <a:pt x="20766" y="14770"/>
                </a:cubicBezTo>
                <a:cubicBezTo>
                  <a:pt x="20711" y="14797"/>
                  <a:pt x="20654" y="14811"/>
                  <a:pt x="20597" y="14813"/>
                </a:cubicBezTo>
                <a:lnTo>
                  <a:pt x="20567" y="14821"/>
                </a:lnTo>
                <a:lnTo>
                  <a:pt x="20567" y="14819"/>
                </a:lnTo>
                <a:lnTo>
                  <a:pt x="20566" y="14819"/>
                </a:lnTo>
                <a:cubicBezTo>
                  <a:pt x="20565" y="14801"/>
                  <a:pt x="20565" y="14783"/>
                  <a:pt x="20565" y="14765"/>
                </a:cubicBezTo>
                <a:cubicBezTo>
                  <a:pt x="20565" y="14738"/>
                  <a:pt x="20565" y="14711"/>
                  <a:pt x="20567" y="14685"/>
                </a:cubicBezTo>
                <a:cubicBezTo>
                  <a:pt x="20567" y="14536"/>
                  <a:pt x="20571" y="14391"/>
                  <a:pt x="20580" y="14248"/>
                </a:cubicBezTo>
                <a:lnTo>
                  <a:pt x="20581" y="14216"/>
                </a:lnTo>
                <a:cubicBezTo>
                  <a:pt x="20582" y="14216"/>
                  <a:pt x="20582" y="14216"/>
                  <a:pt x="20582" y="14216"/>
                </a:cubicBezTo>
                <a:cubicBezTo>
                  <a:pt x="20661" y="12733"/>
                  <a:pt x="21064" y="11520"/>
                  <a:pt x="21600" y="11077"/>
                </a:cubicBezTo>
                <a:close/>
                <a:moveTo>
                  <a:pt x="19076" y="10878"/>
                </a:moveTo>
                <a:lnTo>
                  <a:pt x="19106" y="10886"/>
                </a:lnTo>
                <a:cubicBezTo>
                  <a:pt x="19163" y="10889"/>
                  <a:pt x="19220" y="10903"/>
                  <a:pt x="19275" y="10929"/>
                </a:cubicBezTo>
                <a:cubicBezTo>
                  <a:pt x="19285" y="10927"/>
                  <a:pt x="19294" y="10931"/>
                  <a:pt x="19304" y="10936"/>
                </a:cubicBezTo>
                <a:lnTo>
                  <a:pt x="19304" y="10942"/>
                </a:lnTo>
                <a:cubicBezTo>
                  <a:pt x="19940" y="11222"/>
                  <a:pt x="20438" y="12549"/>
                  <a:pt x="20527" y="14216"/>
                </a:cubicBezTo>
                <a:cubicBezTo>
                  <a:pt x="20527" y="14216"/>
                  <a:pt x="20527" y="14216"/>
                  <a:pt x="20528" y="14216"/>
                </a:cubicBezTo>
                <a:lnTo>
                  <a:pt x="20529" y="14248"/>
                </a:lnTo>
                <a:cubicBezTo>
                  <a:pt x="20537" y="14391"/>
                  <a:pt x="20542" y="14536"/>
                  <a:pt x="20542" y="14685"/>
                </a:cubicBezTo>
                <a:cubicBezTo>
                  <a:pt x="20544" y="14711"/>
                  <a:pt x="20544" y="14738"/>
                  <a:pt x="20544" y="14765"/>
                </a:cubicBezTo>
                <a:cubicBezTo>
                  <a:pt x="20544" y="14783"/>
                  <a:pt x="20544" y="14801"/>
                  <a:pt x="20543" y="14819"/>
                </a:cubicBezTo>
                <a:lnTo>
                  <a:pt x="20542" y="14819"/>
                </a:lnTo>
                <a:lnTo>
                  <a:pt x="20542" y="14821"/>
                </a:lnTo>
                <a:lnTo>
                  <a:pt x="20512" y="14813"/>
                </a:lnTo>
                <a:cubicBezTo>
                  <a:pt x="20454" y="14811"/>
                  <a:pt x="20398" y="14797"/>
                  <a:pt x="20343" y="14770"/>
                </a:cubicBezTo>
                <a:cubicBezTo>
                  <a:pt x="20333" y="14772"/>
                  <a:pt x="20323" y="14768"/>
                  <a:pt x="20314" y="14763"/>
                </a:cubicBezTo>
                <a:lnTo>
                  <a:pt x="20314" y="14758"/>
                </a:lnTo>
                <a:cubicBezTo>
                  <a:pt x="19678" y="14477"/>
                  <a:pt x="19180" y="13151"/>
                  <a:pt x="19091" y="11484"/>
                </a:cubicBezTo>
                <a:cubicBezTo>
                  <a:pt x="19091" y="11483"/>
                  <a:pt x="19091" y="11483"/>
                  <a:pt x="19090" y="11483"/>
                </a:cubicBezTo>
                <a:lnTo>
                  <a:pt x="19089" y="11452"/>
                </a:lnTo>
                <a:cubicBezTo>
                  <a:pt x="19080" y="11309"/>
                  <a:pt x="19076" y="11163"/>
                  <a:pt x="19076" y="11015"/>
                </a:cubicBezTo>
                <a:cubicBezTo>
                  <a:pt x="19074" y="10988"/>
                  <a:pt x="19074" y="10961"/>
                  <a:pt x="19074" y="10935"/>
                </a:cubicBezTo>
                <a:lnTo>
                  <a:pt x="19075" y="10881"/>
                </a:lnTo>
                <a:lnTo>
                  <a:pt x="19076" y="10881"/>
                </a:lnTo>
                <a:close/>
                <a:moveTo>
                  <a:pt x="19035" y="10878"/>
                </a:moveTo>
                <a:lnTo>
                  <a:pt x="19035" y="10881"/>
                </a:lnTo>
                <a:lnTo>
                  <a:pt x="19036" y="10881"/>
                </a:lnTo>
                <a:lnTo>
                  <a:pt x="19037" y="10935"/>
                </a:lnTo>
                <a:cubicBezTo>
                  <a:pt x="19037" y="10961"/>
                  <a:pt x="19037" y="10988"/>
                  <a:pt x="19035" y="11015"/>
                </a:cubicBezTo>
                <a:cubicBezTo>
                  <a:pt x="19035" y="11163"/>
                  <a:pt x="19031" y="11309"/>
                  <a:pt x="19022" y="11452"/>
                </a:cubicBezTo>
                <a:lnTo>
                  <a:pt x="19021" y="11483"/>
                </a:lnTo>
                <a:cubicBezTo>
                  <a:pt x="19020" y="11483"/>
                  <a:pt x="19020" y="11483"/>
                  <a:pt x="19020" y="11484"/>
                </a:cubicBezTo>
                <a:cubicBezTo>
                  <a:pt x="18931" y="13151"/>
                  <a:pt x="18433" y="14477"/>
                  <a:pt x="17797" y="14758"/>
                </a:cubicBezTo>
                <a:lnTo>
                  <a:pt x="17797" y="14763"/>
                </a:lnTo>
                <a:cubicBezTo>
                  <a:pt x="17787" y="14768"/>
                  <a:pt x="17778" y="14772"/>
                  <a:pt x="17768" y="14770"/>
                </a:cubicBezTo>
                <a:cubicBezTo>
                  <a:pt x="17713" y="14797"/>
                  <a:pt x="17656" y="14811"/>
                  <a:pt x="17599" y="14813"/>
                </a:cubicBezTo>
                <a:lnTo>
                  <a:pt x="17569" y="14821"/>
                </a:lnTo>
                <a:lnTo>
                  <a:pt x="17569" y="14819"/>
                </a:lnTo>
                <a:lnTo>
                  <a:pt x="17568" y="14819"/>
                </a:lnTo>
                <a:cubicBezTo>
                  <a:pt x="17567" y="14801"/>
                  <a:pt x="17567" y="14783"/>
                  <a:pt x="17567" y="14765"/>
                </a:cubicBezTo>
                <a:cubicBezTo>
                  <a:pt x="17567" y="14738"/>
                  <a:pt x="17567" y="14711"/>
                  <a:pt x="17569" y="14685"/>
                </a:cubicBezTo>
                <a:cubicBezTo>
                  <a:pt x="17569" y="14536"/>
                  <a:pt x="17573" y="14391"/>
                  <a:pt x="17582" y="14248"/>
                </a:cubicBezTo>
                <a:lnTo>
                  <a:pt x="17583" y="14216"/>
                </a:lnTo>
                <a:cubicBezTo>
                  <a:pt x="17584" y="14216"/>
                  <a:pt x="17584" y="14216"/>
                  <a:pt x="17584" y="14216"/>
                </a:cubicBezTo>
                <a:cubicBezTo>
                  <a:pt x="17673" y="12549"/>
                  <a:pt x="18171" y="11222"/>
                  <a:pt x="18807" y="10942"/>
                </a:cubicBezTo>
                <a:lnTo>
                  <a:pt x="18807" y="10936"/>
                </a:lnTo>
                <a:cubicBezTo>
                  <a:pt x="18817" y="10931"/>
                  <a:pt x="18826" y="10927"/>
                  <a:pt x="18836" y="10929"/>
                </a:cubicBezTo>
                <a:cubicBezTo>
                  <a:pt x="18891" y="10903"/>
                  <a:pt x="18948" y="10889"/>
                  <a:pt x="19005" y="10886"/>
                </a:cubicBezTo>
                <a:close/>
                <a:moveTo>
                  <a:pt x="16078" y="10878"/>
                </a:moveTo>
                <a:lnTo>
                  <a:pt x="16108" y="10886"/>
                </a:lnTo>
                <a:cubicBezTo>
                  <a:pt x="16165" y="10889"/>
                  <a:pt x="16222" y="10903"/>
                  <a:pt x="16277" y="10929"/>
                </a:cubicBezTo>
                <a:cubicBezTo>
                  <a:pt x="16287" y="10927"/>
                  <a:pt x="16296" y="10931"/>
                  <a:pt x="16306" y="10936"/>
                </a:cubicBezTo>
                <a:lnTo>
                  <a:pt x="16306" y="10942"/>
                </a:lnTo>
                <a:cubicBezTo>
                  <a:pt x="16942" y="11222"/>
                  <a:pt x="17440" y="12549"/>
                  <a:pt x="17529" y="14216"/>
                </a:cubicBezTo>
                <a:cubicBezTo>
                  <a:pt x="17529" y="14216"/>
                  <a:pt x="17529" y="14216"/>
                  <a:pt x="17530" y="14216"/>
                </a:cubicBezTo>
                <a:lnTo>
                  <a:pt x="17531" y="14248"/>
                </a:lnTo>
                <a:cubicBezTo>
                  <a:pt x="17540" y="14391"/>
                  <a:pt x="17544" y="14536"/>
                  <a:pt x="17544" y="14685"/>
                </a:cubicBezTo>
                <a:cubicBezTo>
                  <a:pt x="17546" y="14711"/>
                  <a:pt x="17546" y="14738"/>
                  <a:pt x="17546" y="14765"/>
                </a:cubicBezTo>
                <a:cubicBezTo>
                  <a:pt x="17546" y="14783"/>
                  <a:pt x="17546" y="14801"/>
                  <a:pt x="17545" y="14819"/>
                </a:cubicBezTo>
                <a:lnTo>
                  <a:pt x="17544" y="14819"/>
                </a:lnTo>
                <a:lnTo>
                  <a:pt x="17544" y="14821"/>
                </a:lnTo>
                <a:lnTo>
                  <a:pt x="17514" y="14813"/>
                </a:lnTo>
                <a:cubicBezTo>
                  <a:pt x="17457" y="14811"/>
                  <a:pt x="17400" y="14797"/>
                  <a:pt x="17345" y="14770"/>
                </a:cubicBezTo>
                <a:cubicBezTo>
                  <a:pt x="17335" y="14772"/>
                  <a:pt x="17326" y="14768"/>
                  <a:pt x="17316" y="14763"/>
                </a:cubicBezTo>
                <a:lnTo>
                  <a:pt x="17316" y="14758"/>
                </a:lnTo>
                <a:cubicBezTo>
                  <a:pt x="16680" y="14477"/>
                  <a:pt x="16182" y="13151"/>
                  <a:pt x="16093" y="11484"/>
                </a:cubicBezTo>
                <a:cubicBezTo>
                  <a:pt x="16093" y="11483"/>
                  <a:pt x="16093" y="11483"/>
                  <a:pt x="16092" y="11483"/>
                </a:cubicBezTo>
                <a:lnTo>
                  <a:pt x="16091" y="11452"/>
                </a:lnTo>
                <a:cubicBezTo>
                  <a:pt x="16082" y="11309"/>
                  <a:pt x="16078" y="11163"/>
                  <a:pt x="16078" y="11015"/>
                </a:cubicBezTo>
                <a:cubicBezTo>
                  <a:pt x="16076" y="10988"/>
                  <a:pt x="16076" y="10961"/>
                  <a:pt x="16076" y="10935"/>
                </a:cubicBezTo>
                <a:lnTo>
                  <a:pt x="16077" y="10881"/>
                </a:lnTo>
                <a:lnTo>
                  <a:pt x="16078" y="10881"/>
                </a:lnTo>
                <a:close/>
                <a:moveTo>
                  <a:pt x="16037" y="10878"/>
                </a:moveTo>
                <a:lnTo>
                  <a:pt x="16037" y="10881"/>
                </a:lnTo>
                <a:lnTo>
                  <a:pt x="16038" y="10881"/>
                </a:lnTo>
                <a:lnTo>
                  <a:pt x="16039" y="10935"/>
                </a:lnTo>
                <a:cubicBezTo>
                  <a:pt x="16039" y="10961"/>
                  <a:pt x="16039" y="10988"/>
                  <a:pt x="16037" y="11015"/>
                </a:cubicBezTo>
                <a:cubicBezTo>
                  <a:pt x="16037" y="11163"/>
                  <a:pt x="16033" y="11309"/>
                  <a:pt x="16024" y="11452"/>
                </a:cubicBezTo>
                <a:lnTo>
                  <a:pt x="16023" y="11483"/>
                </a:lnTo>
                <a:cubicBezTo>
                  <a:pt x="16022" y="11483"/>
                  <a:pt x="16022" y="11483"/>
                  <a:pt x="16022" y="11484"/>
                </a:cubicBezTo>
                <a:cubicBezTo>
                  <a:pt x="15933" y="13151"/>
                  <a:pt x="15435" y="14477"/>
                  <a:pt x="14799" y="14758"/>
                </a:cubicBezTo>
                <a:lnTo>
                  <a:pt x="14799" y="14763"/>
                </a:lnTo>
                <a:cubicBezTo>
                  <a:pt x="14789" y="14768"/>
                  <a:pt x="14780" y="14772"/>
                  <a:pt x="14770" y="14770"/>
                </a:cubicBezTo>
                <a:cubicBezTo>
                  <a:pt x="14715" y="14797"/>
                  <a:pt x="14658" y="14811"/>
                  <a:pt x="14601" y="14813"/>
                </a:cubicBezTo>
                <a:lnTo>
                  <a:pt x="14571" y="14821"/>
                </a:lnTo>
                <a:lnTo>
                  <a:pt x="14571" y="14819"/>
                </a:lnTo>
                <a:lnTo>
                  <a:pt x="14570" y="14819"/>
                </a:lnTo>
                <a:cubicBezTo>
                  <a:pt x="14569" y="14801"/>
                  <a:pt x="14569" y="14783"/>
                  <a:pt x="14569" y="14765"/>
                </a:cubicBezTo>
                <a:cubicBezTo>
                  <a:pt x="14569" y="14738"/>
                  <a:pt x="14569" y="14711"/>
                  <a:pt x="14571" y="14685"/>
                </a:cubicBezTo>
                <a:cubicBezTo>
                  <a:pt x="14571" y="14536"/>
                  <a:pt x="14575" y="14391"/>
                  <a:pt x="14584" y="14248"/>
                </a:cubicBezTo>
                <a:lnTo>
                  <a:pt x="14585" y="14216"/>
                </a:lnTo>
                <a:cubicBezTo>
                  <a:pt x="14586" y="14216"/>
                  <a:pt x="14586" y="14216"/>
                  <a:pt x="14586" y="14216"/>
                </a:cubicBezTo>
                <a:cubicBezTo>
                  <a:pt x="14675" y="12549"/>
                  <a:pt x="15173" y="11222"/>
                  <a:pt x="15809" y="10942"/>
                </a:cubicBezTo>
                <a:lnTo>
                  <a:pt x="15809" y="10936"/>
                </a:lnTo>
                <a:cubicBezTo>
                  <a:pt x="15819" y="10931"/>
                  <a:pt x="15828" y="10927"/>
                  <a:pt x="15838" y="10929"/>
                </a:cubicBezTo>
                <a:cubicBezTo>
                  <a:pt x="15893" y="10903"/>
                  <a:pt x="15950" y="10889"/>
                  <a:pt x="16007" y="10886"/>
                </a:cubicBezTo>
                <a:close/>
                <a:moveTo>
                  <a:pt x="13080" y="10878"/>
                </a:moveTo>
                <a:lnTo>
                  <a:pt x="13110" y="10886"/>
                </a:lnTo>
                <a:cubicBezTo>
                  <a:pt x="13167" y="10889"/>
                  <a:pt x="13224" y="10903"/>
                  <a:pt x="13279" y="10929"/>
                </a:cubicBezTo>
                <a:cubicBezTo>
                  <a:pt x="13289" y="10927"/>
                  <a:pt x="13298" y="10931"/>
                  <a:pt x="13308" y="10936"/>
                </a:cubicBezTo>
                <a:lnTo>
                  <a:pt x="13308" y="10942"/>
                </a:lnTo>
                <a:cubicBezTo>
                  <a:pt x="13944" y="11222"/>
                  <a:pt x="14442" y="12549"/>
                  <a:pt x="14531" y="14216"/>
                </a:cubicBezTo>
                <a:cubicBezTo>
                  <a:pt x="14531" y="14216"/>
                  <a:pt x="14531" y="14216"/>
                  <a:pt x="14532" y="14216"/>
                </a:cubicBezTo>
                <a:lnTo>
                  <a:pt x="14533" y="14248"/>
                </a:lnTo>
                <a:cubicBezTo>
                  <a:pt x="14542" y="14391"/>
                  <a:pt x="14546" y="14536"/>
                  <a:pt x="14546" y="14685"/>
                </a:cubicBezTo>
                <a:cubicBezTo>
                  <a:pt x="14548" y="14711"/>
                  <a:pt x="14548" y="14738"/>
                  <a:pt x="14548" y="14765"/>
                </a:cubicBezTo>
                <a:cubicBezTo>
                  <a:pt x="14548" y="14783"/>
                  <a:pt x="14548" y="14801"/>
                  <a:pt x="14547" y="14819"/>
                </a:cubicBezTo>
                <a:lnTo>
                  <a:pt x="14546" y="14819"/>
                </a:lnTo>
                <a:lnTo>
                  <a:pt x="14546" y="14821"/>
                </a:lnTo>
                <a:lnTo>
                  <a:pt x="14516" y="14813"/>
                </a:lnTo>
                <a:cubicBezTo>
                  <a:pt x="14459" y="14811"/>
                  <a:pt x="14402" y="14797"/>
                  <a:pt x="14347" y="14770"/>
                </a:cubicBezTo>
                <a:cubicBezTo>
                  <a:pt x="14337" y="14772"/>
                  <a:pt x="14328" y="14768"/>
                  <a:pt x="14318" y="14763"/>
                </a:cubicBezTo>
                <a:lnTo>
                  <a:pt x="14318" y="14758"/>
                </a:lnTo>
                <a:cubicBezTo>
                  <a:pt x="13682" y="14477"/>
                  <a:pt x="13184" y="13151"/>
                  <a:pt x="13095" y="11484"/>
                </a:cubicBezTo>
                <a:cubicBezTo>
                  <a:pt x="13095" y="11483"/>
                  <a:pt x="13095" y="11483"/>
                  <a:pt x="13094" y="11483"/>
                </a:cubicBezTo>
                <a:lnTo>
                  <a:pt x="13093" y="11452"/>
                </a:lnTo>
                <a:cubicBezTo>
                  <a:pt x="13084" y="11309"/>
                  <a:pt x="13080" y="11163"/>
                  <a:pt x="13080" y="11015"/>
                </a:cubicBezTo>
                <a:cubicBezTo>
                  <a:pt x="13078" y="10988"/>
                  <a:pt x="13078" y="10961"/>
                  <a:pt x="13078" y="10935"/>
                </a:cubicBezTo>
                <a:lnTo>
                  <a:pt x="13079" y="10881"/>
                </a:lnTo>
                <a:lnTo>
                  <a:pt x="13080" y="10881"/>
                </a:lnTo>
                <a:close/>
                <a:moveTo>
                  <a:pt x="13039" y="10878"/>
                </a:moveTo>
                <a:lnTo>
                  <a:pt x="13040" y="10881"/>
                </a:lnTo>
                <a:lnTo>
                  <a:pt x="13040" y="10881"/>
                </a:lnTo>
                <a:lnTo>
                  <a:pt x="13041" y="10935"/>
                </a:lnTo>
                <a:cubicBezTo>
                  <a:pt x="13041" y="10961"/>
                  <a:pt x="13041" y="10988"/>
                  <a:pt x="13039" y="11015"/>
                </a:cubicBezTo>
                <a:cubicBezTo>
                  <a:pt x="13039" y="11163"/>
                  <a:pt x="13035" y="11309"/>
                  <a:pt x="13026" y="11452"/>
                </a:cubicBezTo>
                <a:lnTo>
                  <a:pt x="13025" y="11483"/>
                </a:lnTo>
                <a:cubicBezTo>
                  <a:pt x="13025" y="11483"/>
                  <a:pt x="13024" y="11483"/>
                  <a:pt x="13024" y="11484"/>
                </a:cubicBezTo>
                <a:cubicBezTo>
                  <a:pt x="12935" y="13151"/>
                  <a:pt x="12437" y="14477"/>
                  <a:pt x="11801" y="14758"/>
                </a:cubicBezTo>
                <a:lnTo>
                  <a:pt x="11801" y="14763"/>
                </a:lnTo>
                <a:cubicBezTo>
                  <a:pt x="11792" y="14768"/>
                  <a:pt x="11782" y="14772"/>
                  <a:pt x="11772" y="14770"/>
                </a:cubicBezTo>
                <a:cubicBezTo>
                  <a:pt x="11717" y="14797"/>
                  <a:pt x="11661" y="14811"/>
                  <a:pt x="11603" y="14813"/>
                </a:cubicBezTo>
                <a:lnTo>
                  <a:pt x="11573" y="14821"/>
                </a:lnTo>
                <a:lnTo>
                  <a:pt x="11573" y="14819"/>
                </a:lnTo>
                <a:lnTo>
                  <a:pt x="11572" y="14819"/>
                </a:lnTo>
                <a:cubicBezTo>
                  <a:pt x="11571" y="14801"/>
                  <a:pt x="11571" y="14783"/>
                  <a:pt x="11571" y="14765"/>
                </a:cubicBezTo>
                <a:cubicBezTo>
                  <a:pt x="11571" y="14738"/>
                  <a:pt x="11571" y="14711"/>
                  <a:pt x="11573" y="14685"/>
                </a:cubicBezTo>
                <a:cubicBezTo>
                  <a:pt x="11573" y="14536"/>
                  <a:pt x="11578" y="14391"/>
                  <a:pt x="11587" y="14248"/>
                </a:cubicBezTo>
                <a:lnTo>
                  <a:pt x="11588" y="14216"/>
                </a:lnTo>
                <a:cubicBezTo>
                  <a:pt x="11588" y="14216"/>
                  <a:pt x="11588" y="14216"/>
                  <a:pt x="11588" y="14216"/>
                </a:cubicBezTo>
                <a:cubicBezTo>
                  <a:pt x="11677" y="12549"/>
                  <a:pt x="12175" y="11222"/>
                  <a:pt x="12811" y="10942"/>
                </a:cubicBezTo>
                <a:lnTo>
                  <a:pt x="12811" y="10936"/>
                </a:lnTo>
                <a:cubicBezTo>
                  <a:pt x="12821" y="10931"/>
                  <a:pt x="12830" y="10927"/>
                  <a:pt x="12840" y="10929"/>
                </a:cubicBezTo>
                <a:cubicBezTo>
                  <a:pt x="12895" y="10903"/>
                  <a:pt x="12952" y="10889"/>
                  <a:pt x="13009" y="10886"/>
                </a:cubicBezTo>
                <a:close/>
                <a:moveTo>
                  <a:pt x="10082" y="10878"/>
                </a:moveTo>
                <a:lnTo>
                  <a:pt x="10112" y="10886"/>
                </a:lnTo>
                <a:cubicBezTo>
                  <a:pt x="10170" y="10889"/>
                  <a:pt x="10226" y="10903"/>
                  <a:pt x="10281" y="10929"/>
                </a:cubicBezTo>
                <a:cubicBezTo>
                  <a:pt x="10291" y="10927"/>
                  <a:pt x="10301" y="10931"/>
                  <a:pt x="10310" y="10936"/>
                </a:cubicBezTo>
                <a:lnTo>
                  <a:pt x="10310" y="10942"/>
                </a:lnTo>
                <a:cubicBezTo>
                  <a:pt x="10946" y="11222"/>
                  <a:pt x="11444" y="12549"/>
                  <a:pt x="11533" y="14216"/>
                </a:cubicBezTo>
                <a:cubicBezTo>
                  <a:pt x="11533" y="14216"/>
                  <a:pt x="11534" y="14216"/>
                  <a:pt x="11534" y="14216"/>
                </a:cubicBezTo>
                <a:lnTo>
                  <a:pt x="11535" y="14248"/>
                </a:lnTo>
                <a:cubicBezTo>
                  <a:pt x="11544" y="14391"/>
                  <a:pt x="11548" y="14536"/>
                  <a:pt x="11548" y="14685"/>
                </a:cubicBezTo>
                <a:cubicBezTo>
                  <a:pt x="11550" y="14711"/>
                  <a:pt x="11550" y="14738"/>
                  <a:pt x="11550" y="14765"/>
                </a:cubicBezTo>
                <a:cubicBezTo>
                  <a:pt x="11550" y="14783"/>
                  <a:pt x="11550" y="14801"/>
                  <a:pt x="11549" y="14819"/>
                </a:cubicBezTo>
                <a:lnTo>
                  <a:pt x="11549" y="14819"/>
                </a:lnTo>
                <a:lnTo>
                  <a:pt x="11548" y="14821"/>
                </a:lnTo>
                <a:lnTo>
                  <a:pt x="11518" y="14813"/>
                </a:lnTo>
                <a:cubicBezTo>
                  <a:pt x="11461" y="14811"/>
                  <a:pt x="11404" y="14797"/>
                  <a:pt x="11349" y="14770"/>
                </a:cubicBezTo>
                <a:cubicBezTo>
                  <a:pt x="11339" y="14772"/>
                  <a:pt x="11330" y="14768"/>
                  <a:pt x="11320" y="14763"/>
                </a:cubicBezTo>
                <a:lnTo>
                  <a:pt x="11320" y="14758"/>
                </a:lnTo>
                <a:cubicBezTo>
                  <a:pt x="10684" y="14477"/>
                  <a:pt x="10186" y="13151"/>
                  <a:pt x="10097" y="11484"/>
                </a:cubicBezTo>
                <a:cubicBezTo>
                  <a:pt x="10097" y="11483"/>
                  <a:pt x="10097" y="11483"/>
                  <a:pt x="10097" y="11483"/>
                </a:cubicBezTo>
                <a:lnTo>
                  <a:pt x="10096" y="11452"/>
                </a:lnTo>
                <a:cubicBezTo>
                  <a:pt x="10087" y="11309"/>
                  <a:pt x="10082" y="11163"/>
                  <a:pt x="10082" y="11015"/>
                </a:cubicBezTo>
                <a:cubicBezTo>
                  <a:pt x="10080" y="10988"/>
                  <a:pt x="10080" y="10961"/>
                  <a:pt x="10080" y="10935"/>
                </a:cubicBezTo>
                <a:lnTo>
                  <a:pt x="10081" y="10881"/>
                </a:lnTo>
                <a:lnTo>
                  <a:pt x="10082" y="10881"/>
                </a:lnTo>
                <a:close/>
                <a:moveTo>
                  <a:pt x="10042" y="10878"/>
                </a:moveTo>
                <a:lnTo>
                  <a:pt x="10042" y="10881"/>
                </a:lnTo>
                <a:lnTo>
                  <a:pt x="10042" y="10881"/>
                </a:lnTo>
                <a:lnTo>
                  <a:pt x="10044" y="10935"/>
                </a:lnTo>
                <a:cubicBezTo>
                  <a:pt x="10044" y="10961"/>
                  <a:pt x="10043" y="10988"/>
                  <a:pt x="10041" y="11015"/>
                </a:cubicBezTo>
                <a:cubicBezTo>
                  <a:pt x="10041" y="11163"/>
                  <a:pt x="10037" y="11309"/>
                  <a:pt x="10028" y="11452"/>
                </a:cubicBezTo>
                <a:lnTo>
                  <a:pt x="10027" y="11483"/>
                </a:lnTo>
                <a:cubicBezTo>
                  <a:pt x="10027" y="11483"/>
                  <a:pt x="10026" y="11483"/>
                  <a:pt x="10026" y="11484"/>
                </a:cubicBezTo>
                <a:cubicBezTo>
                  <a:pt x="9937" y="13151"/>
                  <a:pt x="9439" y="14477"/>
                  <a:pt x="8803" y="14758"/>
                </a:cubicBezTo>
                <a:lnTo>
                  <a:pt x="8803" y="14763"/>
                </a:lnTo>
                <a:cubicBezTo>
                  <a:pt x="8794" y="14768"/>
                  <a:pt x="8784" y="14772"/>
                  <a:pt x="8774" y="14770"/>
                </a:cubicBezTo>
                <a:cubicBezTo>
                  <a:pt x="8719" y="14797"/>
                  <a:pt x="8663" y="14811"/>
                  <a:pt x="8605" y="14813"/>
                </a:cubicBezTo>
                <a:lnTo>
                  <a:pt x="8575" y="14821"/>
                </a:lnTo>
                <a:lnTo>
                  <a:pt x="8575" y="14819"/>
                </a:lnTo>
                <a:lnTo>
                  <a:pt x="8574" y="14819"/>
                </a:lnTo>
                <a:cubicBezTo>
                  <a:pt x="8573" y="14801"/>
                  <a:pt x="8573" y="14783"/>
                  <a:pt x="8573" y="14765"/>
                </a:cubicBezTo>
                <a:cubicBezTo>
                  <a:pt x="8573" y="14738"/>
                  <a:pt x="8573" y="14711"/>
                  <a:pt x="8575" y="14685"/>
                </a:cubicBezTo>
                <a:cubicBezTo>
                  <a:pt x="8575" y="14536"/>
                  <a:pt x="8580" y="14391"/>
                  <a:pt x="8589" y="14248"/>
                </a:cubicBezTo>
                <a:lnTo>
                  <a:pt x="8590" y="14216"/>
                </a:lnTo>
                <a:cubicBezTo>
                  <a:pt x="8590" y="14216"/>
                  <a:pt x="8590" y="14216"/>
                  <a:pt x="8591" y="14216"/>
                </a:cubicBezTo>
                <a:cubicBezTo>
                  <a:pt x="8680" y="12549"/>
                  <a:pt x="9177" y="11222"/>
                  <a:pt x="9813" y="10942"/>
                </a:cubicBezTo>
                <a:lnTo>
                  <a:pt x="9813" y="10936"/>
                </a:lnTo>
                <a:cubicBezTo>
                  <a:pt x="9823" y="10931"/>
                  <a:pt x="9832" y="10927"/>
                  <a:pt x="9842" y="10929"/>
                </a:cubicBezTo>
                <a:cubicBezTo>
                  <a:pt x="9897" y="10903"/>
                  <a:pt x="9954" y="10889"/>
                  <a:pt x="10011" y="10886"/>
                </a:cubicBezTo>
                <a:close/>
                <a:moveTo>
                  <a:pt x="7084" y="10878"/>
                </a:moveTo>
                <a:lnTo>
                  <a:pt x="7114" y="10886"/>
                </a:lnTo>
                <a:cubicBezTo>
                  <a:pt x="7172" y="10889"/>
                  <a:pt x="7228" y="10903"/>
                  <a:pt x="7283" y="10929"/>
                </a:cubicBezTo>
                <a:cubicBezTo>
                  <a:pt x="7293" y="10927"/>
                  <a:pt x="7303" y="10931"/>
                  <a:pt x="7312" y="10936"/>
                </a:cubicBezTo>
                <a:lnTo>
                  <a:pt x="7312" y="10942"/>
                </a:lnTo>
                <a:cubicBezTo>
                  <a:pt x="7948" y="11222"/>
                  <a:pt x="8446" y="12549"/>
                  <a:pt x="8535" y="14216"/>
                </a:cubicBezTo>
                <a:cubicBezTo>
                  <a:pt x="8535" y="14216"/>
                  <a:pt x="8536" y="14216"/>
                  <a:pt x="8536" y="14216"/>
                </a:cubicBezTo>
                <a:lnTo>
                  <a:pt x="8537" y="14248"/>
                </a:lnTo>
                <a:cubicBezTo>
                  <a:pt x="8546" y="14391"/>
                  <a:pt x="8550" y="14536"/>
                  <a:pt x="8550" y="14685"/>
                </a:cubicBezTo>
                <a:cubicBezTo>
                  <a:pt x="8552" y="14711"/>
                  <a:pt x="8553" y="14738"/>
                  <a:pt x="8553" y="14765"/>
                </a:cubicBezTo>
                <a:cubicBezTo>
                  <a:pt x="8553" y="14783"/>
                  <a:pt x="8552" y="14801"/>
                  <a:pt x="8551" y="14819"/>
                </a:cubicBezTo>
                <a:lnTo>
                  <a:pt x="8551" y="14819"/>
                </a:lnTo>
                <a:lnTo>
                  <a:pt x="8551" y="14821"/>
                </a:lnTo>
                <a:lnTo>
                  <a:pt x="8520" y="14813"/>
                </a:lnTo>
                <a:cubicBezTo>
                  <a:pt x="8463" y="14811"/>
                  <a:pt x="8406" y="14797"/>
                  <a:pt x="8351" y="14770"/>
                </a:cubicBezTo>
                <a:cubicBezTo>
                  <a:pt x="8341" y="14772"/>
                  <a:pt x="8332" y="14768"/>
                  <a:pt x="8322" y="14763"/>
                </a:cubicBezTo>
                <a:lnTo>
                  <a:pt x="8322" y="14758"/>
                </a:lnTo>
                <a:cubicBezTo>
                  <a:pt x="7686" y="14477"/>
                  <a:pt x="7189" y="13151"/>
                  <a:pt x="7099" y="11484"/>
                </a:cubicBezTo>
                <a:cubicBezTo>
                  <a:pt x="7099" y="11483"/>
                  <a:pt x="7099" y="11483"/>
                  <a:pt x="7099" y="11483"/>
                </a:cubicBezTo>
                <a:lnTo>
                  <a:pt x="7098" y="11452"/>
                </a:lnTo>
                <a:cubicBezTo>
                  <a:pt x="7089" y="11309"/>
                  <a:pt x="7084" y="11163"/>
                  <a:pt x="7084" y="11015"/>
                </a:cubicBezTo>
                <a:cubicBezTo>
                  <a:pt x="7082" y="10988"/>
                  <a:pt x="7082" y="10961"/>
                  <a:pt x="7082" y="10935"/>
                </a:cubicBezTo>
                <a:lnTo>
                  <a:pt x="7083" y="10881"/>
                </a:lnTo>
                <a:lnTo>
                  <a:pt x="7084" y="10881"/>
                </a:lnTo>
                <a:close/>
                <a:moveTo>
                  <a:pt x="7044" y="10878"/>
                </a:moveTo>
                <a:lnTo>
                  <a:pt x="7044" y="10881"/>
                </a:lnTo>
                <a:lnTo>
                  <a:pt x="7045" y="10881"/>
                </a:lnTo>
                <a:lnTo>
                  <a:pt x="7046" y="10935"/>
                </a:lnTo>
                <a:cubicBezTo>
                  <a:pt x="7046" y="10961"/>
                  <a:pt x="7046" y="10988"/>
                  <a:pt x="7043" y="11015"/>
                </a:cubicBezTo>
                <a:cubicBezTo>
                  <a:pt x="7043" y="11163"/>
                  <a:pt x="7039" y="11309"/>
                  <a:pt x="7030" y="11452"/>
                </a:cubicBezTo>
                <a:lnTo>
                  <a:pt x="7029" y="11483"/>
                </a:lnTo>
                <a:cubicBezTo>
                  <a:pt x="7029" y="11483"/>
                  <a:pt x="7028" y="11483"/>
                  <a:pt x="7028" y="11484"/>
                </a:cubicBezTo>
                <a:cubicBezTo>
                  <a:pt x="6939" y="13151"/>
                  <a:pt x="6441" y="14477"/>
                  <a:pt x="5805" y="14758"/>
                </a:cubicBezTo>
                <a:lnTo>
                  <a:pt x="5805" y="14763"/>
                </a:lnTo>
                <a:cubicBezTo>
                  <a:pt x="5796" y="14768"/>
                  <a:pt x="5786" y="14772"/>
                  <a:pt x="5776" y="14770"/>
                </a:cubicBezTo>
                <a:cubicBezTo>
                  <a:pt x="5721" y="14797"/>
                  <a:pt x="5665" y="14811"/>
                  <a:pt x="5607" y="14813"/>
                </a:cubicBezTo>
                <a:lnTo>
                  <a:pt x="5577" y="14821"/>
                </a:lnTo>
                <a:lnTo>
                  <a:pt x="5577" y="14819"/>
                </a:lnTo>
                <a:lnTo>
                  <a:pt x="5576" y="14819"/>
                </a:lnTo>
                <a:cubicBezTo>
                  <a:pt x="5575" y="14801"/>
                  <a:pt x="5575" y="14783"/>
                  <a:pt x="5575" y="14765"/>
                </a:cubicBezTo>
                <a:cubicBezTo>
                  <a:pt x="5575" y="14738"/>
                  <a:pt x="5575" y="14711"/>
                  <a:pt x="5578" y="14685"/>
                </a:cubicBezTo>
                <a:cubicBezTo>
                  <a:pt x="5577" y="14536"/>
                  <a:pt x="5582" y="14391"/>
                  <a:pt x="5591" y="14248"/>
                </a:cubicBezTo>
                <a:lnTo>
                  <a:pt x="5592" y="14216"/>
                </a:lnTo>
                <a:cubicBezTo>
                  <a:pt x="5592" y="14216"/>
                  <a:pt x="5592" y="14216"/>
                  <a:pt x="5593" y="14216"/>
                </a:cubicBezTo>
                <a:cubicBezTo>
                  <a:pt x="5682" y="12549"/>
                  <a:pt x="6180" y="11222"/>
                  <a:pt x="6815" y="10942"/>
                </a:cubicBezTo>
                <a:lnTo>
                  <a:pt x="6816" y="10936"/>
                </a:lnTo>
                <a:cubicBezTo>
                  <a:pt x="6825" y="10931"/>
                  <a:pt x="6834" y="10927"/>
                  <a:pt x="6844" y="10929"/>
                </a:cubicBezTo>
                <a:cubicBezTo>
                  <a:pt x="6900" y="10903"/>
                  <a:pt x="6956" y="10889"/>
                  <a:pt x="7013" y="10886"/>
                </a:cubicBezTo>
                <a:close/>
                <a:moveTo>
                  <a:pt x="4086" y="10878"/>
                </a:moveTo>
                <a:lnTo>
                  <a:pt x="4116" y="10886"/>
                </a:lnTo>
                <a:cubicBezTo>
                  <a:pt x="4174" y="10889"/>
                  <a:pt x="4230" y="10903"/>
                  <a:pt x="4285" y="10929"/>
                </a:cubicBezTo>
                <a:cubicBezTo>
                  <a:pt x="4295" y="10927"/>
                  <a:pt x="4305" y="10931"/>
                  <a:pt x="4314" y="10936"/>
                </a:cubicBezTo>
                <a:lnTo>
                  <a:pt x="4314" y="10942"/>
                </a:lnTo>
                <a:cubicBezTo>
                  <a:pt x="4950" y="11222"/>
                  <a:pt x="5448" y="12549"/>
                  <a:pt x="5537" y="14216"/>
                </a:cubicBezTo>
                <a:cubicBezTo>
                  <a:pt x="5537" y="14216"/>
                  <a:pt x="5538" y="14216"/>
                  <a:pt x="5538" y="14216"/>
                </a:cubicBezTo>
                <a:lnTo>
                  <a:pt x="5539" y="14248"/>
                </a:lnTo>
                <a:cubicBezTo>
                  <a:pt x="5548" y="14391"/>
                  <a:pt x="5552" y="14536"/>
                  <a:pt x="5552" y="14685"/>
                </a:cubicBezTo>
                <a:cubicBezTo>
                  <a:pt x="5555" y="14711"/>
                  <a:pt x="5555" y="14738"/>
                  <a:pt x="5555" y="14765"/>
                </a:cubicBezTo>
                <a:cubicBezTo>
                  <a:pt x="5555" y="14783"/>
                  <a:pt x="5555" y="14801"/>
                  <a:pt x="5554" y="14819"/>
                </a:cubicBezTo>
                <a:lnTo>
                  <a:pt x="5553" y="14819"/>
                </a:lnTo>
                <a:lnTo>
                  <a:pt x="5553" y="14821"/>
                </a:lnTo>
                <a:lnTo>
                  <a:pt x="5522" y="14813"/>
                </a:lnTo>
                <a:cubicBezTo>
                  <a:pt x="5465" y="14811"/>
                  <a:pt x="5408" y="14797"/>
                  <a:pt x="5353" y="14770"/>
                </a:cubicBezTo>
                <a:cubicBezTo>
                  <a:pt x="5343" y="14772"/>
                  <a:pt x="5334" y="14768"/>
                  <a:pt x="5325" y="14763"/>
                </a:cubicBezTo>
                <a:lnTo>
                  <a:pt x="5324" y="14758"/>
                </a:lnTo>
                <a:cubicBezTo>
                  <a:pt x="4689" y="14477"/>
                  <a:pt x="4191" y="13151"/>
                  <a:pt x="4102" y="11484"/>
                </a:cubicBezTo>
                <a:cubicBezTo>
                  <a:pt x="4101" y="11483"/>
                  <a:pt x="4101" y="11483"/>
                  <a:pt x="4101" y="11483"/>
                </a:cubicBezTo>
                <a:lnTo>
                  <a:pt x="4100" y="11452"/>
                </a:lnTo>
                <a:cubicBezTo>
                  <a:pt x="4091" y="11309"/>
                  <a:pt x="4086" y="11163"/>
                  <a:pt x="4087" y="11015"/>
                </a:cubicBezTo>
                <a:cubicBezTo>
                  <a:pt x="4084" y="10988"/>
                  <a:pt x="4084" y="10961"/>
                  <a:pt x="4084" y="10935"/>
                </a:cubicBezTo>
                <a:lnTo>
                  <a:pt x="4085" y="10881"/>
                </a:lnTo>
                <a:lnTo>
                  <a:pt x="4086" y="10881"/>
                </a:lnTo>
                <a:close/>
                <a:moveTo>
                  <a:pt x="4046" y="10878"/>
                </a:moveTo>
                <a:lnTo>
                  <a:pt x="4046" y="10881"/>
                </a:lnTo>
                <a:lnTo>
                  <a:pt x="4047" y="10881"/>
                </a:lnTo>
                <a:lnTo>
                  <a:pt x="4048" y="10935"/>
                </a:lnTo>
                <a:cubicBezTo>
                  <a:pt x="4048" y="10961"/>
                  <a:pt x="4048" y="10988"/>
                  <a:pt x="4045" y="11015"/>
                </a:cubicBezTo>
                <a:cubicBezTo>
                  <a:pt x="4045" y="11163"/>
                  <a:pt x="4041" y="11309"/>
                  <a:pt x="4032" y="11452"/>
                </a:cubicBezTo>
                <a:lnTo>
                  <a:pt x="4031" y="11483"/>
                </a:lnTo>
                <a:cubicBezTo>
                  <a:pt x="4031" y="11483"/>
                  <a:pt x="4031" y="11483"/>
                  <a:pt x="4030" y="11484"/>
                </a:cubicBezTo>
                <a:cubicBezTo>
                  <a:pt x="3941" y="13151"/>
                  <a:pt x="3443" y="14477"/>
                  <a:pt x="2807" y="14758"/>
                </a:cubicBezTo>
                <a:lnTo>
                  <a:pt x="2807" y="14763"/>
                </a:lnTo>
                <a:cubicBezTo>
                  <a:pt x="2798" y="14768"/>
                  <a:pt x="2788" y="14772"/>
                  <a:pt x="2779" y="14770"/>
                </a:cubicBezTo>
                <a:cubicBezTo>
                  <a:pt x="2723" y="14797"/>
                  <a:pt x="2667" y="14811"/>
                  <a:pt x="2609" y="14813"/>
                </a:cubicBezTo>
                <a:lnTo>
                  <a:pt x="2579" y="14821"/>
                </a:lnTo>
                <a:lnTo>
                  <a:pt x="2579" y="14819"/>
                </a:lnTo>
                <a:lnTo>
                  <a:pt x="2578" y="14819"/>
                </a:lnTo>
                <a:cubicBezTo>
                  <a:pt x="2577" y="14801"/>
                  <a:pt x="2577" y="14783"/>
                  <a:pt x="2577" y="14765"/>
                </a:cubicBezTo>
                <a:cubicBezTo>
                  <a:pt x="2577" y="14738"/>
                  <a:pt x="2577" y="14711"/>
                  <a:pt x="2580" y="14685"/>
                </a:cubicBezTo>
                <a:cubicBezTo>
                  <a:pt x="2580" y="14536"/>
                  <a:pt x="2584" y="14391"/>
                  <a:pt x="2593" y="14248"/>
                </a:cubicBezTo>
                <a:lnTo>
                  <a:pt x="2594" y="14216"/>
                </a:lnTo>
                <a:cubicBezTo>
                  <a:pt x="2594" y="14216"/>
                  <a:pt x="2594" y="14216"/>
                  <a:pt x="2595" y="14216"/>
                </a:cubicBezTo>
                <a:cubicBezTo>
                  <a:pt x="2684" y="12549"/>
                  <a:pt x="3182" y="11222"/>
                  <a:pt x="3817" y="10942"/>
                </a:cubicBezTo>
                <a:lnTo>
                  <a:pt x="3818" y="10936"/>
                </a:lnTo>
                <a:cubicBezTo>
                  <a:pt x="3827" y="10931"/>
                  <a:pt x="3836" y="10927"/>
                  <a:pt x="3846" y="10929"/>
                </a:cubicBezTo>
                <a:cubicBezTo>
                  <a:pt x="3902" y="10903"/>
                  <a:pt x="3958" y="10889"/>
                  <a:pt x="4015" y="10886"/>
                </a:cubicBezTo>
                <a:close/>
                <a:moveTo>
                  <a:pt x="1088" y="10878"/>
                </a:moveTo>
                <a:lnTo>
                  <a:pt x="1118" y="10886"/>
                </a:lnTo>
                <a:cubicBezTo>
                  <a:pt x="1176" y="10889"/>
                  <a:pt x="1232" y="10903"/>
                  <a:pt x="1288" y="10929"/>
                </a:cubicBezTo>
                <a:cubicBezTo>
                  <a:pt x="1297" y="10927"/>
                  <a:pt x="1307" y="10931"/>
                  <a:pt x="1316" y="10936"/>
                </a:cubicBezTo>
                <a:lnTo>
                  <a:pt x="1316" y="10942"/>
                </a:lnTo>
                <a:cubicBezTo>
                  <a:pt x="1952" y="11222"/>
                  <a:pt x="2450" y="12549"/>
                  <a:pt x="2539" y="14216"/>
                </a:cubicBezTo>
                <a:cubicBezTo>
                  <a:pt x="2540" y="14216"/>
                  <a:pt x="2540" y="14216"/>
                  <a:pt x="2540" y="14216"/>
                </a:cubicBezTo>
                <a:lnTo>
                  <a:pt x="2541" y="14248"/>
                </a:lnTo>
                <a:cubicBezTo>
                  <a:pt x="2550" y="14391"/>
                  <a:pt x="2554" y="14536"/>
                  <a:pt x="2554" y="14685"/>
                </a:cubicBezTo>
                <a:cubicBezTo>
                  <a:pt x="2557" y="14711"/>
                  <a:pt x="2557" y="14738"/>
                  <a:pt x="2557" y="14765"/>
                </a:cubicBezTo>
                <a:cubicBezTo>
                  <a:pt x="2557" y="14783"/>
                  <a:pt x="2557" y="14801"/>
                  <a:pt x="2556" y="14819"/>
                </a:cubicBezTo>
                <a:lnTo>
                  <a:pt x="2555" y="14819"/>
                </a:lnTo>
                <a:lnTo>
                  <a:pt x="2555" y="14821"/>
                </a:lnTo>
                <a:lnTo>
                  <a:pt x="2524" y="14813"/>
                </a:lnTo>
                <a:cubicBezTo>
                  <a:pt x="2467" y="14811"/>
                  <a:pt x="2411" y="14797"/>
                  <a:pt x="2355" y="14770"/>
                </a:cubicBezTo>
                <a:cubicBezTo>
                  <a:pt x="2345" y="14772"/>
                  <a:pt x="2336" y="14768"/>
                  <a:pt x="2327" y="14763"/>
                </a:cubicBezTo>
                <a:lnTo>
                  <a:pt x="2326" y="14758"/>
                </a:lnTo>
                <a:cubicBezTo>
                  <a:pt x="1691" y="14477"/>
                  <a:pt x="1193" y="13151"/>
                  <a:pt x="1104" y="11484"/>
                </a:cubicBezTo>
                <a:cubicBezTo>
                  <a:pt x="1103" y="11483"/>
                  <a:pt x="1103" y="11483"/>
                  <a:pt x="1103" y="11483"/>
                </a:cubicBezTo>
                <a:lnTo>
                  <a:pt x="1102" y="11452"/>
                </a:lnTo>
                <a:cubicBezTo>
                  <a:pt x="1093" y="11309"/>
                  <a:pt x="1089" y="11163"/>
                  <a:pt x="1089" y="11015"/>
                </a:cubicBezTo>
                <a:cubicBezTo>
                  <a:pt x="1086" y="10988"/>
                  <a:pt x="1086" y="10961"/>
                  <a:pt x="1086" y="10935"/>
                </a:cubicBezTo>
                <a:lnTo>
                  <a:pt x="1087" y="10881"/>
                </a:lnTo>
                <a:lnTo>
                  <a:pt x="1088" y="10881"/>
                </a:lnTo>
                <a:close/>
                <a:moveTo>
                  <a:pt x="1048" y="10878"/>
                </a:moveTo>
                <a:lnTo>
                  <a:pt x="1048" y="10881"/>
                </a:lnTo>
                <a:lnTo>
                  <a:pt x="1049" y="10881"/>
                </a:lnTo>
                <a:lnTo>
                  <a:pt x="1050" y="10935"/>
                </a:lnTo>
                <a:cubicBezTo>
                  <a:pt x="1050" y="10961"/>
                  <a:pt x="1050" y="10988"/>
                  <a:pt x="1047" y="11015"/>
                </a:cubicBezTo>
                <a:cubicBezTo>
                  <a:pt x="1047" y="11163"/>
                  <a:pt x="1043" y="11309"/>
                  <a:pt x="1034" y="11452"/>
                </a:cubicBezTo>
                <a:lnTo>
                  <a:pt x="1033" y="11483"/>
                </a:lnTo>
                <a:cubicBezTo>
                  <a:pt x="1033" y="11483"/>
                  <a:pt x="1033" y="11483"/>
                  <a:pt x="1032" y="11484"/>
                </a:cubicBezTo>
                <a:cubicBezTo>
                  <a:pt x="952" y="12979"/>
                  <a:pt x="543" y="14201"/>
                  <a:pt x="0" y="14632"/>
                </a:cubicBezTo>
                <a:lnTo>
                  <a:pt x="0" y="14007"/>
                </a:lnTo>
                <a:cubicBezTo>
                  <a:pt x="406" y="13615"/>
                  <a:pt x="713" y="12692"/>
                  <a:pt x="796" y="11563"/>
                </a:cubicBezTo>
                <a:cubicBezTo>
                  <a:pt x="459" y="11756"/>
                  <a:pt x="173" y="12300"/>
                  <a:pt x="0" y="13046"/>
                </a:cubicBezTo>
                <a:lnTo>
                  <a:pt x="0" y="12069"/>
                </a:lnTo>
                <a:cubicBezTo>
                  <a:pt x="215" y="11488"/>
                  <a:pt x="500" y="11083"/>
                  <a:pt x="820" y="10942"/>
                </a:cubicBezTo>
                <a:lnTo>
                  <a:pt x="820" y="10936"/>
                </a:lnTo>
                <a:cubicBezTo>
                  <a:pt x="829" y="10931"/>
                  <a:pt x="839" y="10927"/>
                  <a:pt x="848" y="10929"/>
                </a:cubicBezTo>
                <a:cubicBezTo>
                  <a:pt x="904" y="10903"/>
                  <a:pt x="960" y="10889"/>
                  <a:pt x="1018" y="10886"/>
                </a:cubicBezTo>
                <a:close/>
                <a:moveTo>
                  <a:pt x="20290" y="7597"/>
                </a:moveTo>
                <a:cubicBezTo>
                  <a:pt x="19803" y="7874"/>
                  <a:pt x="19422" y="8881"/>
                  <a:pt x="19328" y="10151"/>
                </a:cubicBezTo>
                <a:cubicBezTo>
                  <a:pt x="19815" y="9874"/>
                  <a:pt x="20196" y="8867"/>
                  <a:pt x="20290" y="7597"/>
                </a:cubicBezTo>
                <a:close/>
                <a:moveTo>
                  <a:pt x="17821" y="7597"/>
                </a:moveTo>
                <a:cubicBezTo>
                  <a:pt x="17915" y="8867"/>
                  <a:pt x="18296" y="9874"/>
                  <a:pt x="18783" y="10151"/>
                </a:cubicBezTo>
                <a:cubicBezTo>
                  <a:pt x="18689" y="8881"/>
                  <a:pt x="18308" y="7874"/>
                  <a:pt x="17821" y="7597"/>
                </a:cubicBezTo>
                <a:close/>
                <a:moveTo>
                  <a:pt x="17292" y="7597"/>
                </a:moveTo>
                <a:cubicBezTo>
                  <a:pt x="16805" y="7874"/>
                  <a:pt x="16424" y="8881"/>
                  <a:pt x="16330" y="10151"/>
                </a:cubicBezTo>
                <a:cubicBezTo>
                  <a:pt x="16817" y="9874"/>
                  <a:pt x="17198" y="8867"/>
                  <a:pt x="17292" y="7597"/>
                </a:cubicBezTo>
                <a:close/>
                <a:moveTo>
                  <a:pt x="14823" y="7597"/>
                </a:moveTo>
                <a:cubicBezTo>
                  <a:pt x="14917" y="8867"/>
                  <a:pt x="15298" y="9874"/>
                  <a:pt x="15785" y="10151"/>
                </a:cubicBezTo>
                <a:cubicBezTo>
                  <a:pt x="15691" y="8881"/>
                  <a:pt x="15310" y="7874"/>
                  <a:pt x="14823" y="7597"/>
                </a:cubicBezTo>
                <a:close/>
                <a:moveTo>
                  <a:pt x="14294" y="7597"/>
                </a:moveTo>
                <a:cubicBezTo>
                  <a:pt x="13807" y="7874"/>
                  <a:pt x="13426" y="8881"/>
                  <a:pt x="13332" y="10151"/>
                </a:cubicBezTo>
                <a:cubicBezTo>
                  <a:pt x="13819" y="9874"/>
                  <a:pt x="14200" y="8867"/>
                  <a:pt x="14294" y="7597"/>
                </a:cubicBezTo>
                <a:close/>
                <a:moveTo>
                  <a:pt x="11825" y="7597"/>
                </a:moveTo>
                <a:cubicBezTo>
                  <a:pt x="11919" y="8867"/>
                  <a:pt x="12300" y="9874"/>
                  <a:pt x="12787" y="10151"/>
                </a:cubicBezTo>
                <a:cubicBezTo>
                  <a:pt x="12693" y="8881"/>
                  <a:pt x="12312" y="7874"/>
                  <a:pt x="11825" y="7597"/>
                </a:cubicBezTo>
                <a:close/>
                <a:moveTo>
                  <a:pt x="11296" y="7597"/>
                </a:moveTo>
                <a:cubicBezTo>
                  <a:pt x="10809" y="7874"/>
                  <a:pt x="10428" y="8881"/>
                  <a:pt x="10334" y="10151"/>
                </a:cubicBezTo>
                <a:cubicBezTo>
                  <a:pt x="10821" y="9874"/>
                  <a:pt x="11202" y="8867"/>
                  <a:pt x="11296" y="7597"/>
                </a:cubicBezTo>
                <a:close/>
                <a:moveTo>
                  <a:pt x="8827" y="7597"/>
                </a:moveTo>
                <a:cubicBezTo>
                  <a:pt x="8921" y="8867"/>
                  <a:pt x="9302" y="9874"/>
                  <a:pt x="9790" y="10151"/>
                </a:cubicBezTo>
                <a:cubicBezTo>
                  <a:pt x="9695" y="8881"/>
                  <a:pt x="9315" y="7874"/>
                  <a:pt x="8827" y="7597"/>
                </a:cubicBezTo>
                <a:close/>
                <a:moveTo>
                  <a:pt x="8299" y="7597"/>
                </a:moveTo>
                <a:cubicBezTo>
                  <a:pt x="7811" y="7874"/>
                  <a:pt x="7430" y="8881"/>
                  <a:pt x="7336" y="10151"/>
                </a:cubicBezTo>
                <a:cubicBezTo>
                  <a:pt x="7824" y="9874"/>
                  <a:pt x="8204" y="8867"/>
                  <a:pt x="8299" y="7597"/>
                </a:cubicBezTo>
                <a:close/>
                <a:moveTo>
                  <a:pt x="5829" y="7597"/>
                </a:moveTo>
                <a:cubicBezTo>
                  <a:pt x="5923" y="8867"/>
                  <a:pt x="6304" y="9874"/>
                  <a:pt x="6792" y="10151"/>
                </a:cubicBezTo>
                <a:cubicBezTo>
                  <a:pt x="6697" y="8881"/>
                  <a:pt x="6317" y="7874"/>
                  <a:pt x="5829" y="7597"/>
                </a:cubicBezTo>
                <a:close/>
                <a:moveTo>
                  <a:pt x="5301" y="7597"/>
                </a:moveTo>
                <a:cubicBezTo>
                  <a:pt x="4813" y="7874"/>
                  <a:pt x="4432" y="8881"/>
                  <a:pt x="4338" y="10151"/>
                </a:cubicBezTo>
                <a:cubicBezTo>
                  <a:pt x="4826" y="9874"/>
                  <a:pt x="5206" y="8867"/>
                  <a:pt x="5301" y="7597"/>
                </a:cubicBezTo>
                <a:close/>
                <a:moveTo>
                  <a:pt x="2831" y="7597"/>
                </a:moveTo>
                <a:cubicBezTo>
                  <a:pt x="2926" y="8867"/>
                  <a:pt x="3306" y="9874"/>
                  <a:pt x="3794" y="10151"/>
                </a:cubicBezTo>
                <a:cubicBezTo>
                  <a:pt x="3699" y="8881"/>
                  <a:pt x="3319" y="7874"/>
                  <a:pt x="2831" y="7597"/>
                </a:cubicBezTo>
                <a:close/>
                <a:moveTo>
                  <a:pt x="2303" y="7597"/>
                </a:moveTo>
                <a:cubicBezTo>
                  <a:pt x="1815" y="7874"/>
                  <a:pt x="1435" y="8881"/>
                  <a:pt x="1340" y="10151"/>
                </a:cubicBezTo>
                <a:cubicBezTo>
                  <a:pt x="1828" y="9874"/>
                  <a:pt x="2208" y="8867"/>
                  <a:pt x="2303" y="7597"/>
                </a:cubicBezTo>
                <a:close/>
                <a:moveTo>
                  <a:pt x="0" y="7106"/>
                </a:moveTo>
                <a:cubicBezTo>
                  <a:pt x="543" y="7533"/>
                  <a:pt x="952" y="8745"/>
                  <a:pt x="1032" y="10230"/>
                </a:cubicBezTo>
                <a:cubicBezTo>
                  <a:pt x="1033" y="10230"/>
                  <a:pt x="1033" y="10230"/>
                  <a:pt x="1033" y="10230"/>
                </a:cubicBezTo>
                <a:lnTo>
                  <a:pt x="1034" y="10261"/>
                </a:lnTo>
                <a:cubicBezTo>
                  <a:pt x="1043" y="10403"/>
                  <a:pt x="1047" y="10548"/>
                  <a:pt x="1047" y="10695"/>
                </a:cubicBezTo>
                <a:cubicBezTo>
                  <a:pt x="1050" y="10721"/>
                  <a:pt x="1050" y="10748"/>
                  <a:pt x="1050" y="10774"/>
                </a:cubicBezTo>
                <a:cubicBezTo>
                  <a:pt x="1050" y="10792"/>
                  <a:pt x="1050" y="10810"/>
                  <a:pt x="1049" y="10828"/>
                </a:cubicBezTo>
                <a:lnTo>
                  <a:pt x="1048" y="10828"/>
                </a:lnTo>
                <a:lnTo>
                  <a:pt x="1048" y="10830"/>
                </a:lnTo>
                <a:lnTo>
                  <a:pt x="1018" y="10822"/>
                </a:lnTo>
                <a:cubicBezTo>
                  <a:pt x="960" y="10820"/>
                  <a:pt x="904" y="10806"/>
                  <a:pt x="848" y="10780"/>
                </a:cubicBezTo>
                <a:cubicBezTo>
                  <a:pt x="839" y="10782"/>
                  <a:pt x="829" y="10777"/>
                  <a:pt x="820" y="10773"/>
                </a:cubicBezTo>
                <a:lnTo>
                  <a:pt x="820" y="10767"/>
                </a:lnTo>
                <a:cubicBezTo>
                  <a:pt x="500" y="10627"/>
                  <a:pt x="215" y="10225"/>
                  <a:pt x="0" y="9649"/>
                </a:cubicBezTo>
                <a:lnTo>
                  <a:pt x="0" y="8680"/>
                </a:lnTo>
                <a:cubicBezTo>
                  <a:pt x="173" y="9419"/>
                  <a:pt x="459" y="9959"/>
                  <a:pt x="796" y="10151"/>
                </a:cubicBezTo>
                <a:cubicBezTo>
                  <a:pt x="713" y="9030"/>
                  <a:pt x="406" y="8114"/>
                  <a:pt x="0" y="7726"/>
                </a:cubicBezTo>
                <a:close/>
                <a:moveTo>
                  <a:pt x="20567" y="6918"/>
                </a:moveTo>
                <a:lnTo>
                  <a:pt x="20597" y="6926"/>
                </a:lnTo>
                <a:cubicBezTo>
                  <a:pt x="20654" y="6928"/>
                  <a:pt x="20711" y="6942"/>
                  <a:pt x="20766" y="6968"/>
                </a:cubicBezTo>
                <a:cubicBezTo>
                  <a:pt x="20776" y="6967"/>
                  <a:pt x="20785" y="6971"/>
                  <a:pt x="20795" y="6976"/>
                </a:cubicBezTo>
                <a:lnTo>
                  <a:pt x="20795" y="6981"/>
                </a:lnTo>
                <a:cubicBezTo>
                  <a:pt x="21108" y="7118"/>
                  <a:pt x="21387" y="7506"/>
                  <a:pt x="21600" y="8064"/>
                </a:cubicBezTo>
                <a:lnTo>
                  <a:pt x="21600" y="9009"/>
                </a:lnTo>
                <a:cubicBezTo>
                  <a:pt x="21426" y="8300"/>
                  <a:pt x="21146" y="7784"/>
                  <a:pt x="20819" y="7597"/>
                </a:cubicBezTo>
                <a:cubicBezTo>
                  <a:pt x="20901" y="8705"/>
                  <a:pt x="21201" y="9612"/>
                  <a:pt x="21600" y="10009"/>
                </a:cubicBezTo>
                <a:lnTo>
                  <a:pt x="21600" y="10633"/>
                </a:lnTo>
                <a:cubicBezTo>
                  <a:pt x="21064" y="10194"/>
                  <a:pt x="20661" y="8990"/>
                  <a:pt x="20582" y="7519"/>
                </a:cubicBezTo>
                <a:cubicBezTo>
                  <a:pt x="20582" y="7519"/>
                  <a:pt x="20582" y="7519"/>
                  <a:pt x="20581" y="7519"/>
                </a:cubicBezTo>
                <a:lnTo>
                  <a:pt x="20580" y="7487"/>
                </a:lnTo>
                <a:cubicBezTo>
                  <a:pt x="20571" y="7345"/>
                  <a:pt x="20567" y="7201"/>
                  <a:pt x="20567" y="7054"/>
                </a:cubicBezTo>
                <a:cubicBezTo>
                  <a:pt x="20565" y="7027"/>
                  <a:pt x="20565" y="7001"/>
                  <a:pt x="20565" y="6974"/>
                </a:cubicBezTo>
                <a:lnTo>
                  <a:pt x="20566" y="6921"/>
                </a:lnTo>
                <a:lnTo>
                  <a:pt x="20567" y="6921"/>
                </a:lnTo>
                <a:close/>
                <a:moveTo>
                  <a:pt x="20542" y="6918"/>
                </a:moveTo>
                <a:lnTo>
                  <a:pt x="20542" y="6921"/>
                </a:lnTo>
                <a:lnTo>
                  <a:pt x="20543" y="6921"/>
                </a:lnTo>
                <a:lnTo>
                  <a:pt x="20544" y="6974"/>
                </a:lnTo>
                <a:cubicBezTo>
                  <a:pt x="20544" y="7001"/>
                  <a:pt x="20544" y="7027"/>
                  <a:pt x="20542" y="7054"/>
                </a:cubicBezTo>
                <a:cubicBezTo>
                  <a:pt x="20542" y="7201"/>
                  <a:pt x="20537" y="7345"/>
                  <a:pt x="20528" y="7487"/>
                </a:cubicBezTo>
                <a:lnTo>
                  <a:pt x="20528" y="7519"/>
                </a:lnTo>
                <a:cubicBezTo>
                  <a:pt x="20527" y="7519"/>
                  <a:pt x="20527" y="7519"/>
                  <a:pt x="20527" y="7519"/>
                </a:cubicBezTo>
                <a:cubicBezTo>
                  <a:pt x="20438" y="9173"/>
                  <a:pt x="19940" y="10489"/>
                  <a:pt x="19304" y="10767"/>
                </a:cubicBezTo>
                <a:lnTo>
                  <a:pt x="19304" y="10773"/>
                </a:lnTo>
                <a:cubicBezTo>
                  <a:pt x="19294" y="10777"/>
                  <a:pt x="19285" y="10782"/>
                  <a:pt x="19275" y="10780"/>
                </a:cubicBezTo>
                <a:cubicBezTo>
                  <a:pt x="19220" y="10806"/>
                  <a:pt x="19163" y="10820"/>
                  <a:pt x="19106" y="10822"/>
                </a:cubicBezTo>
                <a:lnTo>
                  <a:pt x="19076" y="10830"/>
                </a:lnTo>
                <a:lnTo>
                  <a:pt x="19076" y="10828"/>
                </a:lnTo>
                <a:lnTo>
                  <a:pt x="19075" y="10828"/>
                </a:lnTo>
                <a:cubicBezTo>
                  <a:pt x="19074" y="10810"/>
                  <a:pt x="19074" y="10792"/>
                  <a:pt x="19074" y="10774"/>
                </a:cubicBezTo>
                <a:cubicBezTo>
                  <a:pt x="19074" y="10748"/>
                  <a:pt x="19074" y="10721"/>
                  <a:pt x="19076" y="10695"/>
                </a:cubicBezTo>
                <a:cubicBezTo>
                  <a:pt x="19076" y="10548"/>
                  <a:pt x="19080" y="10403"/>
                  <a:pt x="19089" y="10261"/>
                </a:cubicBezTo>
                <a:lnTo>
                  <a:pt x="19090" y="10230"/>
                </a:lnTo>
                <a:cubicBezTo>
                  <a:pt x="19091" y="10230"/>
                  <a:pt x="19091" y="10230"/>
                  <a:pt x="19091" y="10230"/>
                </a:cubicBezTo>
                <a:cubicBezTo>
                  <a:pt x="19180" y="8576"/>
                  <a:pt x="19678" y="7260"/>
                  <a:pt x="20314" y="6981"/>
                </a:cubicBezTo>
                <a:lnTo>
                  <a:pt x="20314" y="6976"/>
                </a:lnTo>
                <a:cubicBezTo>
                  <a:pt x="20323" y="6971"/>
                  <a:pt x="20333" y="6967"/>
                  <a:pt x="20343" y="6968"/>
                </a:cubicBezTo>
                <a:cubicBezTo>
                  <a:pt x="20398" y="6942"/>
                  <a:pt x="20455" y="6928"/>
                  <a:pt x="20512" y="6926"/>
                </a:cubicBezTo>
                <a:close/>
                <a:moveTo>
                  <a:pt x="17569" y="6918"/>
                </a:moveTo>
                <a:lnTo>
                  <a:pt x="17599" y="6926"/>
                </a:lnTo>
                <a:cubicBezTo>
                  <a:pt x="17656" y="6928"/>
                  <a:pt x="17713" y="6942"/>
                  <a:pt x="17768" y="6968"/>
                </a:cubicBezTo>
                <a:cubicBezTo>
                  <a:pt x="17778" y="6967"/>
                  <a:pt x="17787" y="6971"/>
                  <a:pt x="17797" y="6976"/>
                </a:cubicBezTo>
                <a:lnTo>
                  <a:pt x="17797" y="6981"/>
                </a:lnTo>
                <a:cubicBezTo>
                  <a:pt x="18433" y="7260"/>
                  <a:pt x="18931" y="8576"/>
                  <a:pt x="19020" y="10230"/>
                </a:cubicBezTo>
                <a:cubicBezTo>
                  <a:pt x="19020" y="10230"/>
                  <a:pt x="19020" y="10230"/>
                  <a:pt x="19021" y="10230"/>
                </a:cubicBezTo>
                <a:lnTo>
                  <a:pt x="19022" y="10261"/>
                </a:lnTo>
                <a:cubicBezTo>
                  <a:pt x="19031" y="10403"/>
                  <a:pt x="19035" y="10548"/>
                  <a:pt x="19035" y="10695"/>
                </a:cubicBezTo>
                <a:cubicBezTo>
                  <a:pt x="19037" y="10721"/>
                  <a:pt x="19037" y="10748"/>
                  <a:pt x="19037" y="10774"/>
                </a:cubicBezTo>
                <a:cubicBezTo>
                  <a:pt x="19037" y="10792"/>
                  <a:pt x="19037" y="10810"/>
                  <a:pt x="19036" y="10828"/>
                </a:cubicBezTo>
                <a:lnTo>
                  <a:pt x="19035" y="10828"/>
                </a:lnTo>
                <a:lnTo>
                  <a:pt x="19035" y="10830"/>
                </a:lnTo>
                <a:lnTo>
                  <a:pt x="19005" y="10822"/>
                </a:lnTo>
                <a:cubicBezTo>
                  <a:pt x="18948" y="10820"/>
                  <a:pt x="18891" y="10806"/>
                  <a:pt x="18836" y="10780"/>
                </a:cubicBezTo>
                <a:cubicBezTo>
                  <a:pt x="18826" y="10782"/>
                  <a:pt x="18817" y="10777"/>
                  <a:pt x="18807" y="10773"/>
                </a:cubicBezTo>
                <a:lnTo>
                  <a:pt x="18807" y="10767"/>
                </a:lnTo>
                <a:cubicBezTo>
                  <a:pt x="18171" y="10489"/>
                  <a:pt x="17673" y="9173"/>
                  <a:pt x="17584" y="7519"/>
                </a:cubicBezTo>
                <a:cubicBezTo>
                  <a:pt x="17584" y="7519"/>
                  <a:pt x="17584" y="7519"/>
                  <a:pt x="17583" y="7519"/>
                </a:cubicBezTo>
                <a:lnTo>
                  <a:pt x="17582" y="7487"/>
                </a:lnTo>
                <a:cubicBezTo>
                  <a:pt x="17573" y="7345"/>
                  <a:pt x="17569" y="7201"/>
                  <a:pt x="17569" y="7054"/>
                </a:cubicBezTo>
                <a:cubicBezTo>
                  <a:pt x="17567" y="7027"/>
                  <a:pt x="17567" y="7001"/>
                  <a:pt x="17567" y="6974"/>
                </a:cubicBezTo>
                <a:lnTo>
                  <a:pt x="17568" y="6921"/>
                </a:lnTo>
                <a:lnTo>
                  <a:pt x="17569" y="6921"/>
                </a:lnTo>
                <a:close/>
                <a:moveTo>
                  <a:pt x="17544" y="6918"/>
                </a:moveTo>
                <a:lnTo>
                  <a:pt x="17544" y="6921"/>
                </a:lnTo>
                <a:lnTo>
                  <a:pt x="17545" y="6921"/>
                </a:lnTo>
                <a:lnTo>
                  <a:pt x="17546" y="6974"/>
                </a:lnTo>
                <a:cubicBezTo>
                  <a:pt x="17546" y="7001"/>
                  <a:pt x="17546" y="7027"/>
                  <a:pt x="17544" y="7054"/>
                </a:cubicBezTo>
                <a:cubicBezTo>
                  <a:pt x="17544" y="7201"/>
                  <a:pt x="17540" y="7345"/>
                  <a:pt x="17531" y="7487"/>
                </a:cubicBezTo>
                <a:lnTo>
                  <a:pt x="17530" y="7519"/>
                </a:lnTo>
                <a:cubicBezTo>
                  <a:pt x="17529" y="7519"/>
                  <a:pt x="17529" y="7519"/>
                  <a:pt x="17529" y="7519"/>
                </a:cubicBezTo>
                <a:cubicBezTo>
                  <a:pt x="17440" y="9173"/>
                  <a:pt x="16942" y="10489"/>
                  <a:pt x="16306" y="10767"/>
                </a:cubicBezTo>
                <a:lnTo>
                  <a:pt x="16306" y="10773"/>
                </a:lnTo>
                <a:cubicBezTo>
                  <a:pt x="16296" y="10777"/>
                  <a:pt x="16287" y="10782"/>
                  <a:pt x="16277" y="10780"/>
                </a:cubicBezTo>
                <a:cubicBezTo>
                  <a:pt x="16222" y="10806"/>
                  <a:pt x="16165" y="10820"/>
                  <a:pt x="16108" y="10822"/>
                </a:cubicBezTo>
                <a:lnTo>
                  <a:pt x="16078" y="10830"/>
                </a:lnTo>
                <a:lnTo>
                  <a:pt x="16078" y="10828"/>
                </a:lnTo>
                <a:lnTo>
                  <a:pt x="16077" y="10828"/>
                </a:lnTo>
                <a:cubicBezTo>
                  <a:pt x="16076" y="10810"/>
                  <a:pt x="16076" y="10792"/>
                  <a:pt x="16076" y="10774"/>
                </a:cubicBezTo>
                <a:cubicBezTo>
                  <a:pt x="16076" y="10748"/>
                  <a:pt x="16076" y="10721"/>
                  <a:pt x="16078" y="10695"/>
                </a:cubicBezTo>
                <a:cubicBezTo>
                  <a:pt x="16078" y="10548"/>
                  <a:pt x="16082" y="10403"/>
                  <a:pt x="16091" y="10261"/>
                </a:cubicBezTo>
                <a:lnTo>
                  <a:pt x="16092" y="10230"/>
                </a:lnTo>
                <a:cubicBezTo>
                  <a:pt x="16093" y="10230"/>
                  <a:pt x="16093" y="10230"/>
                  <a:pt x="16093" y="10230"/>
                </a:cubicBezTo>
                <a:cubicBezTo>
                  <a:pt x="16182" y="8576"/>
                  <a:pt x="16680" y="7260"/>
                  <a:pt x="17316" y="6981"/>
                </a:cubicBezTo>
                <a:lnTo>
                  <a:pt x="17316" y="6976"/>
                </a:lnTo>
                <a:cubicBezTo>
                  <a:pt x="17326" y="6971"/>
                  <a:pt x="17335" y="6967"/>
                  <a:pt x="17345" y="6968"/>
                </a:cubicBezTo>
                <a:cubicBezTo>
                  <a:pt x="17400" y="6942"/>
                  <a:pt x="17457" y="6928"/>
                  <a:pt x="17514" y="6926"/>
                </a:cubicBezTo>
                <a:close/>
                <a:moveTo>
                  <a:pt x="14571" y="6918"/>
                </a:moveTo>
                <a:lnTo>
                  <a:pt x="14601" y="6926"/>
                </a:lnTo>
                <a:cubicBezTo>
                  <a:pt x="14658" y="6928"/>
                  <a:pt x="14715" y="6942"/>
                  <a:pt x="14770" y="6968"/>
                </a:cubicBezTo>
                <a:cubicBezTo>
                  <a:pt x="14780" y="6967"/>
                  <a:pt x="14790" y="6971"/>
                  <a:pt x="14799" y="6976"/>
                </a:cubicBezTo>
                <a:lnTo>
                  <a:pt x="14799" y="6981"/>
                </a:lnTo>
                <a:cubicBezTo>
                  <a:pt x="15435" y="7260"/>
                  <a:pt x="15933" y="8576"/>
                  <a:pt x="16022" y="10230"/>
                </a:cubicBezTo>
                <a:cubicBezTo>
                  <a:pt x="16022" y="10230"/>
                  <a:pt x="16022" y="10230"/>
                  <a:pt x="16023" y="10230"/>
                </a:cubicBezTo>
                <a:lnTo>
                  <a:pt x="16024" y="10261"/>
                </a:lnTo>
                <a:cubicBezTo>
                  <a:pt x="16033" y="10403"/>
                  <a:pt x="16037" y="10548"/>
                  <a:pt x="16037" y="10695"/>
                </a:cubicBezTo>
                <a:cubicBezTo>
                  <a:pt x="16039" y="10721"/>
                  <a:pt x="16039" y="10748"/>
                  <a:pt x="16039" y="10774"/>
                </a:cubicBezTo>
                <a:cubicBezTo>
                  <a:pt x="16039" y="10792"/>
                  <a:pt x="16039" y="10810"/>
                  <a:pt x="16038" y="10828"/>
                </a:cubicBezTo>
                <a:lnTo>
                  <a:pt x="16037" y="10828"/>
                </a:lnTo>
                <a:lnTo>
                  <a:pt x="16037" y="10830"/>
                </a:lnTo>
                <a:lnTo>
                  <a:pt x="16007" y="10822"/>
                </a:lnTo>
                <a:cubicBezTo>
                  <a:pt x="15950" y="10820"/>
                  <a:pt x="15893" y="10806"/>
                  <a:pt x="15838" y="10780"/>
                </a:cubicBezTo>
                <a:cubicBezTo>
                  <a:pt x="15828" y="10782"/>
                  <a:pt x="15819" y="10777"/>
                  <a:pt x="15809" y="10773"/>
                </a:cubicBezTo>
                <a:lnTo>
                  <a:pt x="15809" y="10767"/>
                </a:lnTo>
                <a:cubicBezTo>
                  <a:pt x="15173" y="10489"/>
                  <a:pt x="14675" y="9173"/>
                  <a:pt x="14586" y="7519"/>
                </a:cubicBezTo>
                <a:cubicBezTo>
                  <a:pt x="14586" y="7519"/>
                  <a:pt x="14586" y="7519"/>
                  <a:pt x="14585" y="7519"/>
                </a:cubicBezTo>
                <a:lnTo>
                  <a:pt x="14584" y="7487"/>
                </a:lnTo>
                <a:cubicBezTo>
                  <a:pt x="14576" y="7345"/>
                  <a:pt x="14571" y="7201"/>
                  <a:pt x="14571" y="7054"/>
                </a:cubicBezTo>
                <a:cubicBezTo>
                  <a:pt x="14569" y="7027"/>
                  <a:pt x="14569" y="7001"/>
                  <a:pt x="14569" y="6974"/>
                </a:cubicBezTo>
                <a:lnTo>
                  <a:pt x="14570" y="6921"/>
                </a:lnTo>
                <a:lnTo>
                  <a:pt x="14571" y="6921"/>
                </a:lnTo>
                <a:close/>
                <a:moveTo>
                  <a:pt x="14546" y="6918"/>
                </a:moveTo>
                <a:lnTo>
                  <a:pt x="14546" y="6921"/>
                </a:lnTo>
                <a:lnTo>
                  <a:pt x="14547" y="6921"/>
                </a:lnTo>
                <a:lnTo>
                  <a:pt x="14548" y="6974"/>
                </a:lnTo>
                <a:cubicBezTo>
                  <a:pt x="14548" y="7001"/>
                  <a:pt x="14548" y="7027"/>
                  <a:pt x="14546" y="7054"/>
                </a:cubicBezTo>
                <a:cubicBezTo>
                  <a:pt x="14546" y="7201"/>
                  <a:pt x="14542" y="7345"/>
                  <a:pt x="14533" y="7487"/>
                </a:cubicBezTo>
                <a:lnTo>
                  <a:pt x="14532" y="7519"/>
                </a:lnTo>
                <a:cubicBezTo>
                  <a:pt x="14531" y="7519"/>
                  <a:pt x="14531" y="7519"/>
                  <a:pt x="14531" y="7519"/>
                </a:cubicBezTo>
                <a:cubicBezTo>
                  <a:pt x="14442" y="9173"/>
                  <a:pt x="13944" y="10489"/>
                  <a:pt x="13308" y="10767"/>
                </a:cubicBezTo>
                <a:lnTo>
                  <a:pt x="13308" y="10773"/>
                </a:lnTo>
                <a:cubicBezTo>
                  <a:pt x="13298" y="10777"/>
                  <a:pt x="13289" y="10782"/>
                  <a:pt x="13279" y="10780"/>
                </a:cubicBezTo>
                <a:cubicBezTo>
                  <a:pt x="13224" y="10806"/>
                  <a:pt x="13167" y="10820"/>
                  <a:pt x="13110" y="10822"/>
                </a:cubicBezTo>
                <a:lnTo>
                  <a:pt x="13080" y="10830"/>
                </a:lnTo>
                <a:lnTo>
                  <a:pt x="13080" y="10828"/>
                </a:lnTo>
                <a:lnTo>
                  <a:pt x="13079" y="10828"/>
                </a:lnTo>
                <a:cubicBezTo>
                  <a:pt x="13078" y="10810"/>
                  <a:pt x="13078" y="10792"/>
                  <a:pt x="13078" y="10774"/>
                </a:cubicBezTo>
                <a:cubicBezTo>
                  <a:pt x="13078" y="10748"/>
                  <a:pt x="13078" y="10721"/>
                  <a:pt x="13080" y="10695"/>
                </a:cubicBezTo>
                <a:cubicBezTo>
                  <a:pt x="13080" y="10548"/>
                  <a:pt x="13084" y="10403"/>
                  <a:pt x="13093" y="10261"/>
                </a:cubicBezTo>
                <a:lnTo>
                  <a:pt x="13094" y="10230"/>
                </a:lnTo>
                <a:cubicBezTo>
                  <a:pt x="13095" y="10230"/>
                  <a:pt x="13095" y="10230"/>
                  <a:pt x="13095" y="10230"/>
                </a:cubicBezTo>
                <a:cubicBezTo>
                  <a:pt x="13184" y="8576"/>
                  <a:pt x="13682" y="7260"/>
                  <a:pt x="14318" y="6981"/>
                </a:cubicBezTo>
                <a:lnTo>
                  <a:pt x="14318" y="6976"/>
                </a:lnTo>
                <a:cubicBezTo>
                  <a:pt x="14328" y="6971"/>
                  <a:pt x="14337" y="6967"/>
                  <a:pt x="14347" y="6968"/>
                </a:cubicBezTo>
                <a:cubicBezTo>
                  <a:pt x="14402" y="6942"/>
                  <a:pt x="14459" y="6928"/>
                  <a:pt x="14516" y="6926"/>
                </a:cubicBezTo>
                <a:close/>
                <a:moveTo>
                  <a:pt x="11573" y="6918"/>
                </a:moveTo>
                <a:lnTo>
                  <a:pt x="11603" y="6926"/>
                </a:lnTo>
                <a:cubicBezTo>
                  <a:pt x="11661" y="6928"/>
                  <a:pt x="11717" y="6942"/>
                  <a:pt x="11772" y="6968"/>
                </a:cubicBezTo>
                <a:cubicBezTo>
                  <a:pt x="11782" y="6967"/>
                  <a:pt x="11792" y="6971"/>
                  <a:pt x="11801" y="6976"/>
                </a:cubicBezTo>
                <a:lnTo>
                  <a:pt x="11801" y="6981"/>
                </a:lnTo>
                <a:cubicBezTo>
                  <a:pt x="12437" y="7260"/>
                  <a:pt x="12935" y="8576"/>
                  <a:pt x="13024" y="10230"/>
                </a:cubicBezTo>
                <a:cubicBezTo>
                  <a:pt x="13024" y="10230"/>
                  <a:pt x="13025" y="10230"/>
                  <a:pt x="13025" y="10230"/>
                </a:cubicBezTo>
                <a:lnTo>
                  <a:pt x="13026" y="10261"/>
                </a:lnTo>
                <a:cubicBezTo>
                  <a:pt x="13035" y="10403"/>
                  <a:pt x="13039" y="10548"/>
                  <a:pt x="13039" y="10695"/>
                </a:cubicBezTo>
                <a:cubicBezTo>
                  <a:pt x="13041" y="10721"/>
                  <a:pt x="13041" y="10748"/>
                  <a:pt x="13041" y="10774"/>
                </a:cubicBezTo>
                <a:cubicBezTo>
                  <a:pt x="13041" y="10792"/>
                  <a:pt x="13041" y="10810"/>
                  <a:pt x="13040" y="10828"/>
                </a:cubicBezTo>
                <a:lnTo>
                  <a:pt x="13040" y="10828"/>
                </a:lnTo>
                <a:lnTo>
                  <a:pt x="13039" y="10830"/>
                </a:lnTo>
                <a:lnTo>
                  <a:pt x="13009" y="10822"/>
                </a:lnTo>
                <a:cubicBezTo>
                  <a:pt x="12952" y="10820"/>
                  <a:pt x="12895" y="10806"/>
                  <a:pt x="12840" y="10780"/>
                </a:cubicBezTo>
                <a:cubicBezTo>
                  <a:pt x="12830" y="10782"/>
                  <a:pt x="12821" y="10777"/>
                  <a:pt x="12811" y="10773"/>
                </a:cubicBezTo>
                <a:lnTo>
                  <a:pt x="12811" y="10767"/>
                </a:lnTo>
                <a:cubicBezTo>
                  <a:pt x="12175" y="10489"/>
                  <a:pt x="11677" y="9173"/>
                  <a:pt x="11588" y="7519"/>
                </a:cubicBezTo>
                <a:cubicBezTo>
                  <a:pt x="11588" y="7519"/>
                  <a:pt x="11588" y="7519"/>
                  <a:pt x="11588" y="7519"/>
                </a:cubicBezTo>
                <a:lnTo>
                  <a:pt x="11587" y="7487"/>
                </a:lnTo>
                <a:cubicBezTo>
                  <a:pt x="11578" y="7345"/>
                  <a:pt x="11573" y="7201"/>
                  <a:pt x="11573" y="7054"/>
                </a:cubicBezTo>
                <a:cubicBezTo>
                  <a:pt x="11571" y="7027"/>
                  <a:pt x="11571" y="7001"/>
                  <a:pt x="11571" y="6974"/>
                </a:cubicBezTo>
                <a:lnTo>
                  <a:pt x="11572" y="6921"/>
                </a:lnTo>
                <a:lnTo>
                  <a:pt x="11573" y="6921"/>
                </a:lnTo>
                <a:close/>
                <a:moveTo>
                  <a:pt x="11548" y="6918"/>
                </a:moveTo>
                <a:lnTo>
                  <a:pt x="11549" y="6921"/>
                </a:lnTo>
                <a:lnTo>
                  <a:pt x="11549" y="6921"/>
                </a:lnTo>
                <a:lnTo>
                  <a:pt x="11550" y="6974"/>
                </a:lnTo>
                <a:cubicBezTo>
                  <a:pt x="11550" y="7001"/>
                  <a:pt x="11550" y="7027"/>
                  <a:pt x="11548" y="7054"/>
                </a:cubicBezTo>
                <a:cubicBezTo>
                  <a:pt x="11548" y="7201"/>
                  <a:pt x="11544" y="7345"/>
                  <a:pt x="11535" y="7487"/>
                </a:cubicBezTo>
                <a:lnTo>
                  <a:pt x="11534" y="7519"/>
                </a:lnTo>
                <a:cubicBezTo>
                  <a:pt x="11534" y="7519"/>
                  <a:pt x="11533" y="7519"/>
                  <a:pt x="11533" y="7519"/>
                </a:cubicBezTo>
                <a:cubicBezTo>
                  <a:pt x="11444" y="9173"/>
                  <a:pt x="10946" y="10489"/>
                  <a:pt x="10310" y="10767"/>
                </a:cubicBezTo>
                <a:lnTo>
                  <a:pt x="10310" y="10773"/>
                </a:lnTo>
                <a:cubicBezTo>
                  <a:pt x="10301" y="10777"/>
                  <a:pt x="10291" y="10782"/>
                  <a:pt x="10281" y="10780"/>
                </a:cubicBezTo>
                <a:cubicBezTo>
                  <a:pt x="10226" y="10806"/>
                  <a:pt x="10170" y="10820"/>
                  <a:pt x="10112" y="10822"/>
                </a:cubicBezTo>
                <a:lnTo>
                  <a:pt x="10082" y="10830"/>
                </a:lnTo>
                <a:lnTo>
                  <a:pt x="10082" y="10828"/>
                </a:lnTo>
                <a:lnTo>
                  <a:pt x="10081" y="10828"/>
                </a:lnTo>
                <a:cubicBezTo>
                  <a:pt x="10080" y="10810"/>
                  <a:pt x="10080" y="10792"/>
                  <a:pt x="10080" y="10774"/>
                </a:cubicBezTo>
                <a:cubicBezTo>
                  <a:pt x="10080" y="10748"/>
                  <a:pt x="10080" y="10721"/>
                  <a:pt x="10082" y="10695"/>
                </a:cubicBezTo>
                <a:cubicBezTo>
                  <a:pt x="10082" y="10548"/>
                  <a:pt x="10087" y="10403"/>
                  <a:pt x="10096" y="10261"/>
                </a:cubicBezTo>
                <a:lnTo>
                  <a:pt x="10096" y="10230"/>
                </a:lnTo>
                <a:cubicBezTo>
                  <a:pt x="10097" y="10230"/>
                  <a:pt x="10097" y="10230"/>
                  <a:pt x="10097" y="10230"/>
                </a:cubicBezTo>
                <a:cubicBezTo>
                  <a:pt x="10186" y="8576"/>
                  <a:pt x="10684" y="7260"/>
                  <a:pt x="11320" y="6981"/>
                </a:cubicBezTo>
                <a:lnTo>
                  <a:pt x="11320" y="6976"/>
                </a:lnTo>
                <a:cubicBezTo>
                  <a:pt x="11330" y="6971"/>
                  <a:pt x="11339" y="6967"/>
                  <a:pt x="11349" y="6968"/>
                </a:cubicBezTo>
                <a:cubicBezTo>
                  <a:pt x="11404" y="6942"/>
                  <a:pt x="11461" y="6928"/>
                  <a:pt x="11518" y="6926"/>
                </a:cubicBezTo>
                <a:close/>
                <a:moveTo>
                  <a:pt x="8575" y="6918"/>
                </a:moveTo>
                <a:lnTo>
                  <a:pt x="8605" y="6926"/>
                </a:lnTo>
                <a:cubicBezTo>
                  <a:pt x="8663" y="6928"/>
                  <a:pt x="8719" y="6942"/>
                  <a:pt x="8774" y="6968"/>
                </a:cubicBezTo>
                <a:cubicBezTo>
                  <a:pt x="8784" y="6967"/>
                  <a:pt x="8794" y="6971"/>
                  <a:pt x="8803" y="6976"/>
                </a:cubicBezTo>
                <a:lnTo>
                  <a:pt x="8803" y="6981"/>
                </a:lnTo>
                <a:cubicBezTo>
                  <a:pt x="9439" y="7260"/>
                  <a:pt x="9937" y="8576"/>
                  <a:pt x="10026" y="10230"/>
                </a:cubicBezTo>
                <a:cubicBezTo>
                  <a:pt x="10026" y="10230"/>
                  <a:pt x="10027" y="10230"/>
                  <a:pt x="10027" y="10230"/>
                </a:cubicBezTo>
                <a:lnTo>
                  <a:pt x="10028" y="10261"/>
                </a:lnTo>
                <a:cubicBezTo>
                  <a:pt x="10037" y="10403"/>
                  <a:pt x="10041" y="10548"/>
                  <a:pt x="10041" y="10695"/>
                </a:cubicBezTo>
                <a:cubicBezTo>
                  <a:pt x="10043" y="10721"/>
                  <a:pt x="10044" y="10748"/>
                  <a:pt x="10044" y="10774"/>
                </a:cubicBezTo>
                <a:cubicBezTo>
                  <a:pt x="10044" y="10792"/>
                  <a:pt x="10043" y="10810"/>
                  <a:pt x="10042" y="10828"/>
                </a:cubicBezTo>
                <a:lnTo>
                  <a:pt x="10042" y="10828"/>
                </a:lnTo>
                <a:lnTo>
                  <a:pt x="10042" y="10830"/>
                </a:lnTo>
                <a:lnTo>
                  <a:pt x="10011" y="10822"/>
                </a:lnTo>
                <a:cubicBezTo>
                  <a:pt x="9954" y="10820"/>
                  <a:pt x="9897" y="10806"/>
                  <a:pt x="9842" y="10780"/>
                </a:cubicBezTo>
                <a:cubicBezTo>
                  <a:pt x="9832" y="10782"/>
                  <a:pt x="9823" y="10777"/>
                  <a:pt x="9813" y="10773"/>
                </a:cubicBezTo>
                <a:lnTo>
                  <a:pt x="9813" y="10767"/>
                </a:lnTo>
                <a:cubicBezTo>
                  <a:pt x="9177" y="10489"/>
                  <a:pt x="8680" y="9173"/>
                  <a:pt x="8591" y="7519"/>
                </a:cubicBezTo>
                <a:cubicBezTo>
                  <a:pt x="8590" y="7519"/>
                  <a:pt x="8590" y="7519"/>
                  <a:pt x="8590" y="7519"/>
                </a:cubicBezTo>
                <a:lnTo>
                  <a:pt x="8589" y="7487"/>
                </a:lnTo>
                <a:cubicBezTo>
                  <a:pt x="8580" y="7345"/>
                  <a:pt x="8575" y="7201"/>
                  <a:pt x="8575" y="7054"/>
                </a:cubicBezTo>
                <a:cubicBezTo>
                  <a:pt x="8573" y="7027"/>
                  <a:pt x="8573" y="7001"/>
                  <a:pt x="8573" y="6974"/>
                </a:cubicBezTo>
                <a:lnTo>
                  <a:pt x="8574" y="6921"/>
                </a:lnTo>
                <a:lnTo>
                  <a:pt x="8575" y="6921"/>
                </a:lnTo>
                <a:close/>
                <a:moveTo>
                  <a:pt x="8551" y="6918"/>
                </a:moveTo>
                <a:lnTo>
                  <a:pt x="8551" y="6921"/>
                </a:lnTo>
                <a:lnTo>
                  <a:pt x="8551" y="6921"/>
                </a:lnTo>
                <a:lnTo>
                  <a:pt x="8553" y="6974"/>
                </a:lnTo>
                <a:cubicBezTo>
                  <a:pt x="8553" y="7001"/>
                  <a:pt x="8552" y="7027"/>
                  <a:pt x="8550" y="7054"/>
                </a:cubicBezTo>
                <a:cubicBezTo>
                  <a:pt x="8550" y="7201"/>
                  <a:pt x="8546" y="7345"/>
                  <a:pt x="8537" y="7487"/>
                </a:cubicBezTo>
                <a:lnTo>
                  <a:pt x="8536" y="7519"/>
                </a:lnTo>
                <a:cubicBezTo>
                  <a:pt x="8536" y="7519"/>
                  <a:pt x="8535" y="7519"/>
                  <a:pt x="8535" y="7519"/>
                </a:cubicBezTo>
                <a:cubicBezTo>
                  <a:pt x="8446" y="9173"/>
                  <a:pt x="7948" y="10489"/>
                  <a:pt x="7312" y="10767"/>
                </a:cubicBezTo>
                <a:lnTo>
                  <a:pt x="7312" y="10773"/>
                </a:lnTo>
                <a:cubicBezTo>
                  <a:pt x="7303" y="10777"/>
                  <a:pt x="7293" y="10782"/>
                  <a:pt x="7283" y="10780"/>
                </a:cubicBezTo>
                <a:cubicBezTo>
                  <a:pt x="7228" y="10806"/>
                  <a:pt x="7172" y="10820"/>
                  <a:pt x="7114" y="10822"/>
                </a:cubicBezTo>
                <a:lnTo>
                  <a:pt x="7084" y="10830"/>
                </a:lnTo>
                <a:lnTo>
                  <a:pt x="7084" y="10828"/>
                </a:lnTo>
                <a:lnTo>
                  <a:pt x="7083" y="10828"/>
                </a:lnTo>
                <a:cubicBezTo>
                  <a:pt x="7082" y="10810"/>
                  <a:pt x="7082" y="10792"/>
                  <a:pt x="7082" y="10774"/>
                </a:cubicBezTo>
                <a:cubicBezTo>
                  <a:pt x="7082" y="10748"/>
                  <a:pt x="7082" y="10721"/>
                  <a:pt x="7084" y="10695"/>
                </a:cubicBezTo>
                <a:cubicBezTo>
                  <a:pt x="7084" y="10548"/>
                  <a:pt x="7089" y="10403"/>
                  <a:pt x="7098" y="10261"/>
                </a:cubicBezTo>
                <a:lnTo>
                  <a:pt x="7099" y="10230"/>
                </a:lnTo>
                <a:cubicBezTo>
                  <a:pt x="7099" y="10230"/>
                  <a:pt x="7099" y="10230"/>
                  <a:pt x="7099" y="10230"/>
                </a:cubicBezTo>
                <a:cubicBezTo>
                  <a:pt x="7189" y="8576"/>
                  <a:pt x="7686" y="7260"/>
                  <a:pt x="8322" y="6981"/>
                </a:cubicBezTo>
                <a:lnTo>
                  <a:pt x="8322" y="6976"/>
                </a:lnTo>
                <a:cubicBezTo>
                  <a:pt x="8332" y="6971"/>
                  <a:pt x="8341" y="6967"/>
                  <a:pt x="8351" y="6968"/>
                </a:cubicBezTo>
                <a:cubicBezTo>
                  <a:pt x="8406" y="6942"/>
                  <a:pt x="8463" y="6928"/>
                  <a:pt x="8520" y="6926"/>
                </a:cubicBezTo>
                <a:close/>
                <a:moveTo>
                  <a:pt x="5577" y="6918"/>
                </a:moveTo>
                <a:lnTo>
                  <a:pt x="5607" y="6926"/>
                </a:lnTo>
                <a:cubicBezTo>
                  <a:pt x="5665" y="6928"/>
                  <a:pt x="5721" y="6942"/>
                  <a:pt x="5776" y="6968"/>
                </a:cubicBezTo>
                <a:cubicBezTo>
                  <a:pt x="5786" y="6967"/>
                  <a:pt x="5796" y="6971"/>
                  <a:pt x="5805" y="6976"/>
                </a:cubicBezTo>
                <a:lnTo>
                  <a:pt x="5805" y="6981"/>
                </a:lnTo>
                <a:cubicBezTo>
                  <a:pt x="6441" y="7260"/>
                  <a:pt x="6939" y="8576"/>
                  <a:pt x="7028" y="10230"/>
                </a:cubicBezTo>
                <a:cubicBezTo>
                  <a:pt x="7028" y="10230"/>
                  <a:pt x="7029" y="10230"/>
                  <a:pt x="7029" y="10230"/>
                </a:cubicBezTo>
                <a:lnTo>
                  <a:pt x="7030" y="10261"/>
                </a:lnTo>
                <a:cubicBezTo>
                  <a:pt x="7039" y="10403"/>
                  <a:pt x="7043" y="10548"/>
                  <a:pt x="7043" y="10695"/>
                </a:cubicBezTo>
                <a:cubicBezTo>
                  <a:pt x="7046" y="10721"/>
                  <a:pt x="7046" y="10748"/>
                  <a:pt x="7046" y="10774"/>
                </a:cubicBezTo>
                <a:cubicBezTo>
                  <a:pt x="7046" y="10792"/>
                  <a:pt x="7046" y="10810"/>
                  <a:pt x="7045" y="10828"/>
                </a:cubicBezTo>
                <a:lnTo>
                  <a:pt x="7044" y="10828"/>
                </a:lnTo>
                <a:lnTo>
                  <a:pt x="7044" y="10830"/>
                </a:lnTo>
                <a:lnTo>
                  <a:pt x="7013" y="10822"/>
                </a:lnTo>
                <a:cubicBezTo>
                  <a:pt x="6956" y="10820"/>
                  <a:pt x="6899" y="10806"/>
                  <a:pt x="6844" y="10780"/>
                </a:cubicBezTo>
                <a:cubicBezTo>
                  <a:pt x="6834" y="10782"/>
                  <a:pt x="6825" y="10777"/>
                  <a:pt x="6816" y="10773"/>
                </a:cubicBezTo>
                <a:lnTo>
                  <a:pt x="6815" y="10767"/>
                </a:lnTo>
                <a:cubicBezTo>
                  <a:pt x="6180" y="10489"/>
                  <a:pt x="5682" y="9173"/>
                  <a:pt x="5593" y="7519"/>
                </a:cubicBezTo>
                <a:cubicBezTo>
                  <a:pt x="5592" y="7519"/>
                  <a:pt x="5592" y="7519"/>
                  <a:pt x="5592" y="7519"/>
                </a:cubicBezTo>
                <a:lnTo>
                  <a:pt x="5591" y="7487"/>
                </a:lnTo>
                <a:cubicBezTo>
                  <a:pt x="5582" y="7345"/>
                  <a:pt x="5577" y="7201"/>
                  <a:pt x="5578" y="7054"/>
                </a:cubicBezTo>
                <a:cubicBezTo>
                  <a:pt x="5575" y="7027"/>
                  <a:pt x="5575" y="7001"/>
                  <a:pt x="5575" y="6974"/>
                </a:cubicBezTo>
                <a:lnTo>
                  <a:pt x="5576" y="6921"/>
                </a:lnTo>
                <a:lnTo>
                  <a:pt x="5577" y="6921"/>
                </a:lnTo>
                <a:close/>
                <a:moveTo>
                  <a:pt x="5553" y="6918"/>
                </a:moveTo>
                <a:lnTo>
                  <a:pt x="5553" y="6921"/>
                </a:lnTo>
                <a:lnTo>
                  <a:pt x="5554" y="6921"/>
                </a:lnTo>
                <a:lnTo>
                  <a:pt x="5555" y="6974"/>
                </a:lnTo>
                <a:cubicBezTo>
                  <a:pt x="5555" y="7001"/>
                  <a:pt x="5555" y="7027"/>
                  <a:pt x="5552" y="7054"/>
                </a:cubicBezTo>
                <a:cubicBezTo>
                  <a:pt x="5552" y="7201"/>
                  <a:pt x="5548" y="7345"/>
                  <a:pt x="5539" y="7487"/>
                </a:cubicBezTo>
                <a:lnTo>
                  <a:pt x="5538" y="7519"/>
                </a:lnTo>
                <a:cubicBezTo>
                  <a:pt x="5538" y="7519"/>
                  <a:pt x="5537" y="7519"/>
                  <a:pt x="5537" y="7519"/>
                </a:cubicBezTo>
                <a:cubicBezTo>
                  <a:pt x="5448" y="9173"/>
                  <a:pt x="4950" y="10489"/>
                  <a:pt x="4314" y="10767"/>
                </a:cubicBezTo>
                <a:lnTo>
                  <a:pt x="4314" y="10773"/>
                </a:lnTo>
                <a:cubicBezTo>
                  <a:pt x="4305" y="10777"/>
                  <a:pt x="4295" y="10782"/>
                  <a:pt x="4285" y="10780"/>
                </a:cubicBezTo>
                <a:cubicBezTo>
                  <a:pt x="4230" y="10806"/>
                  <a:pt x="4174" y="10820"/>
                  <a:pt x="4116" y="10822"/>
                </a:cubicBezTo>
                <a:lnTo>
                  <a:pt x="4086" y="10830"/>
                </a:lnTo>
                <a:lnTo>
                  <a:pt x="4086" y="10828"/>
                </a:lnTo>
                <a:lnTo>
                  <a:pt x="4085" y="10828"/>
                </a:lnTo>
                <a:cubicBezTo>
                  <a:pt x="4084" y="10810"/>
                  <a:pt x="4084" y="10792"/>
                  <a:pt x="4084" y="10774"/>
                </a:cubicBezTo>
                <a:cubicBezTo>
                  <a:pt x="4084" y="10748"/>
                  <a:pt x="4084" y="10721"/>
                  <a:pt x="4087" y="10695"/>
                </a:cubicBezTo>
                <a:cubicBezTo>
                  <a:pt x="4086" y="10548"/>
                  <a:pt x="4091" y="10403"/>
                  <a:pt x="4100" y="10261"/>
                </a:cubicBezTo>
                <a:lnTo>
                  <a:pt x="4101" y="10230"/>
                </a:lnTo>
                <a:cubicBezTo>
                  <a:pt x="4101" y="10230"/>
                  <a:pt x="4101" y="10230"/>
                  <a:pt x="4102" y="10230"/>
                </a:cubicBezTo>
                <a:cubicBezTo>
                  <a:pt x="4191" y="8576"/>
                  <a:pt x="4689" y="7260"/>
                  <a:pt x="5324" y="6981"/>
                </a:cubicBezTo>
                <a:lnTo>
                  <a:pt x="5325" y="6976"/>
                </a:lnTo>
                <a:cubicBezTo>
                  <a:pt x="5334" y="6971"/>
                  <a:pt x="5343" y="6967"/>
                  <a:pt x="5353" y="6968"/>
                </a:cubicBezTo>
                <a:cubicBezTo>
                  <a:pt x="5408" y="6942"/>
                  <a:pt x="5465" y="6928"/>
                  <a:pt x="5522" y="6926"/>
                </a:cubicBezTo>
                <a:close/>
                <a:moveTo>
                  <a:pt x="2579" y="6918"/>
                </a:moveTo>
                <a:lnTo>
                  <a:pt x="2609" y="6926"/>
                </a:lnTo>
                <a:cubicBezTo>
                  <a:pt x="2667" y="6928"/>
                  <a:pt x="2723" y="6942"/>
                  <a:pt x="2779" y="6968"/>
                </a:cubicBezTo>
                <a:cubicBezTo>
                  <a:pt x="2788" y="6967"/>
                  <a:pt x="2798" y="6971"/>
                  <a:pt x="2807" y="6976"/>
                </a:cubicBezTo>
                <a:lnTo>
                  <a:pt x="2807" y="6981"/>
                </a:lnTo>
                <a:cubicBezTo>
                  <a:pt x="3443" y="7260"/>
                  <a:pt x="3941" y="8576"/>
                  <a:pt x="4030" y="10230"/>
                </a:cubicBezTo>
                <a:cubicBezTo>
                  <a:pt x="4031" y="10230"/>
                  <a:pt x="4031" y="10230"/>
                  <a:pt x="4031" y="10230"/>
                </a:cubicBezTo>
                <a:lnTo>
                  <a:pt x="4032" y="10261"/>
                </a:lnTo>
                <a:cubicBezTo>
                  <a:pt x="4041" y="10403"/>
                  <a:pt x="4045" y="10548"/>
                  <a:pt x="4045" y="10695"/>
                </a:cubicBezTo>
                <a:cubicBezTo>
                  <a:pt x="4048" y="10721"/>
                  <a:pt x="4048" y="10748"/>
                  <a:pt x="4048" y="10774"/>
                </a:cubicBezTo>
                <a:cubicBezTo>
                  <a:pt x="4048" y="10792"/>
                  <a:pt x="4048" y="10810"/>
                  <a:pt x="4047" y="10828"/>
                </a:cubicBezTo>
                <a:lnTo>
                  <a:pt x="4046" y="10828"/>
                </a:lnTo>
                <a:lnTo>
                  <a:pt x="4046" y="10830"/>
                </a:lnTo>
                <a:lnTo>
                  <a:pt x="4015" y="10822"/>
                </a:lnTo>
                <a:cubicBezTo>
                  <a:pt x="3958" y="10820"/>
                  <a:pt x="3902" y="10806"/>
                  <a:pt x="3846" y="10780"/>
                </a:cubicBezTo>
                <a:cubicBezTo>
                  <a:pt x="3836" y="10782"/>
                  <a:pt x="3827" y="10777"/>
                  <a:pt x="3818" y="10773"/>
                </a:cubicBezTo>
                <a:lnTo>
                  <a:pt x="3817" y="10767"/>
                </a:lnTo>
                <a:cubicBezTo>
                  <a:pt x="3182" y="10489"/>
                  <a:pt x="2684" y="9173"/>
                  <a:pt x="2595" y="7519"/>
                </a:cubicBezTo>
                <a:cubicBezTo>
                  <a:pt x="2594" y="7519"/>
                  <a:pt x="2594" y="7519"/>
                  <a:pt x="2594" y="7519"/>
                </a:cubicBezTo>
                <a:lnTo>
                  <a:pt x="2593" y="7487"/>
                </a:lnTo>
                <a:cubicBezTo>
                  <a:pt x="2584" y="7345"/>
                  <a:pt x="2580" y="7201"/>
                  <a:pt x="2580" y="7054"/>
                </a:cubicBezTo>
                <a:cubicBezTo>
                  <a:pt x="2577" y="7027"/>
                  <a:pt x="2577" y="7001"/>
                  <a:pt x="2577" y="6974"/>
                </a:cubicBezTo>
                <a:lnTo>
                  <a:pt x="2578" y="6921"/>
                </a:lnTo>
                <a:lnTo>
                  <a:pt x="2579" y="6921"/>
                </a:lnTo>
                <a:close/>
                <a:moveTo>
                  <a:pt x="2555" y="6918"/>
                </a:moveTo>
                <a:lnTo>
                  <a:pt x="2555" y="6921"/>
                </a:lnTo>
                <a:lnTo>
                  <a:pt x="2556" y="6921"/>
                </a:lnTo>
                <a:lnTo>
                  <a:pt x="2557" y="6974"/>
                </a:lnTo>
                <a:cubicBezTo>
                  <a:pt x="2557" y="7001"/>
                  <a:pt x="2557" y="7027"/>
                  <a:pt x="2554" y="7054"/>
                </a:cubicBezTo>
                <a:cubicBezTo>
                  <a:pt x="2554" y="7201"/>
                  <a:pt x="2550" y="7345"/>
                  <a:pt x="2541" y="7487"/>
                </a:cubicBezTo>
                <a:lnTo>
                  <a:pt x="2540" y="7519"/>
                </a:lnTo>
                <a:cubicBezTo>
                  <a:pt x="2540" y="7519"/>
                  <a:pt x="2540" y="7519"/>
                  <a:pt x="2539" y="7519"/>
                </a:cubicBezTo>
                <a:cubicBezTo>
                  <a:pt x="2450" y="9173"/>
                  <a:pt x="1952" y="10489"/>
                  <a:pt x="1316" y="10767"/>
                </a:cubicBezTo>
                <a:lnTo>
                  <a:pt x="1316" y="10773"/>
                </a:lnTo>
                <a:cubicBezTo>
                  <a:pt x="1307" y="10777"/>
                  <a:pt x="1297" y="10782"/>
                  <a:pt x="1288" y="10780"/>
                </a:cubicBezTo>
                <a:cubicBezTo>
                  <a:pt x="1232" y="10806"/>
                  <a:pt x="1176" y="10820"/>
                  <a:pt x="1118" y="10822"/>
                </a:cubicBezTo>
                <a:lnTo>
                  <a:pt x="1088" y="10830"/>
                </a:lnTo>
                <a:lnTo>
                  <a:pt x="1088" y="10828"/>
                </a:lnTo>
                <a:lnTo>
                  <a:pt x="1087" y="10828"/>
                </a:lnTo>
                <a:cubicBezTo>
                  <a:pt x="1086" y="10810"/>
                  <a:pt x="1086" y="10792"/>
                  <a:pt x="1086" y="10774"/>
                </a:cubicBezTo>
                <a:cubicBezTo>
                  <a:pt x="1086" y="10748"/>
                  <a:pt x="1086" y="10721"/>
                  <a:pt x="1089" y="10695"/>
                </a:cubicBezTo>
                <a:cubicBezTo>
                  <a:pt x="1089" y="10548"/>
                  <a:pt x="1093" y="10403"/>
                  <a:pt x="1102" y="10261"/>
                </a:cubicBezTo>
                <a:lnTo>
                  <a:pt x="1103" y="10230"/>
                </a:lnTo>
                <a:cubicBezTo>
                  <a:pt x="1103" y="10230"/>
                  <a:pt x="1103" y="10230"/>
                  <a:pt x="1104" y="10230"/>
                </a:cubicBezTo>
                <a:cubicBezTo>
                  <a:pt x="1193" y="8576"/>
                  <a:pt x="1691" y="7260"/>
                  <a:pt x="2326" y="6981"/>
                </a:cubicBezTo>
                <a:lnTo>
                  <a:pt x="2327" y="6976"/>
                </a:lnTo>
                <a:cubicBezTo>
                  <a:pt x="2336" y="6971"/>
                  <a:pt x="2345" y="6967"/>
                  <a:pt x="2355" y="6968"/>
                </a:cubicBezTo>
                <a:cubicBezTo>
                  <a:pt x="2411" y="6942"/>
                  <a:pt x="2467" y="6928"/>
                  <a:pt x="2524" y="6926"/>
                </a:cubicBezTo>
                <a:close/>
                <a:moveTo>
                  <a:pt x="19328" y="3546"/>
                </a:moveTo>
                <a:cubicBezTo>
                  <a:pt x="19422" y="4826"/>
                  <a:pt x="19803" y="5841"/>
                  <a:pt x="20290" y="6120"/>
                </a:cubicBezTo>
                <a:cubicBezTo>
                  <a:pt x="20196" y="4840"/>
                  <a:pt x="19815" y="3826"/>
                  <a:pt x="19328" y="3546"/>
                </a:cubicBezTo>
                <a:close/>
                <a:moveTo>
                  <a:pt x="18783" y="3546"/>
                </a:moveTo>
                <a:cubicBezTo>
                  <a:pt x="18296" y="3826"/>
                  <a:pt x="17915" y="4840"/>
                  <a:pt x="17821" y="6120"/>
                </a:cubicBezTo>
                <a:cubicBezTo>
                  <a:pt x="18308" y="5841"/>
                  <a:pt x="18689" y="4826"/>
                  <a:pt x="18783" y="3546"/>
                </a:cubicBezTo>
                <a:close/>
                <a:moveTo>
                  <a:pt x="16330" y="3546"/>
                </a:moveTo>
                <a:cubicBezTo>
                  <a:pt x="16424" y="4826"/>
                  <a:pt x="16805" y="5841"/>
                  <a:pt x="17292" y="6120"/>
                </a:cubicBezTo>
                <a:cubicBezTo>
                  <a:pt x="17198" y="4840"/>
                  <a:pt x="16817" y="3826"/>
                  <a:pt x="16330" y="3546"/>
                </a:cubicBezTo>
                <a:close/>
                <a:moveTo>
                  <a:pt x="15785" y="3546"/>
                </a:moveTo>
                <a:cubicBezTo>
                  <a:pt x="15298" y="3826"/>
                  <a:pt x="14917" y="4840"/>
                  <a:pt x="14823" y="6120"/>
                </a:cubicBezTo>
                <a:cubicBezTo>
                  <a:pt x="15310" y="5841"/>
                  <a:pt x="15691" y="4826"/>
                  <a:pt x="15785" y="3546"/>
                </a:cubicBezTo>
                <a:close/>
                <a:moveTo>
                  <a:pt x="13332" y="3546"/>
                </a:moveTo>
                <a:cubicBezTo>
                  <a:pt x="13426" y="4826"/>
                  <a:pt x="13807" y="5841"/>
                  <a:pt x="14294" y="6120"/>
                </a:cubicBezTo>
                <a:cubicBezTo>
                  <a:pt x="14200" y="4840"/>
                  <a:pt x="13819" y="3826"/>
                  <a:pt x="13332" y="3546"/>
                </a:cubicBezTo>
                <a:close/>
                <a:moveTo>
                  <a:pt x="12787" y="3546"/>
                </a:moveTo>
                <a:cubicBezTo>
                  <a:pt x="12300" y="3826"/>
                  <a:pt x="11919" y="4840"/>
                  <a:pt x="11825" y="6120"/>
                </a:cubicBezTo>
                <a:cubicBezTo>
                  <a:pt x="12312" y="5841"/>
                  <a:pt x="12693" y="4826"/>
                  <a:pt x="12787" y="3546"/>
                </a:cubicBezTo>
                <a:close/>
                <a:moveTo>
                  <a:pt x="10334" y="3546"/>
                </a:moveTo>
                <a:cubicBezTo>
                  <a:pt x="10428" y="4826"/>
                  <a:pt x="10809" y="5841"/>
                  <a:pt x="11296" y="6120"/>
                </a:cubicBezTo>
                <a:cubicBezTo>
                  <a:pt x="11202" y="4840"/>
                  <a:pt x="10821" y="3826"/>
                  <a:pt x="10334" y="3546"/>
                </a:cubicBezTo>
                <a:close/>
                <a:moveTo>
                  <a:pt x="9790" y="3546"/>
                </a:moveTo>
                <a:cubicBezTo>
                  <a:pt x="9302" y="3826"/>
                  <a:pt x="8921" y="4840"/>
                  <a:pt x="8827" y="6120"/>
                </a:cubicBezTo>
                <a:cubicBezTo>
                  <a:pt x="9315" y="5841"/>
                  <a:pt x="9695" y="4826"/>
                  <a:pt x="9790" y="3546"/>
                </a:cubicBezTo>
                <a:close/>
                <a:moveTo>
                  <a:pt x="7336" y="3546"/>
                </a:moveTo>
                <a:cubicBezTo>
                  <a:pt x="7430" y="4826"/>
                  <a:pt x="7811" y="5841"/>
                  <a:pt x="8299" y="6120"/>
                </a:cubicBezTo>
                <a:cubicBezTo>
                  <a:pt x="8204" y="4840"/>
                  <a:pt x="7824" y="3826"/>
                  <a:pt x="7336" y="3546"/>
                </a:cubicBezTo>
                <a:close/>
                <a:moveTo>
                  <a:pt x="6792" y="3546"/>
                </a:moveTo>
                <a:cubicBezTo>
                  <a:pt x="6304" y="3826"/>
                  <a:pt x="5923" y="4840"/>
                  <a:pt x="5829" y="6120"/>
                </a:cubicBezTo>
                <a:cubicBezTo>
                  <a:pt x="6317" y="5841"/>
                  <a:pt x="6697" y="4826"/>
                  <a:pt x="6792" y="3546"/>
                </a:cubicBezTo>
                <a:close/>
                <a:moveTo>
                  <a:pt x="4338" y="3546"/>
                </a:moveTo>
                <a:cubicBezTo>
                  <a:pt x="4432" y="4826"/>
                  <a:pt x="4813" y="5841"/>
                  <a:pt x="5301" y="6120"/>
                </a:cubicBezTo>
                <a:cubicBezTo>
                  <a:pt x="5206" y="4840"/>
                  <a:pt x="4826" y="3826"/>
                  <a:pt x="4338" y="3546"/>
                </a:cubicBezTo>
                <a:close/>
                <a:moveTo>
                  <a:pt x="3794" y="3546"/>
                </a:moveTo>
                <a:cubicBezTo>
                  <a:pt x="3306" y="3826"/>
                  <a:pt x="2926" y="4840"/>
                  <a:pt x="2831" y="6120"/>
                </a:cubicBezTo>
                <a:cubicBezTo>
                  <a:pt x="3319" y="5841"/>
                  <a:pt x="3699" y="4826"/>
                  <a:pt x="3794" y="3546"/>
                </a:cubicBezTo>
                <a:close/>
                <a:moveTo>
                  <a:pt x="1340" y="3546"/>
                </a:moveTo>
                <a:cubicBezTo>
                  <a:pt x="1435" y="4826"/>
                  <a:pt x="1815" y="5841"/>
                  <a:pt x="2303" y="6120"/>
                </a:cubicBezTo>
                <a:cubicBezTo>
                  <a:pt x="2208" y="4840"/>
                  <a:pt x="1828" y="3826"/>
                  <a:pt x="1340" y="3546"/>
                </a:cubicBezTo>
                <a:close/>
                <a:moveTo>
                  <a:pt x="21600" y="3060"/>
                </a:moveTo>
                <a:lnTo>
                  <a:pt x="21600" y="3689"/>
                </a:lnTo>
                <a:cubicBezTo>
                  <a:pt x="21201" y="4089"/>
                  <a:pt x="20901" y="5004"/>
                  <a:pt x="20819" y="6120"/>
                </a:cubicBezTo>
                <a:cubicBezTo>
                  <a:pt x="21146" y="5932"/>
                  <a:pt x="21426" y="5412"/>
                  <a:pt x="21600" y="4698"/>
                </a:cubicBezTo>
                <a:lnTo>
                  <a:pt x="21600" y="5650"/>
                </a:lnTo>
                <a:cubicBezTo>
                  <a:pt x="21387" y="6212"/>
                  <a:pt x="21108" y="6603"/>
                  <a:pt x="20795" y="6741"/>
                </a:cubicBezTo>
                <a:lnTo>
                  <a:pt x="20795" y="6747"/>
                </a:lnTo>
                <a:cubicBezTo>
                  <a:pt x="20785" y="6751"/>
                  <a:pt x="20776" y="6756"/>
                  <a:pt x="20766" y="6754"/>
                </a:cubicBezTo>
                <a:cubicBezTo>
                  <a:pt x="20711" y="6780"/>
                  <a:pt x="20654" y="6794"/>
                  <a:pt x="20597" y="6797"/>
                </a:cubicBezTo>
                <a:lnTo>
                  <a:pt x="20567" y="6804"/>
                </a:lnTo>
                <a:lnTo>
                  <a:pt x="20567" y="6802"/>
                </a:lnTo>
                <a:lnTo>
                  <a:pt x="20566" y="6802"/>
                </a:lnTo>
                <a:cubicBezTo>
                  <a:pt x="20565" y="6784"/>
                  <a:pt x="20565" y="6766"/>
                  <a:pt x="20565" y="6748"/>
                </a:cubicBezTo>
                <a:cubicBezTo>
                  <a:pt x="20565" y="6721"/>
                  <a:pt x="20565" y="6695"/>
                  <a:pt x="20567" y="6668"/>
                </a:cubicBezTo>
                <a:cubicBezTo>
                  <a:pt x="20567" y="6520"/>
                  <a:pt x="20571" y="6374"/>
                  <a:pt x="20580" y="6231"/>
                </a:cubicBezTo>
                <a:lnTo>
                  <a:pt x="20581" y="6200"/>
                </a:lnTo>
                <a:cubicBezTo>
                  <a:pt x="20582" y="6200"/>
                  <a:pt x="20582" y="6200"/>
                  <a:pt x="20582" y="6199"/>
                </a:cubicBezTo>
                <a:cubicBezTo>
                  <a:pt x="20661" y="4717"/>
                  <a:pt x="21064" y="3503"/>
                  <a:pt x="21600" y="3060"/>
                </a:cubicBezTo>
                <a:close/>
                <a:moveTo>
                  <a:pt x="19076" y="2862"/>
                </a:moveTo>
                <a:lnTo>
                  <a:pt x="19106" y="2870"/>
                </a:lnTo>
                <a:cubicBezTo>
                  <a:pt x="19163" y="2872"/>
                  <a:pt x="19220" y="2886"/>
                  <a:pt x="19275" y="2912"/>
                </a:cubicBezTo>
                <a:cubicBezTo>
                  <a:pt x="19285" y="2910"/>
                  <a:pt x="19294" y="2915"/>
                  <a:pt x="19304" y="2920"/>
                </a:cubicBezTo>
                <a:lnTo>
                  <a:pt x="19304" y="2925"/>
                </a:lnTo>
                <a:cubicBezTo>
                  <a:pt x="19940" y="3206"/>
                  <a:pt x="20438" y="4532"/>
                  <a:pt x="20527" y="6199"/>
                </a:cubicBezTo>
                <a:cubicBezTo>
                  <a:pt x="20527" y="6200"/>
                  <a:pt x="20527" y="6200"/>
                  <a:pt x="20528" y="6200"/>
                </a:cubicBezTo>
                <a:lnTo>
                  <a:pt x="20529" y="6231"/>
                </a:lnTo>
                <a:cubicBezTo>
                  <a:pt x="20537" y="6374"/>
                  <a:pt x="20542" y="6520"/>
                  <a:pt x="20542" y="6668"/>
                </a:cubicBezTo>
                <a:cubicBezTo>
                  <a:pt x="20544" y="6695"/>
                  <a:pt x="20544" y="6721"/>
                  <a:pt x="20544" y="6748"/>
                </a:cubicBezTo>
                <a:cubicBezTo>
                  <a:pt x="20544" y="6766"/>
                  <a:pt x="20544" y="6784"/>
                  <a:pt x="20543" y="6802"/>
                </a:cubicBezTo>
                <a:lnTo>
                  <a:pt x="20542" y="6802"/>
                </a:lnTo>
                <a:lnTo>
                  <a:pt x="20542" y="6804"/>
                </a:lnTo>
                <a:lnTo>
                  <a:pt x="20512" y="6797"/>
                </a:lnTo>
                <a:cubicBezTo>
                  <a:pt x="20454" y="6794"/>
                  <a:pt x="20398" y="6780"/>
                  <a:pt x="20343" y="6754"/>
                </a:cubicBezTo>
                <a:cubicBezTo>
                  <a:pt x="20333" y="6756"/>
                  <a:pt x="20323" y="6751"/>
                  <a:pt x="20314" y="6747"/>
                </a:cubicBezTo>
                <a:lnTo>
                  <a:pt x="20314" y="6741"/>
                </a:lnTo>
                <a:cubicBezTo>
                  <a:pt x="19678" y="6461"/>
                  <a:pt x="19180" y="5134"/>
                  <a:pt x="19091" y="3467"/>
                </a:cubicBezTo>
                <a:cubicBezTo>
                  <a:pt x="19091" y="3467"/>
                  <a:pt x="19091" y="3467"/>
                  <a:pt x="19090" y="3467"/>
                </a:cubicBezTo>
                <a:lnTo>
                  <a:pt x="19089" y="3435"/>
                </a:lnTo>
                <a:cubicBezTo>
                  <a:pt x="19080" y="3292"/>
                  <a:pt x="19076" y="3146"/>
                  <a:pt x="19076" y="2998"/>
                </a:cubicBezTo>
                <a:cubicBezTo>
                  <a:pt x="19074" y="2972"/>
                  <a:pt x="19074" y="2945"/>
                  <a:pt x="19074" y="2918"/>
                </a:cubicBezTo>
                <a:lnTo>
                  <a:pt x="19075" y="2864"/>
                </a:lnTo>
                <a:lnTo>
                  <a:pt x="19076" y="2864"/>
                </a:lnTo>
                <a:close/>
                <a:moveTo>
                  <a:pt x="19035" y="2862"/>
                </a:moveTo>
                <a:lnTo>
                  <a:pt x="19035" y="2864"/>
                </a:lnTo>
                <a:lnTo>
                  <a:pt x="19036" y="2864"/>
                </a:lnTo>
                <a:lnTo>
                  <a:pt x="19037" y="2918"/>
                </a:lnTo>
                <a:cubicBezTo>
                  <a:pt x="19037" y="2945"/>
                  <a:pt x="19037" y="2972"/>
                  <a:pt x="19035" y="2998"/>
                </a:cubicBezTo>
                <a:cubicBezTo>
                  <a:pt x="19035" y="3146"/>
                  <a:pt x="19031" y="3292"/>
                  <a:pt x="19022" y="3435"/>
                </a:cubicBezTo>
                <a:lnTo>
                  <a:pt x="19021" y="3467"/>
                </a:lnTo>
                <a:cubicBezTo>
                  <a:pt x="19020" y="3467"/>
                  <a:pt x="19020" y="3467"/>
                  <a:pt x="19020" y="3467"/>
                </a:cubicBezTo>
                <a:cubicBezTo>
                  <a:pt x="18931" y="5134"/>
                  <a:pt x="18433" y="6461"/>
                  <a:pt x="17797" y="6741"/>
                </a:cubicBezTo>
                <a:lnTo>
                  <a:pt x="17797" y="6747"/>
                </a:lnTo>
                <a:cubicBezTo>
                  <a:pt x="17787" y="6751"/>
                  <a:pt x="17778" y="6756"/>
                  <a:pt x="17768" y="6754"/>
                </a:cubicBezTo>
                <a:cubicBezTo>
                  <a:pt x="17713" y="6780"/>
                  <a:pt x="17656" y="6794"/>
                  <a:pt x="17599" y="6797"/>
                </a:cubicBezTo>
                <a:lnTo>
                  <a:pt x="17569" y="6804"/>
                </a:lnTo>
                <a:lnTo>
                  <a:pt x="17569" y="6802"/>
                </a:lnTo>
                <a:lnTo>
                  <a:pt x="17568" y="6802"/>
                </a:lnTo>
                <a:cubicBezTo>
                  <a:pt x="17567" y="6784"/>
                  <a:pt x="17567" y="6766"/>
                  <a:pt x="17567" y="6748"/>
                </a:cubicBezTo>
                <a:cubicBezTo>
                  <a:pt x="17567" y="6721"/>
                  <a:pt x="17567" y="6695"/>
                  <a:pt x="17569" y="6668"/>
                </a:cubicBezTo>
                <a:cubicBezTo>
                  <a:pt x="17569" y="6520"/>
                  <a:pt x="17573" y="6374"/>
                  <a:pt x="17582" y="6231"/>
                </a:cubicBezTo>
                <a:lnTo>
                  <a:pt x="17583" y="6200"/>
                </a:lnTo>
                <a:cubicBezTo>
                  <a:pt x="17584" y="6200"/>
                  <a:pt x="17584" y="6200"/>
                  <a:pt x="17584" y="6199"/>
                </a:cubicBezTo>
                <a:cubicBezTo>
                  <a:pt x="17673" y="4532"/>
                  <a:pt x="18171" y="3206"/>
                  <a:pt x="18807" y="2925"/>
                </a:cubicBezTo>
                <a:lnTo>
                  <a:pt x="18807" y="2920"/>
                </a:lnTo>
                <a:cubicBezTo>
                  <a:pt x="18817" y="2915"/>
                  <a:pt x="18826" y="2910"/>
                  <a:pt x="18836" y="2912"/>
                </a:cubicBezTo>
                <a:cubicBezTo>
                  <a:pt x="18891" y="2886"/>
                  <a:pt x="18948" y="2872"/>
                  <a:pt x="19005" y="2870"/>
                </a:cubicBezTo>
                <a:close/>
                <a:moveTo>
                  <a:pt x="16078" y="2862"/>
                </a:moveTo>
                <a:lnTo>
                  <a:pt x="16108" y="2870"/>
                </a:lnTo>
                <a:cubicBezTo>
                  <a:pt x="16165" y="2872"/>
                  <a:pt x="16222" y="2886"/>
                  <a:pt x="16277" y="2912"/>
                </a:cubicBezTo>
                <a:cubicBezTo>
                  <a:pt x="16287" y="2910"/>
                  <a:pt x="16296" y="2915"/>
                  <a:pt x="16306" y="2920"/>
                </a:cubicBezTo>
                <a:lnTo>
                  <a:pt x="16306" y="2925"/>
                </a:lnTo>
                <a:cubicBezTo>
                  <a:pt x="16942" y="3206"/>
                  <a:pt x="17440" y="4532"/>
                  <a:pt x="17529" y="6199"/>
                </a:cubicBezTo>
                <a:cubicBezTo>
                  <a:pt x="17529" y="6200"/>
                  <a:pt x="17529" y="6200"/>
                  <a:pt x="17530" y="6200"/>
                </a:cubicBezTo>
                <a:lnTo>
                  <a:pt x="17531" y="6231"/>
                </a:lnTo>
                <a:cubicBezTo>
                  <a:pt x="17540" y="6374"/>
                  <a:pt x="17544" y="6520"/>
                  <a:pt x="17544" y="6668"/>
                </a:cubicBezTo>
                <a:cubicBezTo>
                  <a:pt x="17546" y="6695"/>
                  <a:pt x="17546" y="6721"/>
                  <a:pt x="17546" y="6748"/>
                </a:cubicBezTo>
                <a:cubicBezTo>
                  <a:pt x="17546" y="6766"/>
                  <a:pt x="17546" y="6784"/>
                  <a:pt x="17545" y="6802"/>
                </a:cubicBezTo>
                <a:lnTo>
                  <a:pt x="17544" y="6802"/>
                </a:lnTo>
                <a:lnTo>
                  <a:pt x="17544" y="6804"/>
                </a:lnTo>
                <a:lnTo>
                  <a:pt x="17514" y="6797"/>
                </a:lnTo>
                <a:cubicBezTo>
                  <a:pt x="17457" y="6794"/>
                  <a:pt x="17400" y="6780"/>
                  <a:pt x="17345" y="6754"/>
                </a:cubicBezTo>
                <a:cubicBezTo>
                  <a:pt x="17335" y="6756"/>
                  <a:pt x="17326" y="6751"/>
                  <a:pt x="17316" y="6747"/>
                </a:cubicBezTo>
                <a:lnTo>
                  <a:pt x="17316" y="6741"/>
                </a:lnTo>
                <a:cubicBezTo>
                  <a:pt x="16680" y="6461"/>
                  <a:pt x="16182" y="5134"/>
                  <a:pt x="16093" y="3467"/>
                </a:cubicBezTo>
                <a:cubicBezTo>
                  <a:pt x="16093" y="3467"/>
                  <a:pt x="16093" y="3467"/>
                  <a:pt x="16092" y="3467"/>
                </a:cubicBezTo>
                <a:lnTo>
                  <a:pt x="16091" y="3435"/>
                </a:lnTo>
                <a:cubicBezTo>
                  <a:pt x="16082" y="3292"/>
                  <a:pt x="16078" y="3146"/>
                  <a:pt x="16078" y="2998"/>
                </a:cubicBezTo>
                <a:cubicBezTo>
                  <a:pt x="16076" y="2972"/>
                  <a:pt x="16076" y="2945"/>
                  <a:pt x="16076" y="2918"/>
                </a:cubicBezTo>
                <a:lnTo>
                  <a:pt x="16077" y="2864"/>
                </a:lnTo>
                <a:lnTo>
                  <a:pt x="16078" y="2864"/>
                </a:lnTo>
                <a:close/>
                <a:moveTo>
                  <a:pt x="16037" y="2862"/>
                </a:moveTo>
                <a:lnTo>
                  <a:pt x="16037" y="2864"/>
                </a:lnTo>
                <a:lnTo>
                  <a:pt x="16038" y="2864"/>
                </a:lnTo>
                <a:lnTo>
                  <a:pt x="16039" y="2918"/>
                </a:lnTo>
                <a:cubicBezTo>
                  <a:pt x="16039" y="2945"/>
                  <a:pt x="16039" y="2972"/>
                  <a:pt x="16037" y="2998"/>
                </a:cubicBezTo>
                <a:cubicBezTo>
                  <a:pt x="16037" y="3146"/>
                  <a:pt x="16033" y="3292"/>
                  <a:pt x="16024" y="3435"/>
                </a:cubicBezTo>
                <a:lnTo>
                  <a:pt x="16023" y="3467"/>
                </a:lnTo>
                <a:cubicBezTo>
                  <a:pt x="16022" y="3467"/>
                  <a:pt x="16022" y="3467"/>
                  <a:pt x="16022" y="3467"/>
                </a:cubicBezTo>
                <a:cubicBezTo>
                  <a:pt x="15933" y="5134"/>
                  <a:pt x="15435" y="6461"/>
                  <a:pt x="14799" y="6741"/>
                </a:cubicBezTo>
                <a:lnTo>
                  <a:pt x="14799" y="6747"/>
                </a:lnTo>
                <a:cubicBezTo>
                  <a:pt x="14789" y="6751"/>
                  <a:pt x="14780" y="6756"/>
                  <a:pt x="14770" y="6754"/>
                </a:cubicBezTo>
                <a:cubicBezTo>
                  <a:pt x="14715" y="6780"/>
                  <a:pt x="14658" y="6794"/>
                  <a:pt x="14601" y="6797"/>
                </a:cubicBezTo>
                <a:lnTo>
                  <a:pt x="14571" y="6804"/>
                </a:lnTo>
                <a:lnTo>
                  <a:pt x="14571" y="6802"/>
                </a:lnTo>
                <a:lnTo>
                  <a:pt x="14570" y="6802"/>
                </a:lnTo>
                <a:cubicBezTo>
                  <a:pt x="14569" y="6784"/>
                  <a:pt x="14569" y="6766"/>
                  <a:pt x="14569" y="6748"/>
                </a:cubicBezTo>
                <a:cubicBezTo>
                  <a:pt x="14569" y="6721"/>
                  <a:pt x="14569" y="6695"/>
                  <a:pt x="14571" y="6668"/>
                </a:cubicBezTo>
                <a:cubicBezTo>
                  <a:pt x="14571" y="6520"/>
                  <a:pt x="14575" y="6374"/>
                  <a:pt x="14584" y="6231"/>
                </a:cubicBezTo>
                <a:lnTo>
                  <a:pt x="14585" y="6200"/>
                </a:lnTo>
                <a:cubicBezTo>
                  <a:pt x="14586" y="6200"/>
                  <a:pt x="14586" y="6200"/>
                  <a:pt x="14586" y="6199"/>
                </a:cubicBezTo>
                <a:cubicBezTo>
                  <a:pt x="14675" y="4532"/>
                  <a:pt x="15173" y="3206"/>
                  <a:pt x="15809" y="2925"/>
                </a:cubicBezTo>
                <a:lnTo>
                  <a:pt x="15809" y="2920"/>
                </a:lnTo>
                <a:cubicBezTo>
                  <a:pt x="15819" y="2915"/>
                  <a:pt x="15828" y="2910"/>
                  <a:pt x="15838" y="2912"/>
                </a:cubicBezTo>
                <a:cubicBezTo>
                  <a:pt x="15893" y="2886"/>
                  <a:pt x="15950" y="2872"/>
                  <a:pt x="16007" y="2870"/>
                </a:cubicBezTo>
                <a:close/>
                <a:moveTo>
                  <a:pt x="13080" y="2862"/>
                </a:moveTo>
                <a:lnTo>
                  <a:pt x="13110" y="2870"/>
                </a:lnTo>
                <a:cubicBezTo>
                  <a:pt x="13167" y="2872"/>
                  <a:pt x="13224" y="2886"/>
                  <a:pt x="13279" y="2912"/>
                </a:cubicBezTo>
                <a:cubicBezTo>
                  <a:pt x="13289" y="2910"/>
                  <a:pt x="13298" y="2915"/>
                  <a:pt x="13308" y="2920"/>
                </a:cubicBezTo>
                <a:lnTo>
                  <a:pt x="13308" y="2925"/>
                </a:lnTo>
                <a:cubicBezTo>
                  <a:pt x="13944" y="3206"/>
                  <a:pt x="14442" y="4532"/>
                  <a:pt x="14531" y="6199"/>
                </a:cubicBezTo>
                <a:cubicBezTo>
                  <a:pt x="14531" y="6200"/>
                  <a:pt x="14531" y="6200"/>
                  <a:pt x="14532" y="6200"/>
                </a:cubicBezTo>
                <a:lnTo>
                  <a:pt x="14533" y="6231"/>
                </a:lnTo>
                <a:cubicBezTo>
                  <a:pt x="14542" y="6374"/>
                  <a:pt x="14546" y="6520"/>
                  <a:pt x="14546" y="6668"/>
                </a:cubicBezTo>
                <a:cubicBezTo>
                  <a:pt x="14548" y="6695"/>
                  <a:pt x="14548" y="6721"/>
                  <a:pt x="14548" y="6748"/>
                </a:cubicBezTo>
                <a:cubicBezTo>
                  <a:pt x="14548" y="6766"/>
                  <a:pt x="14548" y="6784"/>
                  <a:pt x="14547" y="6802"/>
                </a:cubicBezTo>
                <a:lnTo>
                  <a:pt x="14546" y="6802"/>
                </a:lnTo>
                <a:lnTo>
                  <a:pt x="14546" y="6804"/>
                </a:lnTo>
                <a:lnTo>
                  <a:pt x="14516" y="6797"/>
                </a:lnTo>
                <a:cubicBezTo>
                  <a:pt x="14459" y="6794"/>
                  <a:pt x="14402" y="6780"/>
                  <a:pt x="14347" y="6754"/>
                </a:cubicBezTo>
                <a:cubicBezTo>
                  <a:pt x="14337" y="6756"/>
                  <a:pt x="14328" y="6751"/>
                  <a:pt x="14318" y="6747"/>
                </a:cubicBezTo>
                <a:lnTo>
                  <a:pt x="14318" y="6741"/>
                </a:lnTo>
                <a:cubicBezTo>
                  <a:pt x="13682" y="6461"/>
                  <a:pt x="13184" y="5134"/>
                  <a:pt x="13095" y="3467"/>
                </a:cubicBezTo>
                <a:cubicBezTo>
                  <a:pt x="13095" y="3467"/>
                  <a:pt x="13095" y="3467"/>
                  <a:pt x="13094" y="3467"/>
                </a:cubicBezTo>
                <a:lnTo>
                  <a:pt x="13093" y="3435"/>
                </a:lnTo>
                <a:cubicBezTo>
                  <a:pt x="13084" y="3292"/>
                  <a:pt x="13080" y="3146"/>
                  <a:pt x="13080" y="2998"/>
                </a:cubicBezTo>
                <a:cubicBezTo>
                  <a:pt x="13078" y="2972"/>
                  <a:pt x="13078" y="2945"/>
                  <a:pt x="13078" y="2918"/>
                </a:cubicBezTo>
                <a:lnTo>
                  <a:pt x="13079" y="2864"/>
                </a:lnTo>
                <a:lnTo>
                  <a:pt x="13080" y="2864"/>
                </a:lnTo>
                <a:close/>
                <a:moveTo>
                  <a:pt x="10082" y="2862"/>
                </a:moveTo>
                <a:lnTo>
                  <a:pt x="10112" y="2870"/>
                </a:lnTo>
                <a:cubicBezTo>
                  <a:pt x="10170" y="2872"/>
                  <a:pt x="10226" y="2886"/>
                  <a:pt x="10281" y="2912"/>
                </a:cubicBezTo>
                <a:cubicBezTo>
                  <a:pt x="10291" y="2910"/>
                  <a:pt x="10301" y="2915"/>
                  <a:pt x="10310" y="2920"/>
                </a:cubicBezTo>
                <a:lnTo>
                  <a:pt x="10310" y="2925"/>
                </a:lnTo>
                <a:cubicBezTo>
                  <a:pt x="10946" y="3206"/>
                  <a:pt x="11444" y="4532"/>
                  <a:pt x="11533" y="6199"/>
                </a:cubicBezTo>
                <a:cubicBezTo>
                  <a:pt x="11533" y="6200"/>
                  <a:pt x="11534" y="6200"/>
                  <a:pt x="11534" y="6200"/>
                </a:cubicBezTo>
                <a:lnTo>
                  <a:pt x="11535" y="6231"/>
                </a:lnTo>
                <a:cubicBezTo>
                  <a:pt x="11544" y="6374"/>
                  <a:pt x="11548" y="6520"/>
                  <a:pt x="11548" y="6668"/>
                </a:cubicBezTo>
                <a:cubicBezTo>
                  <a:pt x="11550" y="6695"/>
                  <a:pt x="11550" y="6721"/>
                  <a:pt x="11550" y="6748"/>
                </a:cubicBezTo>
                <a:cubicBezTo>
                  <a:pt x="11550" y="6766"/>
                  <a:pt x="11550" y="6784"/>
                  <a:pt x="11549" y="6802"/>
                </a:cubicBezTo>
                <a:lnTo>
                  <a:pt x="11549" y="6802"/>
                </a:lnTo>
                <a:lnTo>
                  <a:pt x="11548" y="6804"/>
                </a:lnTo>
                <a:lnTo>
                  <a:pt x="11518" y="6797"/>
                </a:lnTo>
                <a:cubicBezTo>
                  <a:pt x="11461" y="6794"/>
                  <a:pt x="11404" y="6780"/>
                  <a:pt x="11349" y="6754"/>
                </a:cubicBezTo>
                <a:cubicBezTo>
                  <a:pt x="11339" y="6756"/>
                  <a:pt x="11330" y="6751"/>
                  <a:pt x="11320" y="6747"/>
                </a:cubicBezTo>
                <a:lnTo>
                  <a:pt x="11320" y="6741"/>
                </a:lnTo>
                <a:cubicBezTo>
                  <a:pt x="10684" y="6461"/>
                  <a:pt x="10186" y="5134"/>
                  <a:pt x="10097" y="3467"/>
                </a:cubicBezTo>
                <a:cubicBezTo>
                  <a:pt x="10097" y="3467"/>
                  <a:pt x="10097" y="3467"/>
                  <a:pt x="10097" y="3467"/>
                </a:cubicBezTo>
                <a:lnTo>
                  <a:pt x="10096" y="3435"/>
                </a:lnTo>
                <a:cubicBezTo>
                  <a:pt x="10087" y="3292"/>
                  <a:pt x="10082" y="3146"/>
                  <a:pt x="10082" y="2998"/>
                </a:cubicBezTo>
                <a:cubicBezTo>
                  <a:pt x="10080" y="2972"/>
                  <a:pt x="10080" y="2945"/>
                  <a:pt x="10080" y="2918"/>
                </a:cubicBezTo>
                <a:lnTo>
                  <a:pt x="10081" y="2864"/>
                </a:lnTo>
                <a:lnTo>
                  <a:pt x="10082" y="2864"/>
                </a:lnTo>
                <a:close/>
                <a:moveTo>
                  <a:pt x="10042" y="2862"/>
                </a:moveTo>
                <a:lnTo>
                  <a:pt x="10042" y="2864"/>
                </a:lnTo>
                <a:lnTo>
                  <a:pt x="10042" y="2864"/>
                </a:lnTo>
                <a:lnTo>
                  <a:pt x="10044" y="2918"/>
                </a:lnTo>
                <a:cubicBezTo>
                  <a:pt x="10044" y="2945"/>
                  <a:pt x="10043" y="2972"/>
                  <a:pt x="10041" y="2998"/>
                </a:cubicBezTo>
                <a:cubicBezTo>
                  <a:pt x="10041" y="3146"/>
                  <a:pt x="10037" y="3292"/>
                  <a:pt x="10028" y="3435"/>
                </a:cubicBezTo>
                <a:lnTo>
                  <a:pt x="10027" y="3467"/>
                </a:lnTo>
                <a:cubicBezTo>
                  <a:pt x="10027" y="3467"/>
                  <a:pt x="10026" y="3467"/>
                  <a:pt x="10026" y="3467"/>
                </a:cubicBezTo>
                <a:cubicBezTo>
                  <a:pt x="9937" y="5134"/>
                  <a:pt x="9439" y="6461"/>
                  <a:pt x="8803" y="6741"/>
                </a:cubicBezTo>
                <a:lnTo>
                  <a:pt x="8803" y="6747"/>
                </a:lnTo>
                <a:cubicBezTo>
                  <a:pt x="8794" y="6751"/>
                  <a:pt x="8784" y="6756"/>
                  <a:pt x="8774" y="6754"/>
                </a:cubicBezTo>
                <a:cubicBezTo>
                  <a:pt x="8719" y="6780"/>
                  <a:pt x="8663" y="6794"/>
                  <a:pt x="8605" y="6797"/>
                </a:cubicBezTo>
                <a:lnTo>
                  <a:pt x="8575" y="6804"/>
                </a:lnTo>
                <a:lnTo>
                  <a:pt x="8575" y="6802"/>
                </a:lnTo>
                <a:lnTo>
                  <a:pt x="8574" y="6802"/>
                </a:lnTo>
                <a:cubicBezTo>
                  <a:pt x="8573" y="6784"/>
                  <a:pt x="8573" y="6766"/>
                  <a:pt x="8573" y="6748"/>
                </a:cubicBezTo>
                <a:cubicBezTo>
                  <a:pt x="8573" y="6721"/>
                  <a:pt x="8573" y="6695"/>
                  <a:pt x="8575" y="6668"/>
                </a:cubicBezTo>
                <a:cubicBezTo>
                  <a:pt x="8575" y="6520"/>
                  <a:pt x="8580" y="6374"/>
                  <a:pt x="8589" y="6231"/>
                </a:cubicBezTo>
                <a:lnTo>
                  <a:pt x="8590" y="6200"/>
                </a:lnTo>
                <a:cubicBezTo>
                  <a:pt x="8590" y="6200"/>
                  <a:pt x="8590" y="6200"/>
                  <a:pt x="8591" y="6199"/>
                </a:cubicBezTo>
                <a:cubicBezTo>
                  <a:pt x="8680" y="4532"/>
                  <a:pt x="9177" y="3206"/>
                  <a:pt x="9813" y="2925"/>
                </a:cubicBezTo>
                <a:lnTo>
                  <a:pt x="9813" y="2920"/>
                </a:lnTo>
                <a:cubicBezTo>
                  <a:pt x="9823" y="2915"/>
                  <a:pt x="9832" y="2910"/>
                  <a:pt x="9842" y="2912"/>
                </a:cubicBezTo>
                <a:cubicBezTo>
                  <a:pt x="9897" y="2886"/>
                  <a:pt x="9954" y="2872"/>
                  <a:pt x="10011" y="2870"/>
                </a:cubicBezTo>
                <a:close/>
                <a:moveTo>
                  <a:pt x="7084" y="2862"/>
                </a:moveTo>
                <a:lnTo>
                  <a:pt x="7114" y="2870"/>
                </a:lnTo>
                <a:cubicBezTo>
                  <a:pt x="7172" y="2872"/>
                  <a:pt x="7228" y="2886"/>
                  <a:pt x="7283" y="2912"/>
                </a:cubicBezTo>
                <a:cubicBezTo>
                  <a:pt x="7293" y="2910"/>
                  <a:pt x="7303" y="2915"/>
                  <a:pt x="7312" y="2920"/>
                </a:cubicBezTo>
                <a:lnTo>
                  <a:pt x="7312" y="2925"/>
                </a:lnTo>
                <a:cubicBezTo>
                  <a:pt x="7948" y="3206"/>
                  <a:pt x="8446" y="4532"/>
                  <a:pt x="8535" y="6199"/>
                </a:cubicBezTo>
                <a:cubicBezTo>
                  <a:pt x="8535" y="6200"/>
                  <a:pt x="8536" y="6200"/>
                  <a:pt x="8536" y="6200"/>
                </a:cubicBezTo>
                <a:lnTo>
                  <a:pt x="8537" y="6231"/>
                </a:lnTo>
                <a:cubicBezTo>
                  <a:pt x="8546" y="6374"/>
                  <a:pt x="8550" y="6520"/>
                  <a:pt x="8550" y="6668"/>
                </a:cubicBezTo>
                <a:cubicBezTo>
                  <a:pt x="8552" y="6695"/>
                  <a:pt x="8553" y="6721"/>
                  <a:pt x="8553" y="6748"/>
                </a:cubicBezTo>
                <a:cubicBezTo>
                  <a:pt x="8553" y="6766"/>
                  <a:pt x="8552" y="6784"/>
                  <a:pt x="8551" y="6802"/>
                </a:cubicBezTo>
                <a:lnTo>
                  <a:pt x="8551" y="6802"/>
                </a:lnTo>
                <a:lnTo>
                  <a:pt x="8551" y="6804"/>
                </a:lnTo>
                <a:lnTo>
                  <a:pt x="8520" y="6797"/>
                </a:lnTo>
                <a:cubicBezTo>
                  <a:pt x="8463" y="6794"/>
                  <a:pt x="8406" y="6780"/>
                  <a:pt x="8351" y="6754"/>
                </a:cubicBezTo>
                <a:cubicBezTo>
                  <a:pt x="8341" y="6756"/>
                  <a:pt x="8332" y="6751"/>
                  <a:pt x="8322" y="6747"/>
                </a:cubicBezTo>
                <a:lnTo>
                  <a:pt x="8322" y="6741"/>
                </a:lnTo>
                <a:cubicBezTo>
                  <a:pt x="7686" y="6461"/>
                  <a:pt x="7189" y="5134"/>
                  <a:pt x="7099" y="3467"/>
                </a:cubicBezTo>
                <a:cubicBezTo>
                  <a:pt x="7099" y="3467"/>
                  <a:pt x="7099" y="3467"/>
                  <a:pt x="7099" y="3467"/>
                </a:cubicBezTo>
                <a:lnTo>
                  <a:pt x="7098" y="3435"/>
                </a:lnTo>
                <a:cubicBezTo>
                  <a:pt x="7089" y="3292"/>
                  <a:pt x="7084" y="3146"/>
                  <a:pt x="7084" y="2998"/>
                </a:cubicBezTo>
                <a:cubicBezTo>
                  <a:pt x="7082" y="2972"/>
                  <a:pt x="7082" y="2945"/>
                  <a:pt x="7082" y="2918"/>
                </a:cubicBezTo>
                <a:lnTo>
                  <a:pt x="7083" y="2864"/>
                </a:lnTo>
                <a:lnTo>
                  <a:pt x="7084" y="2864"/>
                </a:lnTo>
                <a:close/>
                <a:moveTo>
                  <a:pt x="7044" y="2862"/>
                </a:moveTo>
                <a:lnTo>
                  <a:pt x="7044" y="2864"/>
                </a:lnTo>
                <a:lnTo>
                  <a:pt x="7045" y="2864"/>
                </a:lnTo>
                <a:lnTo>
                  <a:pt x="7046" y="2918"/>
                </a:lnTo>
                <a:cubicBezTo>
                  <a:pt x="7046" y="2945"/>
                  <a:pt x="7046" y="2972"/>
                  <a:pt x="7043" y="2998"/>
                </a:cubicBezTo>
                <a:cubicBezTo>
                  <a:pt x="7043" y="3146"/>
                  <a:pt x="7039" y="3292"/>
                  <a:pt x="7030" y="3435"/>
                </a:cubicBezTo>
                <a:lnTo>
                  <a:pt x="7029" y="3467"/>
                </a:lnTo>
                <a:cubicBezTo>
                  <a:pt x="7029" y="3467"/>
                  <a:pt x="7028" y="3467"/>
                  <a:pt x="7028" y="3467"/>
                </a:cubicBezTo>
                <a:cubicBezTo>
                  <a:pt x="6939" y="5134"/>
                  <a:pt x="6441" y="6461"/>
                  <a:pt x="5805" y="6741"/>
                </a:cubicBezTo>
                <a:lnTo>
                  <a:pt x="5805" y="6747"/>
                </a:lnTo>
                <a:cubicBezTo>
                  <a:pt x="5796" y="6751"/>
                  <a:pt x="5786" y="6756"/>
                  <a:pt x="5776" y="6754"/>
                </a:cubicBezTo>
                <a:cubicBezTo>
                  <a:pt x="5721" y="6780"/>
                  <a:pt x="5665" y="6794"/>
                  <a:pt x="5607" y="6797"/>
                </a:cubicBezTo>
                <a:lnTo>
                  <a:pt x="5577" y="6804"/>
                </a:lnTo>
                <a:lnTo>
                  <a:pt x="5577" y="6802"/>
                </a:lnTo>
                <a:lnTo>
                  <a:pt x="5576" y="6802"/>
                </a:lnTo>
                <a:cubicBezTo>
                  <a:pt x="5575" y="6784"/>
                  <a:pt x="5575" y="6766"/>
                  <a:pt x="5575" y="6748"/>
                </a:cubicBezTo>
                <a:cubicBezTo>
                  <a:pt x="5575" y="6721"/>
                  <a:pt x="5575" y="6695"/>
                  <a:pt x="5578" y="6668"/>
                </a:cubicBezTo>
                <a:cubicBezTo>
                  <a:pt x="5577" y="6520"/>
                  <a:pt x="5582" y="6374"/>
                  <a:pt x="5591" y="6231"/>
                </a:cubicBezTo>
                <a:lnTo>
                  <a:pt x="5592" y="6200"/>
                </a:lnTo>
                <a:cubicBezTo>
                  <a:pt x="5592" y="6200"/>
                  <a:pt x="5592" y="6200"/>
                  <a:pt x="5593" y="6199"/>
                </a:cubicBezTo>
                <a:cubicBezTo>
                  <a:pt x="5682" y="4532"/>
                  <a:pt x="6180" y="3206"/>
                  <a:pt x="6815" y="2925"/>
                </a:cubicBezTo>
                <a:lnTo>
                  <a:pt x="6816" y="2920"/>
                </a:lnTo>
                <a:cubicBezTo>
                  <a:pt x="6825" y="2915"/>
                  <a:pt x="6834" y="2910"/>
                  <a:pt x="6844" y="2912"/>
                </a:cubicBezTo>
                <a:cubicBezTo>
                  <a:pt x="6900" y="2886"/>
                  <a:pt x="6956" y="2872"/>
                  <a:pt x="7013" y="2870"/>
                </a:cubicBezTo>
                <a:close/>
                <a:moveTo>
                  <a:pt x="4086" y="2862"/>
                </a:moveTo>
                <a:lnTo>
                  <a:pt x="4116" y="2870"/>
                </a:lnTo>
                <a:cubicBezTo>
                  <a:pt x="4174" y="2872"/>
                  <a:pt x="4230" y="2886"/>
                  <a:pt x="4285" y="2912"/>
                </a:cubicBezTo>
                <a:cubicBezTo>
                  <a:pt x="4295" y="2910"/>
                  <a:pt x="4305" y="2915"/>
                  <a:pt x="4314" y="2920"/>
                </a:cubicBezTo>
                <a:lnTo>
                  <a:pt x="4314" y="2925"/>
                </a:lnTo>
                <a:cubicBezTo>
                  <a:pt x="4950" y="3206"/>
                  <a:pt x="5448" y="4532"/>
                  <a:pt x="5537" y="6199"/>
                </a:cubicBezTo>
                <a:cubicBezTo>
                  <a:pt x="5537" y="6200"/>
                  <a:pt x="5538" y="6200"/>
                  <a:pt x="5538" y="6200"/>
                </a:cubicBezTo>
                <a:lnTo>
                  <a:pt x="5539" y="6231"/>
                </a:lnTo>
                <a:cubicBezTo>
                  <a:pt x="5548" y="6374"/>
                  <a:pt x="5552" y="6520"/>
                  <a:pt x="5552" y="6668"/>
                </a:cubicBezTo>
                <a:cubicBezTo>
                  <a:pt x="5555" y="6695"/>
                  <a:pt x="5555" y="6721"/>
                  <a:pt x="5555" y="6748"/>
                </a:cubicBezTo>
                <a:cubicBezTo>
                  <a:pt x="5555" y="6766"/>
                  <a:pt x="5555" y="6784"/>
                  <a:pt x="5554" y="6802"/>
                </a:cubicBezTo>
                <a:lnTo>
                  <a:pt x="5553" y="6802"/>
                </a:lnTo>
                <a:lnTo>
                  <a:pt x="5553" y="6804"/>
                </a:lnTo>
                <a:lnTo>
                  <a:pt x="5522" y="6797"/>
                </a:lnTo>
                <a:cubicBezTo>
                  <a:pt x="5465" y="6794"/>
                  <a:pt x="5408" y="6780"/>
                  <a:pt x="5353" y="6754"/>
                </a:cubicBezTo>
                <a:cubicBezTo>
                  <a:pt x="5343" y="6756"/>
                  <a:pt x="5334" y="6751"/>
                  <a:pt x="5325" y="6747"/>
                </a:cubicBezTo>
                <a:lnTo>
                  <a:pt x="5324" y="6741"/>
                </a:lnTo>
                <a:cubicBezTo>
                  <a:pt x="4689" y="6461"/>
                  <a:pt x="4191" y="5134"/>
                  <a:pt x="4102" y="3467"/>
                </a:cubicBezTo>
                <a:cubicBezTo>
                  <a:pt x="4101" y="3467"/>
                  <a:pt x="4101" y="3467"/>
                  <a:pt x="4101" y="3467"/>
                </a:cubicBezTo>
                <a:lnTo>
                  <a:pt x="4100" y="3435"/>
                </a:lnTo>
                <a:cubicBezTo>
                  <a:pt x="4091" y="3292"/>
                  <a:pt x="4086" y="3146"/>
                  <a:pt x="4087" y="2998"/>
                </a:cubicBezTo>
                <a:cubicBezTo>
                  <a:pt x="4084" y="2972"/>
                  <a:pt x="4084" y="2945"/>
                  <a:pt x="4084" y="2918"/>
                </a:cubicBezTo>
                <a:lnTo>
                  <a:pt x="4085" y="2864"/>
                </a:lnTo>
                <a:lnTo>
                  <a:pt x="4086" y="2864"/>
                </a:lnTo>
                <a:close/>
                <a:moveTo>
                  <a:pt x="4046" y="2862"/>
                </a:moveTo>
                <a:lnTo>
                  <a:pt x="4046" y="2864"/>
                </a:lnTo>
                <a:lnTo>
                  <a:pt x="4047" y="2864"/>
                </a:lnTo>
                <a:lnTo>
                  <a:pt x="4048" y="2918"/>
                </a:lnTo>
                <a:cubicBezTo>
                  <a:pt x="4048" y="2945"/>
                  <a:pt x="4048" y="2972"/>
                  <a:pt x="4045" y="2998"/>
                </a:cubicBezTo>
                <a:cubicBezTo>
                  <a:pt x="4045" y="3146"/>
                  <a:pt x="4041" y="3292"/>
                  <a:pt x="4032" y="3435"/>
                </a:cubicBezTo>
                <a:lnTo>
                  <a:pt x="4031" y="3467"/>
                </a:lnTo>
                <a:cubicBezTo>
                  <a:pt x="4031" y="3467"/>
                  <a:pt x="4031" y="3467"/>
                  <a:pt x="4030" y="3467"/>
                </a:cubicBezTo>
                <a:cubicBezTo>
                  <a:pt x="3941" y="5134"/>
                  <a:pt x="3443" y="6461"/>
                  <a:pt x="2807" y="6741"/>
                </a:cubicBezTo>
                <a:lnTo>
                  <a:pt x="2807" y="6747"/>
                </a:lnTo>
                <a:cubicBezTo>
                  <a:pt x="2798" y="6751"/>
                  <a:pt x="2788" y="6756"/>
                  <a:pt x="2779" y="6754"/>
                </a:cubicBezTo>
                <a:cubicBezTo>
                  <a:pt x="2723" y="6780"/>
                  <a:pt x="2667" y="6794"/>
                  <a:pt x="2609" y="6797"/>
                </a:cubicBezTo>
                <a:lnTo>
                  <a:pt x="2579" y="6804"/>
                </a:lnTo>
                <a:lnTo>
                  <a:pt x="2579" y="6802"/>
                </a:lnTo>
                <a:lnTo>
                  <a:pt x="2578" y="6802"/>
                </a:lnTo>
                <a:cubicBezTo>
                  <a:pt x="2577" y="6784"/>
                  <a:pt x="2577" y="6766"/>
                  <a:pt x="2577" y="6748"/>
                </a:cubicBezTo>
                <a:cubicBezTo>
                  <a:pt x="2577" y="6721"/>
                  <a:pt x="2577" y="6695"/>
                  <a:pt x="2580" y="6668"/>
                </a:cubicBezTo>
                <a:cubicBezTo>
                  <a:pt x="2580" y="6520"/>
                  <a:pt x="2584" y="6374"/>
                  <a:pt x="2593" y="6231"/>
                </a:cubicBezTo>
                <a:lnTo>
                  <a:pt x="2594" y="6200"/>
                </a:lnTo>
                <a:cubicBezTo>
                  <a:pt x="2594" y="6200"/>
                  <a:pt x="2594" y="6200"/>
                  <a:pt x="2595" y="6199"/>
                </a:cubicBezTo>
                <a:cubicBezTo>
                  <a:pt x="2684" y="4532"/>
                  <a:pt x="3182" y="3206"/>
                  <a:pt x="3817" y="2925"/>
                </a:cubicBezTo>
                <a:lnTo>
                  <a:pt x="3818" y="2920"/>
                </a:lnTo>
                <a:cubicBezTo>
                  <a:pt x="3827" y="2915"/>
                  <a:pt x="3836" y="2910"/>
                  <a:pt x="3846" y="2912"/>
                </a:cubicBezTo>
                <a:cubicBezTo>
                  <a:pt x="3902" y="2886"/>
                  <a:pt x="3958" y="2872"/>
                  <a:pt x="4015" y="2870"/>
                </a:cubicBezTo>
                <a:close/>
                <a:moveTo>
                  <a:pt x="1088" y="2862"/>
                </a:moveTo>
                <a:lnTo>
                  <a:pt x="1118" y="2870"/>
                </a:lnTo>
                <a:cubicBezTo>
                  <a:pt x="1176" y="2872"/>
                  <a:pt x="1232" y="2886"/>
                  <a:pt x="1288" y="2912"/>
                </a:cubicBezTo>
                <a:cubicBezTo>
                  <a:pt x="1297" y="2910"/>
                  <a:pt x="1307" y="2915"/>
                  <a:pt x="1316" y="2920"/>
                </a:cubicBezTo>
                <a:lnTo>
                  <a:pt x="1316" y="2925"/>
                </a:lnTo>
                <a:cubicBezTo>
                  <a:pt x="1952" y="3206"/>
                  <a:pt x="2450" y="4532"/>
                  <a:pt x="2539" y="6199"/>
                </a:cubicBezTo>
                <a:cubicBezTo>
                  <a:pt x="2540" y="6200"/>
                  <a:pt x="2540" y="6200"/>
                  <a:pt x="2540" y="6200"/>
                </a:cubicBezTo>
                <a:lnTo>
                  <a:pt x="2541" y="6231"/>
                </a:lnTo>
                <a:cubicBezTo>
                  <a:pt x="2550" y="6374"/>
                  <a:pt x="2554" y="6520"/>
                  <a:pt x="2554" y="6668"/>
                </a:cubicBezTo>
                <a:cubicBezTo>
                  <a:pt x="2557" y="6695"/>
                  <a:pt x="2557" y="6721"/>
                  <a:pt x="2557" y="6748"/>
                </a:cubicBezTo>
                <a:cubicBezTo>
                  <a:pt x="2557" y="6766"/>
                  <a:pt x="2557" y="6784"/>
                  <a:pt x="2556" y="6802"/>
                </a:cubicBezTo>
                <a:lnTo>
                  <a:pt x="2555" y="6802"/>
                </a:lnTo>
                <a:lnTo>
                  <a:pt x="2555" y="6804"/>
                </a:lnTo>
                <a:lnTo>
                  <a:pt x="2524" y="6797"/>
                </a:lnTo>
                <a:cubicBezTo>
                  <a:pt x="2467" y="6794"/>
                  <a:pt x="2411" y="6780"/>
                  <a:pt x="2355" y="6754"/>
                </a:cubicBezTo>
                <a:cubicBezTo>
                  <a:pt x="2345" y="6756"/>
                  <a:pt x="2336" y="6751"/>
                  <a:pt x="2327" y="6747"/>
                </a:cubicBezTo>
                <a:lnTo>
                  <a:pt x="2326" y="6741"/>
                </a:lnTo>
                <a:cubicBezTo>
                  <a:pt x="1691" y="6461"/>
                  <a:pt x="1193" y="5134"/>
                  <a:pt x="1104" y="3467"/>
                </a:cubicBezTo>
                <a:cubicBezTo>
                  <a:pt x="1103" y="3467"/>
                  <a:pt x="1103" y="3467"/>
                  <a:pt x="1103" y="3467"/>
                </a:cubicBezTo>
                <a:lnTo>
                  <a:pt x="1102" y="3435"/>
                </a:lnTo>
                <a:cubicBezTo>
                  <a:pt x="1093" y="3292"/>
                  <a:pt x="1089" y="3146"/>
                  <a:pt x="1089" y="2998"/>
                </a:cubicBezTo>
                <a:cubicBezTo>
                  <a:pt x="1086" y="2972"/>
                  <a:pt x="1086" y="2945"/>
                  <a:pt x="1086" y="2918"/>
                </a:cubicBezTo>
                <a:lnTo>
                  <a:pt x="1087" y="2864"/>
                </a:lnTo>
                <a:lnTo>
                  <a:pt x="1088" y="2864"/>
                </a:lnTo>
                <a:close/>
                <a:moveTo>
                  <a:pt x="13039" y="2862"/>
                </a:moveTo>
                <a:lnTo>
                  <a:pt x="13040" y="2864"/>
                </a:lnTo>
                <a:lnTo>
                  <a:pt x="13040" y="2864"/>
                </a:lnTo>
                <a:lnTo>
                  <a:pt x="13041" y="2918"/>
                </a:lnTo>
                <a:cubicBezTo>
                  <a:pt x="13041" y="2945"/>
                  <a:pt x="13041" y="2972"/>
                  <a:pt x="13039" y="2998"/>
                </a:cubicBezTo>
                <a:cubicBezTo>
                  <a:pt x="13039" y="3146"/>
                  <a:pt x="13035" y="3292"/>
                  <a:pt x="13026" y="3435"/>
                </a:cubicBezTo>
                <a:lnTo>
                  <a:pt x="13025" y="3467"/>
                </a:lnTo>
                <a:cubicBezTo>
                  <a:pt x="13025" y="3467"/>
                  <a:pt x="13024" y="3467"/>
                  <a:pt x="13024" y="3467"/>
                </a:cubicBezTo>
                <a:cubicBezTo>
                  <a:pt x="12935" y="5134"/>
                  <a:pt x="12437" y="6461"/>
                  <a:pt x="11801" y="6741"/>
                </a:cubicBezTo>
                <a:lnTo>
                  <a:pt x="11801" y="6747"/>
                </a:lnTo>
                <a:cubicBezTo>
                  <a:pt x="11792" y="6751"/>
                  <a:pt x="11782" y="6756"/>
                  <a:pt x="11772" y="6754"/>
                </a:cubicBezTo>
                <a:cubicBezTo>
                  <a:pt x="11717" y="6780"/>
                  <a:pt x="11661" y="6794"/>
                  <a:pt x="11603" y="6797"/>
                </a:cubicBezTo>
                <a:lnTo>
                  <a:pt x="11573" y="6804"/>
                </a:lnTo>
                <a:lnTo>
                  <a:pt x="11573" y="6802"/>
                </a:lnTo>
                <a:lnTo>
                  <a:pt x="11572" y="6802"/>
                </a:lnTo>
                <a:cubicBezTo>
                  <a:pt x="11571" y="6784"/>
                  <a:pt x="11571" y="6766"/>
                  <a:pt x="11571" y="6748"/>
                </a:cubicBezTo>
                <a:cubicBezTo>
                  <a:pt x="11571" y="6721"/>
                  <a:pt x="11571" y="6695"/>
                  <a:pt x="11573" y="6668"/>
                </a:cubicBezTo>
                <a:cubicBezTo>
                  <a:pt x="11573" y="6520"/>
                  <a:pt x="11578" y="6374"/>
                  <a:pt x="11587" y="6231"/>
                </a:cubicBezTo>
                <a:lnTo>
                  <a:pt x="11588" y="6200"/>
                </a:lnTo>
                <a:cubicBezTo>
                  <a:pt x="11588" y="6200"/>
                  <a:pt x="11588" y="6200"/>
                  <a:pt x="11588" y="6199"/>
                </a:cubicBezTo>
                <a:cubicBezTo>
                  <a:pt x="11677" y="4532"/>
                  <a:pt x="12175" y="3206"/>
                  <a:pt x="12811" y="2925"/>
                </a:cubicBezTo>
                <a:lnTo>
                  <a:pt x="12811" y="2920"/>
                </a:lnTo>
                <a:cubicBezTo>
                  <a:pt x="12821" y="2915"/>
                  <a:pt x="12830" y="2910"/>
                  <a:pt x="12840" y="2912"/>
                </a:cubicBezTo>
                <a:cubicBezTo>
                  <a:pt x="12895" y="2886"/>
                  <a:pt x="12952" y="2872"/>
                  <a:pt x="13009" y="2870"/>
                </a:cubicBezTo>
                <a:close/>
                <a:moveTo>
                  <a:pt x="1048" y="2862"/>
                </a:moveTo>
                <a:lnTo>
                  <a:pt x="1048" y="2864"/>
                </a:lnTo>
                <a:lnTo>
                  <a:pt x="1049" y="2864"/>
                </a:lnTo>
                <a:lnTo>
                  <a:pt x="1050" y="2918"/>
                </a:lnTo>
                <a:cubicBezTo>
                  <a:pt x="1050" y="2945"/>
                  <a:pt x="1050" y="2972"/>
                  <a:pt x="1047" y="2998"/>
                </a:cubicBezTo>
                <a:cubicBezTo>
                  <a:pt x="1047" y="3146"/>
                  <a:pt x="1043" y="3292"/>
                  <a:pt x="1034" y="3435"/>
                </a:cubicBezTo>
                <a:lnTo>
                  <a:pt x="1033" y="3467"/>
                </a:lnTo>
                <a:cubicBezTo>
                  <a:pt x="1033" y="3467"/>
                  <a:pt x="1033" y="3467"/>
                  <a:pt x="1032" y="3467"/>
                </a:cubicBezTo>
                <a:cubicBezTo>
                  <a:pt x="952" y="4963"/>
                  <a:pt x="543" y="6185"/>
                  <a:pt x="0" y="6615"/>
                </a:cubicBezTo>
                <a:lnTo>
                  <a:pt x="0" y="5990"/>
                </a:lnTo>
                <a:cubicBezTo>
                  <a:pt x="406" y="5599"/>
                  <a:pt x="713" y="4676"/>
                  <a:pt x="796" y="3546"/>
                </a:cubicBezTo>
                <a:cubicBezTo>
                  <a:pt x="459" y="3739"/>
                  <a:pt x="173" y="4284"/>
                  <a:pt x="0" y="5029"/>
                </a:cubicBezTo>
                <a:lnTo>
                  <a:pt x="0" y="4052"/>
                </a:lnTo>
                <a:cubicBezTo>
                  <a:pt x="215" y="3471"/>
                  <a:pt x="500" y="3066"/>
                  <a:pt x="820" y="2925"/>
                </a:cubicBezTo>
                <a:lnTo>
                  <a:pt x="820" y="2920"/>
                </a:lnTo>
                <a:cubicBezTo>
                  <a:pt x="829" y="2915"/>
                  <a:pt x="839" y="2910"/>
                  <a:pt x="848" y="2912"/>
                </a:cubicBezTo>
                <a:cubicBezTo>
                  <a:pt x="904" y="2886"/>
                  <a:pt x="960" y="2872"/>
                  <a:pt x="1018" y="2870"/>
                </a:cubicBezTo>
                <a:close/>
                <a:moveTo>
                  <a:pt x="21205" y="0"/>
                </a:moveTo>
                <a:lnTo>
                  <a:pt x="21579" y="0"/>
                </a:lnTo>
                <a:cubicBezTo>
                  <a:pt x="21587" y="13"/>
                  <a:pt x="21593" y="30"/>
                  <a:pt x="21600" y="47"/>
                </a:cubicBezTo>
                <a:lnTo>
                  <a:pt x="21600" y="992"/>
                </a:lnTo>
                <a:cubicBezTo>
                  <a:pt x="21500" y="586"/>
                  <a:pt x="21366" y="243"/>
                  <a:pt x="21205" y="0"/>
                </a:cubicBezTo>
                <a:close/>
                <a:moveTo>
                  <a:pt x="20623" y="0"/>
                </a:moveTo>
                <a:lnTo>
                  <a:pt x="20862" y="0"/>
                </a:lnTo>
                <a:cubicBezTo>
                  <a:pt x="20980" y="915"/>
                  <a:pt x="21253" y="1647"/>
                  <a:pt x="21600" y="1993"/>
                </a:cubicBezTo>
                <a:lnTo>
                  <a:pt x="21600" y="2617"/>
                </a:lnTo>
                <a:cubicBezTo>
                  <a:pt x="21126" y="2228"/>
                  <a:pt x="20756" y="1241"/>
                  <a:pt x="20623" y="0"/>
                </a:cubicBezTo>
                <a:close/>
                <a:moveTo>
                  <a:pt x="19530" y="0"/>
                </a:moveTo>
                <a:lnTo>
                  <a:pt x="19899" y="0"/>
                </a:lnTo>
                <a:cubicBezTo>
                  <a:pt x="19606" y="463"/>
                  <a:pt x="19395" y="1232"/>
                  <a:pt x="19328" y="2135"/>
                </a:cubicBezTo>
                <a:cubicBezTo>
                  <a:pt x="19760" y="1889"/>
                  <a:pt x="20108" y="1069"/>
                  <a:pt x="20246" y="0"/>
                </a:cubicBezTo>
                <a:lnTo>
                  <a:pt x="20484" y="0"/>
                </a:lnTo>
                <a:cubicBezTo>
                  <a:pt x="20334" y="1417"/>
                  <a:pt x="19874" y="2501"/>
                  <a:pt x="19304" y="2751"/>
                </a:cubicBezTo>
                <a:lnTo>
                  <a:pt x="19304" y="2756"/>
                </a:lnTo>
                <a:cubicBezTo>
                  <a:pt x="19294" y="2761"/>
                  <a:pt x="19285" y="2765"/>
                  <a:pt x="19275" y="2763"/>
                </a:cubicBezTo>
                <a:cubicBezTo>
                  <a:pt x="19220" y="2789"/>
                  <a:pt x="19163" y="2803"/>
                  <a:pt x="19106" y="2806"/>
                </a:cubicBezTo>
                <a:lnTo>
                  <a:pt x="19076" y="2813"/>
                </a:lnTo>
                <a:lnTo>
                  <a:pt x="19076" y="2811"/>
                </a:lnTo>
                <a:lnTo>
                  <a:pt x="19075" y="2811"/>
                </a:lnTo>
                <a:cubicBezTo>
                  <a:pt x="19074" y="2794"/>
                  <a:pt x="19074" y="2776"/>
                  <a:pt x="19074" y="2758"/>
                </a:cubicBezTo>
                <a:cubicBezTo>
                  <a:pt x="19074" y="2731"/>
                  <a:pt x="19074" y="2705"/>
                  <a:pt x="19076" y="2678"/>
                </a:cubicBezTo>
                <a:cubicBezTo>
                  <a:pt x="19076" y="2531"/>
                  <a:pt x="19080" y="2387"/>
                  <a:pt x="19089" y="2245"/>
                </a:cubicBezTo>
                <a:lnTo>
                  <a:pt x="19090" y="2213"/>
                </a:lnTo>
                <a:cubicBezTo>
                  <a:pt x="19091" y="2213"/>
                  <a:pt x="19091" y="2213"/>
                  <a:pt x="19091" y="2213"/>
                </a:cubicBezTo>
                <a:cubicBezTo>
                  <a:pt x="19138" y="1348"/>
                  <a:pt x="19296" y="575"/>
                  <a:pt x="19530" y="0"/>
                </a:cubicBezTo>
                <a:close/>
                <a:moveTo>
                  <a:pt x="17627" y="0"/>
                </a:moveTo>
                <a:lnTo>
                  <a:pt x="17865" y="0"/>
                </a:lnTo>
                <a:cubicBezTo>
                  <a:pt x="18003" y="1069"/>
                  <a:pt x="18351" y="1889"/>
                  <a:pt x="18783" y="2135"/>
                </a:cubicBezTo>
                <a:cubicBezTo>
                  <a:pt x="18716" y="1232"/>
                  <a:pt x="18505" y="463"/>
                  <a:pt x="18211" y="0"/>
                </a:cubicBezTo>
                <a:lnTo>
                  <a:pt x="18581" y="0"/>
                </a:lnTo>
                <a:cubicBezTo>
                  <a:pt x="18815" y="575"/>
                  <a:pt x="18973" y="1348"/>
                  <a:pt x="19020" y="2213"/>
                </a:cubicBezTo>
                <a:cubicBezTo>
                  <a:pt x="19020" y="2213"/>
                  <a:pt x="19020" y="2213"/>
                  <a:pt x="19021" y="2213"/>
                </a:cubicBezTo>
                <a:lnTo>
                  <a:pt x="19022" y="2245"/>
                </a:lnTo>
                <a:cubicBezTo>
                  <a:pt x="19031" y="2387"/>
                  <a:pt x="19035" y="2531"/>
                  <a:pt x="19035" y="2678"/>
                </a:cubicBezTo>
                <a:cubicBezTo>
                  <a:pt x="19037" y="2705"/>
                  <a:pt x="19037" y="2731"/>
                  <a:pt x="19037" y="2758"/>
                </a:cubicBezTo>
                <a:cubicBezTo>
                  <a:pt x="19037" y="2776"/>
                  <a:pt x="19037" y="2794"/>
                  <a:pt x="19036" y="2811"/>
                </a:cubicBezTo>
                <a:lnTo>
                  <a:pt x="19035" y="2811"/>
                </a:lnTo>
                <a:lnTo>
                  <a:pt x="19035" y="2813"/>
                </a:lnTo>
                <a:lnTo>
                  <a:pt x="19005" y="2806"/>
                </a:lnTo>
                <a:cubicBezTo>
                  <a:pt x="18948" y="2803"/>
                  <a:pt x="18891" y="2789"/>
                  <a:pt x="18836" y="2763"/>
                </a:cubicBezTo>
                <a:cubicBezTo>
                  <a:pt x="18826" y="2765"/>
                  <a:pt x="18817" y="2761"/>
                  <a:pt x="18807" y="2756"/>
                </a:cubicBezTo>
                <a:lnTo>
                  <a:pt x="18807" y="2751"/>
                </a:lnTo>
                <a:cubicBezTo>
                  <a:pt x="18237" y="2501"/>
                  <a:pt x="17777" y="1417"/>
                  <a:pt x="17627" y="0"/>
                </a:cubicBezTo>
                <a:close/>
                <a:moveTo>
                  <a:pt x="16532" y="0"/>
                </a:moveTo>
                <a:lnTo>
                  <a:pt x="16901" y="0"/>
                </a:lnTo>
                <a:cubicBezTo>
                  <a:pt x="16608" y="463"/>
                  <a:pt x="16397" y="1232"/>
                  <a:pt x="16330" y="2135"/>
                </a:cubicBezTo>
                <a:cubicBezTo>
                  <a:pt x="16762" y="1889"/>
                  <a:pt x="17110" y="1069"/>
                  <a:pt x="17248" y="0"/>
                </a:cubicBezTo>
                <a:lnTo>
                  <a:pt x="17486" y="0"/>
                </a:lnTo>
                <a:cubicBezTo>
                  <a:pt x="17336" y="1417"/>
                  <a:pt x="16876" y="2501"/>
                  <a:pt x="16306" y="2751"/>
                </a:cubicBezTo>
                <a:lnTo>
                  <a:pt x="16306" y="2756"/>
                </a:lnTo>
                <a:cubicBezTo>
                  <a:pt x="16296" y="2761"/>
                  <a:pt x="16287" y="2765"/>
                  <a:pt x="16277" y="2763"/>
                </a:cubicBezTo>
                <a:cubicBezTo>
                  <a:pt x="16222" y="2789"/>
                  <a:pt x="16165" y="2803"/>
                  <a:pt x="16108" y="2806"/>
                </a:cubicBezTo>
                <a:lnTo>
                  <a:pt x="16078" y="2813"/>
                </a:lnTo>
                <a:lnTo>
                  <a:pt x="16078" y="2811"/>
                </a:lnTo>
                <a:lnTo>
                  <a:pt x="16077" y="2811"/>
                </a:lnTo>
                <a:cubicBezTo>
                  <a:pt x="16076" y="2794"/>
                  <a:pt x="16076" y="2776"/>
                  <a:pt x="16076" y="2758"/>
                </a:cubicBezTo>
                <a:cubicBezTo>
                  <a:pt x="16076" y="2731"/>
                  <a:pt x="16076" y="2705"/>
                  <a:pt x="16078" y="2678"/>
                </a:cubicBezTo>
                <a:cubicBezTo>
                  <a:pt x="16078" y="2531"/>
                  <a:pt x="16082" y="2387"/>
                  <a:pt x="16091" y="2245"/>
                </a:cubicBezTo>
                <a:lnTo>
                  <a:pt x="16092" y="2213"/>
                </a:lnTo>
                <a:cubicBezTo>
                  <a:pt x="16093" y="2213"/>
                  <a:pt x="16093" y="2213"/>
                  <a:pt x="16093" y="2213"/>
                </a:cubicBezTo>
                <a:cubicBezTo>
                  <a:pt x="16140" y="1348"/>
                  <a:pt x="16298" y="575"/>
                  <a:pt x="16532" y="0"/>
                </a:cubicBezTo>
                <a:close/>
                <a:moveTo>
                  <a:pt x="14629" y="0"/>
                </a:moveTo>
                <a:lnTo>
                  <a:pt x="14867" y="0"/>
                </a:lnTo>
                <a:cubicBezTo>
                  <a:pt x="15005" y="1069"/>
                  <a:pt x="15353" y="1889"/>
                  <a:pt x="15785" y="2135"/>
                </a:cubicBezTo>
                <a:cubicBezTo>
                  <a:pt x="15718" y="1232"/>
                  <a:pt x="15507" y="463"/>
                  <a:pt x="15214" y="0"/>
                </a:cubicBezTo>
                <a:lnTo>
                  <a:pt x="15583" y="0"/>
                </a:lnTo>
                <a:cubicBezTo>
                  <a:pt x="15817" y="575"/>
                  <a:pt x="15975" y="1348"/>
                  <a:pt x="16022" y="2213"/>
                </a:cubicBezTo>
                <a:cubicBezTo>
                  <a:pt x="16022" y="2213"/>
                  <a:pt x="16022" y="2213"/>
                  <a:pt x="16023" y="2213"/>
                </a:cubicBezTo>
                <a:lnTo>
                  <a:pt x="16024" y="2245"/>
                </a:lnTo>
                <a:cubicBezTo>
                  <a:pt x="16033" y="2387"/>
                  <a:pt x="16037" y="2531"/>
                  <a:pt x="16037" y="2678"/>
                </a:cubicBezTo>
                <a:cubicBezTo>
                  <a:pt x="16039" y="2705"/>
                  <a:pt x="16039" y="2731"/>
                  <a:pt x="16039" y="2758"/>
                </a:cubicBezTo>
                <a:cubicBezTo>
                  <a:pt x="16039" y="2776"/>
                  <a:pt x="16039" y="2794"/>
                  <a:pt x="16038" y="2811"/>
                </a:cubicBezTo>
                <a:lnTo>
                  <a:pt x="16037" y="2811"/>
                </a:lnTo>
                <a:lnTo>
                  <a:pt x="16037" y="2813"/>
                </a:lnTo>
                <a:lnTo>
                  <a:pt x="16007" y="2806"/>
                </a:lnTo>
                <a:cubicBezTo>
                  <a:pt x="15950" y="2803"/>
                  <a:pt x="15893" y="2789"/>
                  <a:pt x="15838" y="2763"/>
                </a:cubicBezTo>
                <a:cubicBezTo>
                  <a:pt x="15828" y="2765"/>
                  <a:pt x="15819" y="2761"/>
                  <a:pt x="15809" y="2756"/>
                </a:cubicBezTo>
                <a:lnTo>
                  <a:pt x="15809" y="2751"/>
                </a:lnTo>
                <a:cubicBezTo>
                  <a:pt x="15239" y="2501"/>
                  <a:pt x="14779" y="1417"/>
                  <a:pt x="14629" y="0"/>
                </a:cubicBezTo>
                <a:close/>
                <a:moveTo>
                  <a:pt x="13534" y="0"/>
                </a:moveTo>
                <a:lnTo>
                  <a:pt x="13904" y="0"/>
                </a:lnTo>
                <a:cubicBezTo>
                  <a:pt x="13610" y="463"/>
                  <a:pt x="13399" y="1232"/>
                  <a:pt x="13332" y="2135"/>
                </a:cubicBezTo>
                <a:cubicBezTo>
                  <a:pt x="13764" y="1889"/>
                  <a:pt x="14112" y="1069"/>
                  <a:pt x="14250" y="0"/>
                </a:cubicBezTo>
                <a:lnTo>
                  <a:pt x="14488" y="0"/>
                </a:lnTo>
                <a:cubicBezTo>
                  <a:pt x="14338" y="1417"/>
                  <a:pt x="13878" y="2501"/>
                  <a:pt x="13308" y="2751"/>
                </a:cubicBezTo>
                <a:lnTo>
                  <a:pt x="13308" y="2756"/>
                </a:lnTo>
                <a:cubicBezTo>
                  <a:pt x="13298" y="2761"/>
                  <a:pt x="13289" y="2765"/>
                  <a:pt x="13279" y="2763"/>
                </a:cubicBezTo>
                <a:cubicBezTo>
                  <a:pt x="13224" y="2789"/>
                  <a:pt x="13167" y="2803"/>
                  <a:pt x="13110" y="2806"/>
                </a:cubicBezTo>
                <a:lnTo>
                  <a:pt x="13080" y="2813"/>
                </a:lnTo>
                <a:lnTo>
                  <a:pt x="13080" y="2811"/>
                </a:lnTo>
                <a:lnTo>
                  <a:pt x="13079" y="2811"/>
                </a:lnTo>
                <a:cubicBezTo>
                  <a:pt x="13078" y="2794"/>
                  <a:pt x="13078" y="2776"/>
                  <a:pt x="13078" y="2758"/>
                </a:cubicBezTo>
                <a:cubicBezTo>
                  <a:pt x="13078" y="2731"/>
                  <a:pt x="13078" y="2705"/>
                  <a:pt x="13080" y="2678"/>
                </a:cubicBezTo>
                <a:cubicBezTo>
                  <a:pt x="13080" y="2531"/>
                  <a:pt x="13084" y="2387"/>
                  <a:pt x="13093" y="2245"/>
                </a:cubicBezTo>
                <a:lnTo>
                  <a:pt x="13094" y="2213"/>
                </a:lnTo>
                <a:cubicBezTo>
                  <a:pt x="13095" y="2213"/>
                  <a:pt x="13095" y="2213"/>
                  <a:pt x="13095" y="2213"/>
                </a:cubicBezTo>
                <a:cubicBezTo>
                  <a:pt x="13142" y="1348"/>
                  <a:pt x="13300" y="575"/>
                  <a:pt x="13534" y="0"/>
                </a:cubicBezTo>
                <a:close/>
                <a:moveTo>
                  <a:pt x="11631" y="0"/>
                </a:moveTo>
                <a:lnTo>
                  <a:pt x="11869" y="0"/>
                </a:lnTo>
                <a:cubicBezTo>
                  <a:pt x="12007" y="1069"/>
                  <a:pt x="12355" y="1889"/>
                  <a:pt x="12787" y="2135"/>
                </a:cubicBezTo>
                <a:cubicBezTo>
                  <a:pt x="12720" y="1232"/>
                  <a:pt x="12509" y="463"/>
                  <a:pt x="12216" y="0"/>
                </a:cubicBezTo>
                <a:lnTo>
                  <a:pt x="12585" y="0"/>
                </a:lnTo>
                <a:cubicBezTo>
                  <a:pt x="12819" y="575"/>
                  <a:pt x="12977" y="1348"/>
                  <a:pt x="13024" y="2213"/>
                </a:cubicBezTo>
                <a:cubicBezTo>
                  <a:pt x="13024" y="2213"/>
                  <a:pt x="13025" y="2213"/>
                  <a:pt x="13025" y="2213"/>
                </a:cubicBezTo>
                <a:lnTo>
                  <a:pt x="13026" y="2245"/>
                </a:lnTo>
                <a:cubicBezTo>
                  <a:pt x="13035" y="2387"/>
                  <a:pt x="13039" y="2531"/>
                  <a:pt x="13039" y="2678"/>
                </a:cubicBezTo>
                <a:cubicBezTo>
                  <a:pt x="13041" y="2705"/>
                  <a:pt x="13041" y="2731"/>
                  <a:pt x="13041" y="2758"/>
                </a:cubicBezTo>
                <a:cubicBezTo>
                  <a:pt x="13041" y="2776"/>
                  <a:pt x="13041" y="2794"/>
                  <a:pt x="13040" y="2811"/>
                </a:cubicBezTo>
                <a:lnTo>
                  <a:pt x="13040" y="2811"/>
                </a:lnTo>
                <a:lnTo>
                  <a:pt x="13039" y="2813"/>
                </a:lnTo>
                <a:lnTo>
                  <a:pt x="13009" y="2806"/>
                </a:lnTo>
                <a:cubicBezTo>
                  <a:pt x="12952" y="2803"/>
                  <a:pt x="12895" y="2789"/>
                  <a:pt x="12840" y="2763"/>
                </a:cubicBezTo>
                <a:cubicBezTo>
                  <a:pt x="12830" y="2765"/>
                  <a:pt x="12821" y="2761"/>
                  <a:pt x="12811" y="2756"/>
                </a:cubicBezTo>
                <a:lnTo>
                  <a:pt x="12811" y="2751"/>
                </a:lnTo>
                <a:cubicBezTo>
                  <a:pt x="12241" y="2501"/>
                  <a:pt x="11782" y="1417"/>
                  <a:pt x="11631" y="0"/>
                </a:cubicBezTo>
                <a:close/>
                <a:moveTo>
                  <a:pt x="10536" y="0"/>
                </a:moveTo>
                <a:lnTo>
                  <a:pt x="10906" y="0"/>
                </a:lnTo>
                <a:cubicBezTo>
                  <a:pt x="10612" y="463"/>
                  <a:pt x="10401" y="1232"/>
                  <a:pt x="10334" y="2135"/>
                </a:cubicBezTo>
                <a:cubicBezTo>
                  <a:pt x="10766" y="1889"/>
                  <a:pt x="11115" y="1069"/>
                  <a:pt x="11253" y="0"/>
                </a:cubicBezTo>
                <a:lnTo>
                  <a:pt x="11490" y="0"/>
                </a:lnTo>
                <a:cubicBezTo>
                  <a:pt x="11340" y="1417"/>
                  <a:pt x="10880" y="2501"/>
                  <a:pt x="10310" y="2751"/>
                </a:cubicBezTo>
                <a:lnTo>
                  <a:pt x="10310" y="2756"/>
                </a:lnTo>
                <a:cubicBezTo>
                  <a:pt x="10301" y="2761"/>
                  <a:pt x="10291" y="2765"/>
                  <a:pt x="10281" y="2763"/>
                </a:cubicBezTo>
                <a:cubicBezTo>
                  <a:pt x="10226" y="2789"/>
                  <a:pt x="10170" y="2803"/>
                  <a:pt x="10112" y="2806"/>
                </a:cubicBezTo>
                <a:lnTo>
                  <a:pt x="10082" y="2813"/>
                </a:lnTo>
                <a:lnTo>
                  <a:pt x="10082" y="2811"/>
                </a:lnTo>
                <a:lnTo>
                  <a:pt x="10081" y="2811"/>
                </a:lnTo>
                <a:cubicBezTo>
                  <a:pt x="10080" y="2794"/>
                  <a:pt x="10080" y="2776"/>
                  <a:pt x="10080" y="2758"/>
                </a:cubicBezTo>
                <a:cubicBezTo>
                  <a:pt x="10080" y="2731"/>
                  <a:pt x="10080" y="2705"/>
                  <a:pt x="10082" y="2678"/>
                </a:cubicBezTo>
                <a:cubicBezTo>
                  <a:pt x="10082" y="2531"/>
                  <a:pt x="10087" y="2387"/>
                  <a:pt x="10096" y="2245"/>
                </a:cubicBezTo>
                <a:lnTo>
                  <a:pt x="10096" y="2213"/>
                </a:lnTo>
                <a:cubicBezTo>
                  <a:pt x="10097" y="2213"/>
                  <a:pt x="10097" y="2213"/>
                  <a:pt x="10097" y="2213"/>
                </a:cubicBezTo>
                <a:cubicBezTo>
                  <a:pt x="10144" y="1348"/>
                  <a:pt x="10302" y="575"/>
                  <a:pt x="10536" y="0"/>
                </a:cubicBezTo>
                <a:close/>
                <a:moveTo>
                  <a:pt x="8633" y="0"/>
                </a:moveTo>
                <a:lnTo>
                  <a:pt x="8871" y="0"/>
                </a:lnTo>
                <a:cubicBezTo>
                  <a:pt x="9009" y="1069"/>
                  <a:pt x="9357" y="1889"/>
                  <a:pt x="9790" y="2135"/>
                </a:cubicBezTo>
                <a:cubicBezTo>
                  <a:pt x="9722" y="1232"/>
                  <a:pt x="9511" y="463"/>
                  <a:pt x="9218" y="0"/>
                </a:cubicBezTo>
                <a:lnTo>
                  <a:pt x="9588" y="0"/>
                </a:lnTo>
                <a:cubicBezTo>
                  <a:pt x="9821" y="575"/>
                  <a:pt x="9979" y="1348"/>
                  <a:pt x="10026" y="2213"/>
                </a:cubicBezTo>
                <a:cubicBezTo>
                  <a:pt x="10026" y="2213"/>
                  <a:pt x="10027" y="2213"/>
                  <a:pt x="10027" y="2213"/>
                </a:cubicBezTo>
                <a:lnTo>
                  <a:pt x="10028" y="2245"/>
                </a:lnTo>
                <a:cubicBezTo>
                  <a:pt x="10037" y="2387"/>
                  <a:pt x="10041" y="2531"/>
                  <a:pt x="10041" y="2678"/>
                </a:cubicBezTo>
                <a:cubicBezTo>
                  <a:pt x="10043" y="2705"/>
                  <a:pt x="10044" y="2731"/>
                  <a:pt x="10044" y="2758"/>
                </a:cubicBezTo>
                <a:cubicBezTo>
                  <a:pt x="10044" y="2776"/>
                  <a:pt x="10043" y="2794"/>
                  <a:pt x="10042" y="2811"/>
                </a:cubicBezTo>
                <a:lnTo>
                  <a:pt x="10042" y="2811"/>
                </a:lnTo>
                <a:lnTo>
                  <a:pt x="10042" y="2813"/>
                </a:lnTo>
                <a:lnTo>
                  <a:pt x="10011" y="2806"/>
                </a:lnTo>
                <a:cubicBezTo>
                  <a:pt x="9954" y="2803"/>
                  <a:pt x="9897" y="2789"/>
                  <a:pt x="9842" y="2763"/>
                </a:cubicBezTo>
                <a:cubicBezTo>
                  <a:pt x="9832" y="2765"/>
                  <a:pt x="9823" y="2761"/>
                  <a:pt x="9813" y="2756"/>
                </a:cubicBezTo>
                <a:lnTo>
                  <a:pt x="9813" y="2751"/>
                </a:lnTo>
                <a:cubicBezTo>
                  <a:pt x="9243" y="2501"/>
                  <a:pt x="8784" y="1417"/>
                  <a:pt x="8633" y="0"/>
                </a:cubicBezTo>
                <a:close/>
                <a:moveTo>
                  <a:pt x="7538" y="0"/>
                </a:moveTo>
                <a:lnTo>
                  <a:pt x="7908" y="0"/>
                </a:lnTo>
                <a:cubicBezTo>
                  <a:pt x="7615" y="463"/>
                  <a:pt x="7403" y="1232"/>
                  <a:pt x="7336" y="2135"/>
                </a:cubicBezTo>
                <a:cubicBezTo>
                  <a:pt x="7768" y="1889"/>
                  <a:pt x="8117" y="1069"/>
                  <a:pt x="8255" y="0"/>
                </a:cubicBezTo>
                <a:lnTo>
                  <a:pt x="8492" y="0"/>
                </a:lnTo>
                <a:cubicBezTo>
                  <a:pt x="8342" y="1417"/>
                  <a:pt x="7883" y="2501"/>
                  <a:pt x="7312" y="2751"/>
                </a:cubicBezTo>
                <a:lnTo>
                  <a:pt x="7312" y="2756"/>
                </a:lnTo>
                <a:cubicBezTo>
                  <a:pt x="7303" y="2761"/>
                  <a:pt x="7293" y="2765"/>
                  <a:pt x="7283" y="2763"/>
                </a:cubicBezTo>
                <a:cubicBezTo>
                  <a:pt x="7228" y="2789"/>
                  <a:pt x="7172" y="2803"/>
                  <a:pt x="7114" y="2806"/>
                </a:cubicBezTo>
                <a:lnTo>
                  <a:pt x="7084" y="2813"/>
                </a:lnTo>
                <a:lnTo>
                  <a:pt x="7084" y="2811"/>
                </a:lnTo>
                <a:lnTo>
                  <a:pt x="7083" y="2811"/>
                </a:lnTo>
                <a:cubicBezTo>
                  <a:pt x="7082" y="2794"/>
                  <a:pt x="7082" y="2776"/>
                  <a:pt x="7082" y="2758"/>
                </a:cubicBezTo>
                <a:cubicBezTo>
                  <a:pt x="7082" y="2731"/>
                  <a:pt x="7082" y="2705"/>
                  <a:pt x="7084" y="2678"/>
                </a:cubicBezTo>
                <a:cubicBezTo>
                  <a:pt x="7084" y="2531"/>
                  <a:pt x="7089" y="2387"/>
                  <a:pt x="7098" y="2245"/>
                </a:cubicBezTo>
                <a:lnTo>
                  <a:pt x="7099" y="2213"/>
                </a:lnTo>
                <a:cubicBezTo>
                  <a:pt x="7099" y="2213"/>
                  <a:pt x="7099" y="2213"/>
                  <a:pt x="7099" y="2213"/>
                </a:cubicBezTo>
                <a:cubicBezTo>
                  <a:pt x="7146" y="1348"/>
                  <a:pt x="7305" y="575"/>
                  <a:pt x="7538" y="0"/>
                </a:cubicBezTo>
                <a:close/>
                <a:moveTo>
                  <a:pt x="5636" y="0"/>
                </a:moveTo>
                <a:lnTo>
                  <a:pt x="5873" y="0"/>
                </a:lnTo>
                <a:cubicBezTo>
                  <a:pt x="6011" y="1069"/>
                  <a:pt x="6359" y="1889"/>
                  <a:pt x="6792" y="2135"/>
                </a:cubicBezTo>
                <a:cubicBezTo>
                  <a:pt x="6725" y="1232"/>
                  <a:pt x="6513" y="463"/>
                  <a:pt x="6220" y="0"/>
                </a:cubicBezTo>
                <a:lnTo>
                  <a:pt x="6590" y="0"/>
                </a:lnTo>
                <a:cubicBezTo>
                  <a:pt x="6823" y="575"/>
                  <a:pt x="6982" y="1348"/>
                  <a:pt x="7028" y="2213"/>
                </a:cubicBezTo>
                <a:cubicBezTo>
                  <a:pt x="7028" y="2213"/>
                  <a:pt x="7029" y="2213"/>
                  <a:pt x="7029" y="2213"/>
                </a:cubicBezTo>
                <a:lnTo>
                  <a:pt x="7030" y="2245"/>
                </a:lnTo>
                <a:cubicBezTo>
                  <a:pt x="7039" y="2387"/>
                  <a:pt x="7043" y="2531"/>
                  <a:pt x="7043" y="2678"/>
                </a:cubicBezTo>
                <a:cubicBezTo>
                  <a:pt x="7046" y="2705"/>
                  <a:pt x="7046" y="2731"/>
                  <a:pt x="7046" y="2758"/>
                </a:cubicBezTo>
                <a:cubicBezTo>
                  <a:pt x="7046" y="2776"/>
                  <a:pt x="7046" y="2794"/>
                  <a:pt x="7045" y="2811"/>
                </a:cubicBezTo>
                <a:lnTo>
                  <a:pt x="7044" y="2811"/>
                </a:lnTo>
                <a:lnTo>
                  <a:pt x="7044" y="2813"/>
                </a:lnTo>
                <a:lnTo>
                  <a:pt x="7013" y="2806"/>
                </a:lnTo>
                <a:cubicBezTo>
                  <a:pt x="6956" y="2803"/>
                  <a:pt x="6899" y="2789"/>
                  <a:pt x="6844" y="2763"/>
                </a:cubicBezTo>
                <a:cubicBezTo>
                  <a:pt x="6834" y="2765"/>
                  <a:pt x="6825" y="2761"/>
                  <a:pt x="6816" y="2756"/>
                </a:cubicBezTo>
                <a:lnTo>
                  <a:pt x="6815" y="2751"/>
                </a:lnTo>
                <a:cubicBezTo>
                  <a:pt x="6245" y="2501"/>
                  <a:pt x="5786" y="1417"/>
                  <a:pt x="5636" y="0"/>
                </a:cubicBezTo>
                <a:close/>
                <a:moveTo>
                  <a:pt x="4540" y="0"/>
                </a:moveTo>
                <a:lnTo>
                  <a:pt x="4910" y="0"/>
                </a:lnTo>
                <a:cubicBezTo>
                  <a:pt x="4617" y="463"/>
                  <a:pt x="4405" y="1232"/>
                  <a:pt x="4338" y="2135"/>
                </a:cubicBezTo>
                <a:cubicBezTo>
                  <a:pt x="4770" y="1889"/>
                  <a:pt x="5119" y="1069"/>
                  <a:pt x="5257" y="0"/>
                </a:cubicBezTo>
                <a:lnTo>
                  <a:pt x="5494" y="0"/>
                </a:lnTo>
                <a:cubicBezTo>
                  <a:pt x="5344" y="1417"/>
                  <a:pt x="4885" y="2501"/>
                  <a:pt x="4314" y="2751"/>
                </a:cubicBezTo>
                <a:lnTo>
                  <a:pt x="4314" y="2756"/>
                </a:lnTo>
                <a:cubicBezTo>
                  <a:pt x="4305" y="2761"/>
                  <a:pt x="4295" y="2765"/>
                  <a:pt x="4285" y="2763"/>
                </a:cubicBezTo>
                <a:cubicBezTo>
                  <a:pt x="4230" y="2789"/>
                  <a:pt x="4174" y="2803"/>
                  <a:pt x="4116" y="2806"/>
                </a:cubicBezTo>
                <a:lnTo>
                  <a:pt x="4086" y="2813"/>
                </a:lnTo>
                <a:lnTo>
                  <a:pt x="4086" y="2811"/>
                </a:lnTo>
                <a:lnTo>
                  <a:pt x="4085" y="2811"/>
                </a:lnTo>
                <a:cubicBezTo>
                  <a:pt x="4084" y="2794"/>
                  <a:pt x="4084" y="2776"/>
                  <a:pt x="4084" y="2758"/>
                </a:cubicBezTo>
                <a:cubicBezTo>
                  <a:pt x="4084" y="2731"/>
                  <a:pt x="4084" y="2705"/>
                  <a:pt x="4087" y="2678"/>
                </a:cubicBezTo>
                <a:cubicBezTo>
                  <a:pt x="4086" y="2531"/>
                  <a:pt x="4091" y="2387"/>
                  <a:pt x="4100" y="2245"/>
                </a:cubicBezTo>
                <a:lnTo>
                  <a:pt x="4101" y="2213"/>
                </a:lnTo>
                <a:cubicBezTo>
                  <a:pt x="4101" y="2213"/>
                  <a:pt x="4101" y="2213"/>
                  <a:pt x="4102" y="2213"/>
                </a:cubicBezTo>
                <a:cubicBezTo>
                  <a:pt x="4148" y="1348"/>
                  <a:pt x="4307" y="575"/>
                  <a:pt x="4540" y="0"/>
                </a:cubicBezTo>
                <a:close/>
                <a:moveTo>
                  <a:pt x="2638" y="0"/>
                </a:moveTo>
                <a:lnTo>
                  <a:pt x="2875" y="0"/>
                </a:lnTo>
                <a:cubicBezTo>
                  <a:pt x="3013" y="1069"/>
                  <a:pt x="3361" y="1889"/>
                  <a:pt x="3794" y="2135"/>
                </a:cubicBezTo>
                <a:cubicBezTo>
                  <a:pt x="3727" y="1232"/>
                  <a:pt x="3515" y="463"/>
                  <a:pt x="3222" y="0"/>
                </a:cubicBezTo>
                <a:lnTo>
                  <a:pt x="3592" y="0"/>
                </a:lnTo>
                <a:cubicBezTo>
                  <a:pt x="3825" y="575"/>
                  <a:pt x="3984" y="1348"/>
                  <a:pt x="4030" y="2213"/>
                </a:cubicBezTo>
                <a:cubicBezTo>
                  <a:pt x="4031" y="2213"/>
                  <a:pt x="4031" y="2213"/>
                  <a:pt x="4031" y="2213"/>
                </a:cubicBezTo>
                <a:lnTo>
                  <a:pt x="4032" y="2245"/>
                </a:lnTo>
                <a:cubicBezTo>
                  <a:pt x="4041" y="2387"/>
                  <a:pt x="4045" y="2531"/>
                  <a:pt x="4045" y="2678"/>
                </a:cubicBezTo>
                <a:cubicBezTo>
                  <a:pt x="4048" y="2705"/>
                  <a:pt x="4048" y="2731"/>
                  <a:pt x="4048" y="2758"/>
                </a:cubicBezTo>
                <a:cubicBezTo>
                  <a:pt x="4048" y="2776"/>
                  <a:pt x="4048" y="2794"/>
                  <a:pt x="4047" y="2811"/>
                </a:cubicBezTo>
                <a:lnTo>
                  <a:pt x="4046" y="2811"/>
                </a:lnTo>
                <a:lnTo>
                  <a:pt x="4046" y="2813"/>
                </a:lnTo>
                <a:lnTo>
                  <a:pt x="4015" y="2806"/>
                </a:lnTo>
                <a:cubicBezTo>
                  <a:pt x="3958" y="2803"/>
                  <a:pt x="3902" y="2789"/>
                  <a:pt x="3846" y="2763"/>
                </a:cubicBezTo>
                <a:cubicBezTo>
                  <a:pt x="3836" y="2765"/>
                  <a:pt x="3827" y="2761"/>
                  <a:pt x="3818" y="2756"/>
                </a:cubicBezTo>
                <a:lnTo>
                  <a:pt x="3817" y="2751"/>
                </a:lnTo>
                <a:cubicBezTo>
                  <a:pt x="3247" y="2501"/>
                  <a:pt x="2788" y="1417"/>
                  <a:pt x="2638" y="0"/>
                </a:cubicBezTo>
                <a:close/>
                <a:moveTo>
                  <a:pt x="1542" y="0"/>
                </a:moveTo>
                <a:lnTo>
                  <a:pt x="1912" y="0"/>
                </a:lnTo>
                <a:cubicBezTo>
                  <a:pt x="1619" y="463"/>
                  <a:pt x="1407" y="1232"/>
                  <a:pt x="1340" y="2135"/>
                </a:cubicBezTo>
                <a:cubicBezTo>
                  <a:pt x="1773" y="1889"/>
                  <a:pt x="2121" y="1069"/>
                  <a:pt x="2259" y="0"/>
                </a:cubicBezTo>
                <a:lnTo>
                  <a:pt x="2496" y="0"/>
                </a:lnTo>
                <a:cubicBezTo>
                  <a:pt x="2346" y="1417"/>
                  <a:pt x="1887" y="2501"/>
                  <a:pt x="1316" y="2751"/>
                </a:cubicBezTo>
                <a:lnTo>
                  <a:pt x="1316" y="2756"/>
                </a:lnTo>
                <a:cubicBezTo>
                  <a:pt x="1307" y="2761"/>
                  <a:pt x="1297" y="2765"/>
                  <a:pt x="1288" y="2763"/>
                </a:cubicBezTo>
                <a:cubicBezTo>
                  <a:pt x="1232" y="2789"/>
                  <a:pt x="1176" y="2803"/>
                  <a:pt x="1118" y="2806"/>
                </a:cubicBezTo>
                <a:lnTo>
                  <a:pt x="1088" y="2813"/>
                </a:lnTo>
                <a:lnTo>
                  <a:pt x="1088" y="2811"/>
                </a:lnTo>
                <a:lnTo>
                  <a:pt x="1087" y="2811"/>
                </a:lnTo>
                <a:cubicBezTo>
                  <a:pt x="1086" y="2794"/>
                  <a:pt x="1086" y="2776"/>
                  <a:pt x="1086" y="2758"/>
                </a:cubicBezTo>
                <a:cubicBezTo>
                  <a:pt x="1086" y="2731"/>
                  <a:pt x="1086" y="2705"/>
                  <a:pt x="1089" y="2678"/>
                </a:cubicBezTo>
                <a:cubicBezTo>
                  <a:pt x="1089" y="2531"/>
                  <a:pt x="1093" y="2387"/>
                  <a:pt x="1102" y="2245"/>
                </a:cubicBezTo>
                <a:lnTo>
                  <a:pt x="1103" y="2213"/>
                </a:lnTo>
                <a:cubicBezTo>
                  <a:pt x="1103" y="2213"/>
                  <a:pt x="1103" y="2213"/>
                  <a:pt x="1104" y="2213"/>
                </a:cubicBezTo>
                <a:cubicBezTo>
                  <a:pt x="1150" y="1348"/>
                  <a:pt x="1309" y="575"/>
                  <a:pt x="1542" y="0"/>
                </a:cubicBezTo>
                <a:close/>
                <a:moveTo>
                  <a:pt x="224" y="0"/>
                </a:moveTo>
                <a:lnTo>
                  <a:pt x="592" y="0"/>
                </a:lnTo>
                <a:cubicBezTo>
                  <a:pt x="827" y="573"/>
                  <a:pt x="986" y="1347"/>
                  <a:pt x="1032" y="2213"/>
                </a:cubicBezTo>
                <a:cubicBezTo>
                  <a:pt x="1033" y="2213"/>
                  <a:pt x="1033" y="2213"/>
                  <a:pt x="1033" y="2213"/>
                </a:cubicBezTo>
                <a:lnTo>
                  <a:pt x="1034" y="2245"/>
                </a:lnTo>
                <a:cubicBezTo>
                  <a:pt x="1043" y="2387"/>
                  <a:pt x="1047" y="2531"/>
                  <a:pt x="1047" y="2678"/>
                </a:cubicBezTo>
                <a:cubicBezTo>
                  <a:pt x="1050" y="2705"/>
                  <a:pt x="1050" y="2731"/>
                  <a:pt x="1050" y="2758"/>
                </a:cubicBezTo>
                <a:cubicBezTo>
                  <a:pt x="1050" y="2776"/>
                  <a:pt x="1050" y="2794"/>
                  <a:pt x="1049" y="2811"/>
                </a:cubicBezTo>
                <a:lnTo>
                  <a:pt x="1048" y="2811"/>
                </a:lnTo>
                <a:lnTo>
                  <a:pt x="1048" y="2813"/>
                </a:lnTo>
                <a:lnTo>
                  <a:pt x="1018" y="2806"/>
                </a:lnTo>
                <a:cubicBezTo>
                  <a:pt x="960" y="2803"/>
                  <a:pt x="904" y="2789"/>
                  <a:pt x="848" y="2763"/>
                </a:cubicBezTo>
                <a:cubicBezTo>
                  <a:pt x="839" y="2765"/>
                  <a:pt x="829" y="2761"/>
                  <a:pt x="820" y="2756"/>
                </a:cubicBezTo>
                <a:lnTo>
                  <a:pt x="820" y="2751"/>
                </a:lnTo>
                <a:cubicBezTo>
                  <a:pt x="500" y="2611"/>
                  <a:pt x="215" y="2209"/>
                  <a:pt x="0" y="1633"/>
                </a:cubicBezTo>
                <a:lnTo>
                  <a:pt x="0" y="663"/>
                </a:lnTo>
                <a:cubicBezTo>
                  <a:pt x="173" y="1403"/>
                  <a:pt x="459" y="1943"/>
                  <a:pt x="796" y="2135"/>
                </a:cubicBezTo>
                <a:cubicBezTo>
                  <a:pt x="729" y="1232"/>
                  <a:pt x="517" y="463"/>
                  <a:pt x="224" y="0"/>
                </a:cubicBezTo>
                <a:close/>
              </a:path>
            </a:pathLst>
          </a:custGeom>
          <a:solidFill>
            <a:srgbClr val="FFFFFF"/>
          </a:solidFill>
          <a:ln w="12700">
            <a:miter lim="400000"/>
          </a:ln>
        </p:spPr>
        <p:txBody>
          <a:bodyPr lIns="45719" rIns="45719"/>
          <a:lstStyle/>
          <a:p>
            <a:endParaRPr/>
          </a:p>
        </p:txBody>
      </p:sp>
      <p:sp>
        <p:nvSpPr>
          <p:cNvPr id="13" name="Title Text"/>
          <p:cNvSpPr txBox="1">
            <a:spLocks noGrp="1"/>
          </p:cNvSpPr>
          <p:nvPr>
            <p:ph type="title"/>
          </p:nvPr>
        </p:nvSpPr>
        <p:spPr>
          <a:xfrm>
            <a:off x="457200" y="4960137"/>
            <a:ext cx="7772400" cy="1463041"/>
          </a:xfrm>
          <a:prstGeom prst="rect">
            <a:avLst/>
          </a:prstGeom>
        </p:spPr>
        <p:txBody>
          <a:bodyPr/>
          <a:lstStyle>
            <a:lvl1pPr algn="r">
              <a:defRPr spc="200"/>
            </a:lvl1pPr>
          </a:lstStyle>
          <a:p>
            <a:r>
              <a:t>Title Text</a:t>
            </a:r>
          </a:p>
        </p:txBody>
      </p:sp>
      <p:sp>
        <p:nvSpPr>
          <p:cNvPr id="14" name="Body Level One…"/>
          <p:cNvSpPr txBox="1">
            <a:spLocks noGrp="1"/>
          </p:cNvSpPr>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15" name="Straight Connector 7"/>
          <p:cNvSpPr/>
          <p:nvPr/>
        </p:nvSpPr>
        <p:spPr>
          <a:xfrm flipV="1">
            <a:off x="8386843" y="5264105"/>
            <a:ext cx="1" cy="914401"/>
          </a:xfrm>
          <a:prstGeom prst="line">
            <a:avLst/>
          </a:prstGeom>
          <a:ln w="19050">
            <a:solidFill>
              <a:srgbClr val="1482AC"/>
            </a:solidFill>
          </a:ln>
        </p:spPr>
        <p:txBody>
          <a:bodyPr lIns="45719" rIns="45719"/>
          <a:lstStyle/>
          <a:p>
            <a:endParaRP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4"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105"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106" name="Body Level One…"/>
          <p:cNvSpPr txBox="1">
            <a:spLocks noGrp="1"/>
          </p:cNvSpPr>
          <p:nvPr>
            <p:ph type="body" idx="1"/>
          </p:nvPr>
        </p:nvSpPr>
        <p:spPr>
          <a:xfrm>
            <a:off x="1024127" y="2286000"/>
            <a:ext cx="9720075"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8724900" y="762000"/>
            <a:ext cx="2628901" cy="5410200"/>
          </a:xfrm>
          <a:prstGeom prst="rect">
            <a:avLst/>
          </a:prstGeom>
        </p:spPr>
        <p:txBody>
          <a:bodyPr/>
          <a:lstStyle/>
          <a:p>
            <a:r>
              <a:t>Title Text</a:t>
            </a:r>
          </a:p>
        </p:txBody>
      </p:sp>
      <p:sp>
        <p:nvSpPr>
          <p:cNvPr id="115" name="Body Level One…"/>
          <p:cNvSpPr txBox="1">
            <a:spLocks noGrp="1"/>
          </p:cNvSpPr>
          <p:nvPr>
            <p:ph type="body" idx="1"/>
          </p:nvPr>
        </p:nvSpPr>
        <p:spPr>
          <a:xfrm>
            <a:off x="990600" y="762000"/>
            <a:ext cx="7581901" cy="5410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6" name="Straight Connector 6"/>
          <p:cNvSpPr/>
          <p:nvPr/>
        </p:nvSpPr>
        <p:spPr>
          <a:xfrm>
            <a:off x="9601834" y="515828"/>
            <a:ext cx="914401" cy="1"/>
          </a:xfrm>
          <a:prstGeom prst="line">
            <a:avLst/>
          </a:prstGeom>
          <a:ln w="19050">
            <a:solidFill>
              <a:schemeClr val="accent1"/>
            </a:solidFill>
          </a:ln>
        </p:spPr>
        <p:txBody>
          <a:bodyPr lIns="45719" rIns="45719"/>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3"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24"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25" name="Body Level One…"/>
          <p:cNvSpPr txBox="1">
            <a:spLocks noGrp="1"/>
          </p:cNvSpPr>
          <p:nvPr>
            <p:ph type="body" idx="1"/>
          </p:nvPr>
        </p:nvSpPr>
        <p:spPr>
          <a:xfrm>
            <a:off x="1024127" y="2286000"/>
            <a:ext cx="9720075"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3" name="Rectangle 8"/>
          <p:cNvSpPr/>
          <p:nvPr/>
        </p:nvSpPr>
        <p:spPr>
          <a:xfrm>
            <a:off x="0" y="-1"/>
            <a:ext cx="12192000" cy="4572003"/>
          </a:xfrm>
          <a:prstGeom prst="rect">
            <a:avLst/>
          </a:prstGeom>
          <a:solidFill>
            <a:srgbClr val="1D9AA1"/>
          </a:solidFill>
          <a:ln w="12700">
            <a:miter lim="400000"/>
          </a:ln>
        </p:spPr>
        <p:txBody>
          <a:bodyPr lIns="45719" rIns="45719"/>
          <a:lstStyle/>
          <a:p>
            <a:endParaRPr/>
          </a:p>
        </p:txBody>
      </p:sp>
      <p:sp>
        <p:nvSpPr>
          <p:cNvPr id="34" name="Oval 5"/>
          <p:cNvSpPr/>
          <p:nvPr/>
        </p:nvSpPr>
        <p:spPr>
          <a:xfrm>
            <a:off x="-2" y="-1"/>
            <a:ext cx="12192001" cy="4572003"/>
          </a:xfrm>
          <a:custGeom>
            <a:avLst/>
            <a:gdLst/>
            <a:ahLst/>
            <a:cxnLst>
              <a:cxn ang="0">
                <a:pos x="wd2" y="hd2"/>
              </a:cxn>
              <a:cxn ang="5400000">
                <a:pos x="wd2" y="hd2"/>
              </a:cxn>
              <a:cxn ang="10800000">
                <a:pos x="wd2" y="hd2"/>
              </a:cxn>
              <a:cxn ang="16200000">
                <a:pos x="wd2" y="hd2"/>
              </a:cxn>
            </a:cxnLst>
            <a:rect l="0" t="0" r="r" b="b"/>
            <a:pathLst>
              <a:path w="21600" h="21600" extrusionOk="0">
                <a:moveTo>
                  <a:pt x="21600" y="20731"/>
                </a:moveTo>
                <a:lnTo>
                  <a:pt x="21600" y="21600"/>
                </a:lnTo>
                <a:lnTo>
                  <a:pt x="21285" y="21600"/>
                </a:lnTo>
                <a:cubicBezTo>
                  <a:pt x="21410" y="21367"/>
                  <a:pt x="21517" y="21071"/>
                  <a:pt x="21600" y="20731"/>
                </a:cubicBezTo>
                <a:close/>
                <a:moveTo>
                  <a:pt x="21600" y="19093"/>
                </a:moveTo>
                <a:lnTo>
                  <a:pt x="21600" y="19722"/>
                </a:lnTo>
                <a:cubicBezTo>
                  <a:pt x="21270" y="20053"/>
                  <a:pt x="21007" y="20738"/>
                  <a:pt x="20882" y="21600"/>
                </a:cubicBezTo>
                <a:lnTo>
                  <a:pt x="20639" y="21600"/>
                </a:lnTo>
                <a:cubicBezTo>
                  <a:pt x="20782" y="20410"/>
                  <a:pt x="21143" y="19471"/>
                  <a:pt x="21600" y="19093"/>
                </a:cubicBezTo>
                <a:close/>
                <a:moveTo>
                  <a:pt x="19076" y="18895"/>
                </a:moveTo>
                <a:lnTo>
                  <a:pt x="19106" y="18903"/>
                </a:lnTo>
                <a:cubicBezTo>
                  <a:pt x="19163" y="18905"/>
                  <a:pt x="19220" y="18919"/>
                  <a:pt x="19275" y="18945"/>
                </a:cubicBezTo>
                <a:cubicBezTo>
                  <a:pt x="19285" y="18943"/>
                  <a:pt x="19294" y="18948"/>
                  <a:pt x="19304" y="18953"/>
                </a:cubicBezTo>
                <a:lnTo>
                  <a:pt x="19304" y="18958"/>
                </a:lnTo>
                <a:cubicBezTo>
                  <a:pt x="19857" y="19202"/>
                  <a:pt x="20305" y="20237"/>
                  <a:pt x="20471" y="21600"/>
                </a:cubicBezTo>
                <a:lnTo>
                  <a:pt x="20227" y="21600"/>
                </a:lnTo>
                <a:cubicBezTo>
                  <a:pt x="20079" y="20586"/>
                  <a:pt x="19742" y="19817"/>
                  <a:pt x="19328" y="19579"/>
                </a:cubicBezTo>
                <a:cubicBezTo>
                  <a:pt x="19389" y="20408"/>
                  <a:pt x="19570" y="21125"/>
                  <a:pt x="19823" y="21600"/>
                </a:cubicBezTo>
                <a:lnTo>
                  <a:pt x="19479" y="21600"/>
                </a:lnTo>
                <a:cubicBezTo>
                  <a:pt x="19273" y="21036"/>
                  <a:pt x="19134" y="20308"/>
                  <a:pt x="19091" y="19500"/>
                </a:cubicBezTo>
                <a:cubicBezTo>
                  <a:pt x="19091" y="19500"/>
                  <a:pt x="19091" y="19500"/>
                  <a:pt x="19090" y="19500"/>
                </a:cubicBezTo>
                <a:lnTo>
                  <a:pt x="19089" y="19468"/>
                </a:lnTo>
                <a:cubicBezTo>
                  <a:pt x="19080" y="19325"/>
                  <a:pt x="19076" y="19179"/>
                  <a:pt x="19076" y="19031"/>
                </a:cubicBezTo>
                <a:cubicBezTo>
                  <a:pt x="19074" y="19005"/>
                  <a:pt x="19074" y="18978"/>
                  <a:pt x="19074" y="18951"/>
                </a:cubicBezTo>
                <a:lnTo>
                  <a:pt x="19075" y="18897"/>
                </a:lnTo>
                <a:lnTo>
                  <a:pt x="19076" y="18897"/>
                </a:lnTo>
                <a:close/>
                <a:moveTo>
                  <a:pt x="19035" y="18895"/>
                </a:moveTo>
                <a:lnTo>
                  <a:pt x="19035" y="18897"/>
                </a:lnTo>
                <a:lnTo>
                  <a:pt x="19036" y="18897"/>
                </a:lnTo>
                <a:lnTo>
                  <a:pt x="19037" y="18951"/>
                </a:lnTo>
                <a:cubicBezTo>
                  <a:pt x="19037" y="18978"/>
                  <a:pt x="19037" y="19005"/>
                  <a:pt x="19035" y="19031"/>
                </a:cubicBezTo>
                <a:cubicBezTo>
                  <a:pt x="19035" y="19179"/>
                  <a:pt x="19031" y="19325"/>
                  <a:pt x="19022" y="19468"/>
                </a:cubicBezTo>
                <a:lnTo>
                  <a:pt x="19021" y="19500"/>
                </a:lnTo>
                <a:cubicBezTo>
                  <a:pt x="19020" y="19500"/>
                  <a:pt x="19020" y="19500"/>
                  <a:pt x="19020" y="19500"/>
                </a:cubicBezTo>
                <a:cubicBezTo>
                  <a:pt x="18977" y="20308"/>
                  <a:pt x="18837" y="21036"/>
                  <a:pt x="18632" y="21600"/>
                </a:cubicBezTo>
                <a:lnTo>
                  <a:pt x="18288" y="21600"/>
                </a:lnTo>
                <a:cubicBezTo>
                  <a:pt x="18541" y="21125"/>
                  <a:pt x="18722" y="20408"/>
                  <a:pt x="18783" y="19579"/>
                </a:cubicBezTo>
                <a:cubicBezTo>
                  <a:pt x="18369" y="19817"/>
                  <a:pt x="18031" y="20586"/>
                  <a:pt x="17884" y="21600"/>
                </a:cubicBezTo>
                <a:lnTo>
                  <a:pt x="17640" y="21600"/>
                </a:lnTo>
                <a:cubicBezTo>
                  <a:pt x="17805" y="20237"/>
                  <a:pt x="18254" y="19202"/>
                  <a:pt x="18807" y="18958"/>
                </a:cubicBezTo>
                <a:lnTo>
                  <a:pt x="18807" y="18953"/>
                </a:lnTo>
                <a:cubicBezTo>
                  <a:pt x="18817" y="18948"/>
                  <a:pt x="18826" y="18943"/>
                  <a:pt x="18836" y="18945"/>
                </a:cubicBezTo>
                <a:cubicBezTo>
                  <a:pt x="18891" y="18919"/>
                  <a:pt x="18948" y="18905"/>
                  <a:pt x="19005" y="18903"/>
                </a:cubicBezTo>
                <a:close/>
                <a:moveTo>
                  <a:pt x="16078" y="18895"/>
                </a:moveTo>
                <a:lnTo>
                  <a:pt x="16108" y="18903"/>
                </a:lnTo>
                <a:cubicBezTo>
                  <a:pt x="16165" y="18905"/>
                  <a:pt x="16222" y="18919"/>
                  <a:pt x="16277" y="18945"/>
                </a:cubicBezTo>
                <a:cubicBezTo>
                  <a:pt x="16287" y="18943"/>
                  <a:pt x="16296" y="18948"/>
                  <a:pt x="16306" y="18953"/>
                </a:cubicBezTo>
                <a:lnTo>
                  <a:pt x="16306" y="18958"/>
                </a:lnTo>
                <a:cubicBezTo>
                  <a:pt x="16859" y="19202"/>
                  <a:pt x="17308" y="20237"/>
                  <a:pt x="17473" y="21600"/>
                </a:cubicBezTo>
                <a:lnTo>
                  <a:pt x="17229" y="21600"/>
                </a:lnTo>
                <a:cubicBezTo>
                  <a:pt x="17082" y="20586"/>
                  <a:pt x="16744" y="19817"/>
                  <a:pt x="16330" y="19579"/>
                </a:cubicBezTo>
                <a:cubicBezTo>
                  <a:pt x="16391" y="20408"/>
                  <a:pt x="16572" y="21125"/>
                  <a:pt x="16825" y="21600"/>
                </a:cubicBezTo>
                <a:lnTo>
                  <a:pt x="16481" y="21600"/>
                </a:lnTo>
                <a:cubicBezTo>
                  <a:pt x="16276" y="21036"/>
                  <a:pt x="16136" y="20308"/>
                  <a:pt x="16093" y="19500"/>
                </a:cubicBezTo>
                <a:cubicBezTo>
                  <a:pt x="16093" y="19500"/>
                  <a:pt x="16093" y="19500"/>
                  <a:pt x="16092" y="19500"/>
                </a:cubicBezTo>
                <a:lnTo>
                  <a:pt x="16091" y="19468"/>
                </a:lnTo>
                <a:cubicBezTo>
                  <a:pt x="16082" y="19325"/>
                  <a:pt x="16078" y="19179"/>
                  <a:pt x="16078" y="19031"/>
                </a:cubicBezTo>
                <a:cubicBezTo>
                  <a:pt x="16076" y="19005"/>
                  <a:pt x="16076" y="18978"/>
                  <a:pt x="16076" y="18951"/>
                </a:cubicBezTo>
                <a:lnTo>
                  <a:pt x="16077" y="18897"/>
                </a:lnTo>
                <a:lnTo>
                  <a:pt x="16078" y="18897"/>
                </a:lnTo>
                <a:close/>
                <a:moveTo>
                  <a:pt x="16037" y="18895"/>
                </a:moveTo>
                <a:lnTo>
                  <a:pt x="16037" y="18897"/>
                </a:lnTo>
                <a:lnTo>
                  <a:pt x="16038" y="18897"/>
                </a:lnTo>
                <a:lnTo>
                  <a:pt x="16039" y="18951"/>
                </a:lnTo>
                <a:cubicBezTo>
                  <a:pt x="16039" y="18978"/>
                  <a:pt x="16039" y="19005"/>
                  <a:pt x="16037" y="19031"/>
                </a:cubicBezTo>
                <a:cubicBezTo>
                  <a:pt x="16037" y="19179"/>
                  <a:pt x="16033" y="19325"/>
                  <a:pt x="16024" y="19468"/>
                </a:cubicBezTo>
                <a:lnTo>
                  <a:pt x="16023" y="19500"/>
                </a:lnTo>
                <a:cubicBezTo>
                  <a:pt x="16022" y="19500"/>
                  <a:pt x="16022" y="19500"/>
                  <a:pt x="16022" y="19500"/>
                </a:cubicBezTo>
                <a:cubicBezTo>
                  <a:pt x="15979" y="20308"/>
                  <a:pt x="15839" y="21036"/>
                  <a:pt x="15634" y="21600"/>
                </a:cubicBezTo>
                <a:lnTo>
                  <a:pt x="15290" y="21600"/>
                </a:lnTo>
                <a:cubicBezTo>
                  <a:pt x="15543" y="21125"/>
                  <a:pt x="15724" y="20408"/>
                  <a:pt x="15785" y="19579"/>
                </a:cubicBezTo>
                <a:cubicBezTo>
                  <a:pt x="15371" y="19817"/>
                  <a:pt x="15034" y="20586"/>
                  <a:pt x="14886" y="21600"/>
                </a:cubicBezTo>
                <a:lnTo>
                  <a:pt x="14642" y="21600"/>
                </a:lnTo>
                <a:cubicBezTo>
                  <a:pt x="14808" y="20237"/>
                  <a:pt x="15256" y="19202"/>
                  <a:pt x="15809" y="18958"/>
                </a:cubicBezTo>
                <a:lnTo>
                  <a:pt x="15809" y="18953"/>
                </a:lnTo>
                <a:cubicBezTo>
                  <a:pt x="15819" y="18948"/>
                  <a:pt x="15828" y="18943"/>
                  <a:pt x="15838" y="18945"/>
                </a:cubicBezTo>
                <a:cubicBezTo>
                  <a:pt x="15893" y="18919"/>
                  <a:pt x="15950" y="18905"/>
                  <a:pt x="16007" y="18903"/>
                </a:cubicBezTo>
                <a:close/>
                <a:moveTo>
                  <a:pt x="13080" y="18895"/>
                </a:moveTo>
                <a:lnTo>
                  <a:pt x="13110" y="18903"/>
                </a:lnTo>
                <a:cubicBezTo>
                  <a:pt x="13167" y="18905"/>
                  <a:pt x="13224" y="18919"/>
                  <a:pt x="13279" y="18945"/>
                </a:cubicBezTo>
                <a:cubicBezTo>
                  <a:pt x="13289" y="18943"/>
                  <a:pt x="13298" y="18948"/>
                  <a:pt x="13308" y="18953"/>
                </a:cubicBezTo>
                <a:lnTo>
                  <a:pt x="13308" y="18958"/>
                </a:lnTo>
                <a:cubicBezTo>
                  <a:pt x="13861" y="19202"/>
                  <a:pt x="14310" y="20237"/>
                  <a:pt x="14475" y="21600"/>
                </a:cubicBezTo>
                <a:lnTo>
                  <a:pt x="14231" y="21600"/>
                </a:lnTo>
                <a:cubicBezTo>
                  <a:pt x="14084" y="20586"/>
                  <a:pt x="13746" y="19817"/>
                  <a:pt x="13332" y="19579"/>
                </a:cubicBezTo>
                <a:cubicBezTo>
                  <a:pt x="13393" y="20408"/>
                  <a:pt x="13574" y="21125"/>
                  <a:pt x="13828" y="21600"/>
                </a:cubicBezTo>
                <a:lnTo>
                  <a:pt x="13483" y="21600"/>
                </a:lnTo>
                <a:cubicBezTo>
                  <a:pt x="13278" y="21036"/>
                  <a:pt x="13138" y="20308"/>
                  <a:pt x="13095" y="19500"/>
                </a:cubicBezTo>
                <a:cubicBezTo>
                  <a:pt x="13095" y="19500"/>
                  <a:pt x="13095" y="19500"/>
                  <a:pt x="13094" y="19500"/>
                </a:cubicBezTo>
                <a:lnTo>
                  <a:pt x="13093" y="19468"/>
                </a:lnTo>
                <a:cubicBezTo>
                  <a:pt x="13084" y="19325"/>
                  <a:pt x="13080" y="19179"/>
                  <a:pt x="13080" y="19031"/>
                </a:cubicBezTo>
                <a:cubicBezTo>
                  <a:pt x="13078" y="19005"/>
                  <a:pt x="13078" y="18978"/>
                  <a:pt x="13078" y="18951"/>
                </a:cubicBezTo>
                <a:lnTo>
                  <a:pt x="13079" y="18897"/>
                </a:lnTo>
                <a:lnTo>
                  <a:pt x="13080" y="18897"/>
                </a:lnTo>
                <a:close/>
                <a:moveTo>
                  <a:pt x="13039" y="18895"/>
                </a:moveTo>
                <a:lnTo>
                  <a:pt x="13040" y="18897"/>
                </a:lnTo>
                <a:lnTo>
                  <a:pt x="13040" y="18897"/>
                </a:lnTo>
                <a:lnTo>
                  <a:pt x="13041" y="18951"/>
                </a:lnTo>
                <a:cubicBezTo>
                  <a:pt x="13041" y="18978"/>
                  <a:pt x="13041" y="19005"/>
                  <a:pt x="13039" y="19031"/>
                </a:cubicBezTo>
                <a:cubicBezTo>
                  <a:pt x="13039" y="19179"/>
                  <a:pt x="13035" y="19325"/>
                  <a:pt x="13026" y="19468"/>
                </a:cubicBezTo>
                <a:lnTo>
                  <a:pt x="13025" y="19500"/>
                </a:lnTo>
                <a:cubicBezTo>
                  <a:pt x="13025" y="19500"/>
                  <a:pt x="13024" y="19500"/>
                  <a:pt x="13024" y="19500"/>
                </a:cubicBezTo>
                <a:cubicBezTo>
                  <a:pt x="12981" y="20308"/>
                  <a:pt x="12842" y="21036"/>
                  <a:pt x="12636" y="21600"/>
                </a:cubicBezTo>
                <a:lnTo>
                  <a:pt x="12292" y="21600"/>
                </a:lnTo>
                <a:cubicBezTo>
                  <a:pt x="12545" y="21125"/>
                  <a:pt x="12726" y="20408"/>
                  <a:pt x="12787" y="19579"/>
                </a:cubicBezTo>
                <a:cubicBezTo>
                  <a:pt x="12373" y="19817"/>
                  <a:pt x="12036" y="20586"/>
                  <a:pt x="11888" y="21600"/>
                </a:cubicBezTo>
                <a:lnTo>
                  <a:pt x="11644" y="21600"/>
                </a:lnTo>
                <a:cubicBezTo>
                  <a:pt x="11810" y="20237"/>
                  <a:pt x="12258" y="19202"/>
                  <a:pt x="12811" y="18958"/>
                </a:cubicBezTo>
                <a:lnTo>
                  <a:pt x="12811" y="18953"/>
                </a:lnTo>
                <a:cubicBezTo>
                  <a:pt x="12821" y="18948"/>
                  <a:pt x="12830" y="18943"/>
                  <a:pt x="12840" y="18945"/>
                </a:cubicBezTo>
                <a:cubicBezTo>
                  <a:pt x="12895" y="18919"/>
                  <a:pt x="12952" y="18905"/>
                  <a:pt x="13009" y="18903"/>
                </a:cubicBezTo>
                <a:close/>
                <a:moveTo>
                  <a:pt x="10082" y="18895"/>
                </a:moveTo>
                <a:lnTo>
                  <a:pt x="10112" y="18903"/>
                </a:lnTo>
                <a:cubicBezTo>
                  <a:pt x="10170" y="18905"/>
                  <a:pt x="10226" y="18919"/>
                  <a:pt x="10281" y="18945"/>
                </a:cubicBezTo>
                <a:cubicBezTo>
                  <a:pt x="10291" y="18943"/>
                  <a:pt x="10301" y="18948"/>
                  <a:pt x="10310" y="18953"/>
                </a:cubicBezTo>
                <a:lnTo>
                  <a:pt x="10310" y="18958"/>
                </a:lnTo>
                <a:cubicBezTo>
                  <a:pt x="10863" y="19202"/>
                  <a:pt x="11312" y="20237"/>
                  <a:pt x="11477" y="21600"/>
                </a:cubicBezTo>
                <a:lnTo>
                  <a:pt x="11233" y="21600"/>
                </a:lnTo>
                <a:cubicBezTo>
                  <a:pt x="11086" y="20586"/>
                  <a:pt x="10748" y="19817"/>
                  <a:pt x="10334" y="19579"/>
                </a:cubicBezTo>
                <a:cubicBezTo>
                  <a:pt x="10395" y="20408"/>
                  <a:pt x="10576" y="21125"/>
                  <a:pt x="10830" y="21600"/>
                </a:cubicBezTo>
                <a:lnTo>
                  <a:pt x="10485" y="21600"/>
                </a:lnTo>
                <a:cubicBezTo>
                  <a:pt x="10280" y="21036"/>
                  <a:pt x="10141" y="20308"/>
                  <a:pt x="10097" y="19500"/>
                </a:cubicBezTo>
                <a:cubicBezTo>
                  <a:pt x="10097" y="19500"/>
                  <a:pt x="10097" y="19500"/>
                  <a:pt x="10097" y="19500"/>
                </a:cubicBezTo>
                <a:lnTo>
                  <a:pt x="10096" y="19468"/>
                </a:lnTo>
                <a:cubicBezTo>
                  <a:pt x="10087" y="19325"/>
                  <a:pt x="10082" y="19179"/>
                  <a:pt x="10082" y="19031"/>
                </a:cubicBezTo>
                <a:cubicBezTo>
                  <a:pt x="10080" y="19005"/>
                  <a:pt x="10080" y="18978"/>
                  <a:pt x="10080" y="18951"/>
                </a:cubicBezTo>
                <a:lnTo>
                  <a:pt x="10081" y="18897"/>
                </a:lnTo>
                <a:lnTo>
                  <a:pt x="10082" y="18897"/>
                </a:lnTo>
                <a:close/>
                <a:moveTo>
                  <a:pt x="10042" y="18895"/>
                </a:moveTo>
                <a:lnTo>
                  <a:pt x="10042" y="18897"/>
                </a:lnTo>
                <a:lnTo>
                  <a:pt x="10042" y="18897"/>
                </a:lnTo>
                <a:lnTo>
                  <a:pt x="10044" y="18951"/>
                </a:lnTo>
                <a:cubicBezTo>
                  <a:pt x="10044" y="18978"/>
                  <a:pt x="10043" y="19005"/>
                  <a:pt x="10041" y="19031"/>
                </a:cubicBezTo>
                <a:cubicBezTo>
                  <a:pt x="10041" y="19179"/>
                  <a:pt x="10037" y="19325"/>
                  <a:pt x="10028" y="19468"/>
                </a:cubicBezTo>
                <a:lnTo>
                  <a:pt x="10027" y="19500"/>
                </a:lnTo>
                <a:cubicBezTo>
                  <a:pt x="10027" y="19500"/>
                  <a:pt x="10026" y="19500"/>
                  <a:pt x="10026" y="19500"/>
                </a:cubicBezTo>
                <a:cubicBezTo>
                  <a:pt x="9983" y="20308"/>
                  <a:pt x="9844" y="21036"/>
                  <a:pt x="9638" y="21600"/>
                </a:cubicBezTo>
                <a:lnTo>
                  <a:pt x="9294" y="21600"/>
                </a:lnTo>
                <a:cubicBezTo>
                  <a:pt x="9547" y="21125"/>
                  <a:pt x="9728" y="20408"/>
                  <a:pt x="9790" y="19579"/>
                </a:cubicBezTo>
                <a:cubicBezTo>
                  <a:pt x="9375" y="19817"/>
                  <a:pt x="9038" y="20586"/>
                  <a:pt x="8890" y="21600"/>
                </a:cubicBezTo>
                <a:lnTo>
                  <a:pt x="8646" y="21600"/>
                </a:lnTo>
                <a:cubicBezTo>
                  <a:pt x="8812" y="20237"/>
                  <a:pt x="9260" y="19202"/>
                  <a:pt x="9813" y="18958"/>
                </a:cubicBezTo>
                <a:lnTo>
                  <a:pt x="9813" y="18953"/>
                </a:lnTo>
                <a:cubicBezTo>
                  <a:pt x="9823" y="18948"/>
                  <a:pt x="9832" y="18943"/>
                  <a:pt x="9842" y="18945"/>
                </a:cubicBezTo>
                <a:cubicBezTo>
                  <a:pt x="9897" y="18919"/>
                  <a:pt x="9954" y="18905"/>
                  <a:pt x="10011" y="18903"/>
                </a:cubicBezTo>
                <a:close/>
                <a:moveTo>
                  <a:pt x="7084" y="18895"/>
                </a:moveTo>
                <a:lnTo>
                  <a:pt x="7114" y="18903"/>
                </a:lnTo>
                <a:cubicBezTo>
                  <a:pt x="7172" y="18905"/>
                  <a:pt x="7228" y="18919"/>
                  <a:pt x="7283" y="18945"/>
                </a:cubicBezTo>
                <a:cubicBezTo>
                  <a:pt x="7293" y="18943"/>
                  <a:pt x="7303" y="18948"/>
                  <a:pt x="7312" y="18953"/>
                </a:cubicBezTo>
                <a:lnTo>
                  <a:pt x="7312" y="18958"/>
                </a:lnTo>
                <a:cubicBezTo>
                  <a:pt x="7865" y="19202"/>
                  <a:pt x="8314" y="20237"/>
                  <a:pt x="8479" y="21600"/>
                </a:cubicBezTo>
                <a:lnTo>
                  <a:pt x="8236" y="21600"/>
                </a:lnTo>
                <a:cubicBezTo>
                  <a:pt x="8088" y="20586"/>
                  <a:pt x="7751" y="19817"/>
                  <a:pt x="7336" y="19579"/>
                </a:cubicBezTo>
                <a:cubicBezTo>
                  <a:pt x="7397" y="20408"/>
                  <a:pt x="7578" y="21125"/>
                  <a:pt x="7832" y="21600"/>
                </a:cubicBezTo>
                <a:lnTo>
                  <a:pt x="7488" y="21600"/>
                </a:lnTo>
                <a:cubicBezTo>
                  <a:pt x="7282" y="21036"/>
                  <a:pt x="7143" y="20308"/>
                  <a:pt x="7099" y="19500"/>
                </a:cubicBezTo>
                <a:cubicBezTo>
                  <a:pt x="7099" y="19500"/>
                  <a:pt x="7099" y="19500"/>
                  <a:pt x="7099" y="19500"/>
                </a:cubicBezTo>
                <a:lnTo>
                  <a:pt x="7098" y="19468"/>
                </a:lnTo>
                <a:cubicBezTo>
                  <a:pt x="7089" y="19325"/>
                  <a:pt x="7084" y="19179"/>
                  <a:pt x="7084" y="19031"/>
                </a:cubicBezTo>
                <a:cubicBezTo>
                  <a:pt x="7082" y="19005"/>
                  <a:pt x="7082" y="18978"/>
                  <a:pt x="7082" y="18951"/>
                </a:cubicBezTo>
                <a:lnTo>
                  <a:pt x="7083" y="18897"/>
                </a:lnTo>
                <a:lnTo>
                  <a:pt x="7084" y="18897"/>
                </a:lnTo>
                <a:close/>
                <a:moveTo>
                  <a:pt x="7044" y="18895"/>
                </a:moveTo>
                <a:lnTo>
                  <a:pt x="7044" y="18897"/>
                </a:lnTo>
                <a:lnTo>
                  <a:pt x="7045" y="18897"/>
                </a:lnTo>
                <a:lnTo>
                  <a:pt x="7046" y="18951"/>
                </a:lnTo>
                <a:cubicBezTo>
                  <a:pt x="7046" y="18978"/>
                  <a:pt x="7046" y="19005"/>
                  <a:pt x="7043" y="19031"/>
                </a:cubicBezTo>
                <a:cubicBezTo>
                  <a:pt x="7043" y="19179"/>
                  <a:pt x="7039" y="19325"/>
                  <a:pt x="7030" y="19468"/>
                </a:cubicBezTo>
                <a:lnTo>
                  <a:pt x="7029" y="19500"/>
                </a:lnTo>
                <a:cubicBezTo>
                  <a:pt x="7029" y="19500"/>
                  <a:pt x="7028" y="19500"/>
                  <a:pt x="7028" y="19500"/>
                </a:cubicBezTo>
                <a:cubicBezTo>
                  <a:pt x="6985" y="20308"/>
                  <a:pt x="6846" y="21036"/>
                  <a:pt x="6640" y="21600"/>
                </a:cubicBezTo>
                <a:lnTo>
                  <a:pt x="6296" y="21600"/>
                </a:lnTo>
                <a:cubicBezTo>
                  <a:pt x="6549" y="21125"/>
                  <a:pt x="6731" y="20408"/>
                  <a:pt x="6792" y="19579"/>
                </a:cubicBezTo>
                <a:cubicBezTo>
                  <a:pt x="6377" y="19817"/>
                  <a:pt x="6040" y="20586"/>
                  <a:pt x="5892" y="21600"/>
                </a:cubicBezTo>
                <a:lnTo>
                  <a:pt x="5648" y="21600"/>
                </a:lnTo>
                <a:cubicBezTo>
                  <a:pt x="5814" y="20237"/>
                  <a:pt x="6262" y="19202"/>
                  <a:pt x="6815" y="18958"/>
                </a:cubicBezTo>
                <a:lnTo>
                  <a:pt x="6816" y="18953"/>
                </a:lnTo>
                <a:cubicBezTo>
                  <a:pt x="6825" y="18948"/>
                  <a:pt x="6834" y="18943"/>
                  <a:pt x="6844" y="18945"/>
                </a:cubicBezTo>
                <a:cubicBezTo>
                  <a:pt x="6900" y="18919"/>
                  <a:pt x="6956" y="18905"/>
                  <a:pt x="7013" y="18903"/>
                </a:cubicBezTo>
                <a:close/>
                <a:moveTo>
                  <a:pt x="4086" y="18895"/>
                </a:moveTo>
                <a:lnTo>
                  <a:pt x="4116" y="18903"/>
                </a:lnTo>
                <a:cubicBezTo>
                  <a:pt x="4174" y="18905"/>
                  <a:pt x="4230" y="18919"/>
                  <a:pt x="4285" y="18945"/>
                </a:cubicBezTo>
                <a:cubicBezTo>
                  <a:pt x="4295" y="18943"/>
                  <a:pt x="4305" y="18948"/>
                  <a:pt x="4314" y="18953"/>
                </a:cubicBezTo>
                <a:lnTo>
                  <a:pt x="4314" y="18958"/>
                </a:lnTo>
                <a:cubicBezTo>
                  <a:pt x="4867" y="19202"/>
                  <a:pt x="5316" y="20237"/>
                  <a:pt x="5481" y="21600"/>
                </a:cubicBezTo>
                <a:lnTo>
                  <a:pt x="5238" y="21600"/>
                </a:lnTo>
                <a:cubicBezTo>
                  <a:pt x="5090" y="20586"/>
                  <a:pt x="4753" y="19817"/>
                  <a:pt x="4338" y="19579"/>
                </a:cubicBezTo>
                <a:cubicBezTo>
                  <a:pt x="4399" y="20408"/>
                  <a:pt x="4580" y="21125"/>
                  <a:pt x="4834" y="21600"/>
                </a:cubicBezTo>
                <a:lnTo>
                  <a:pt x="4490" y="21600"/>
                </a:lnTo>
                <a:cubicBezTo>
                  <a:pt x="4284" y="21036"/>
                  <a:pt x="4145" y="20308"/>
                  <a:pt x="4102" y="19500"/>
                </a:cubicBezTo>
                <a:cubicBezTo>
                  <a:pt x="4101" y="19500"/>
                  <a:pt x="4101" y="19500"/>
                  <a:pt x="4101" y="19500"/>
                </a:cubicBezTo>
                <a:lnTo>
                  <a:pt x="4100" y="19468"/>
                </a:lnTo>
                <a:cubicBezTo>
                  <a:pt x="4091" y="19325"/>
                  <a:pt x="4086" y="19179"/>
                  <a:pt x="4087" y="19031"/>
                </a:cubicBezTo>
                <a:cubicBezTo>
                  <a:pt x="4084" y="19005"/>
                  <a:pt x="4084" y="18978"/>
                  <a:pt x="4084" y="18951"/>
                </a:cubicBezTo>
                <a:lnTo>
                  <a:pt x="4085" y="18897"/>
                </a:lnTo>
                <a:lnTo>
                  <a:pt x="4086" y="18897"/>
                </a:lnTo>
                <a:close/>
                <a:moveTo>
                  <a:pt x="4046" y="18895"/>
                </a:moveTo>
                <a:lnTo>
                  <a:pt x="4046" y="18897"/>
                </a:lnTo>
                <a:lnTo>
                  <a:pt x="4047" y="18897"/>
                </a:lnTo>
                <a:lnTo>
                  <a:pt x="4048" y="18951"/>
                </a:lnTo>
                <a:cubicBezTo>
                  <a:pt x="4048" y="18978"/>
                  <a:pt x="4048" y="19005"/>
                  <a:pt x="4045" y="19031"/>
                </a:cubicBezTo>
                <a:cubicBezTo>
                  <a:pt x="4045" y="19179"/>
                  <a:pt x="4041" y="19325"/>
                  <a:pt x="4032" y="19468"/>
                </a:cubicBezTo>
                <a:lnTo>
                  <a:pt x="4031" y="19500"/>
                </a:lnTo>
                <a:cubicBezTo>
                  <a:pt x="4031" y="19500"/>
                  <a:pt x="4031" y="19500"/>
                  <a:pt x="4030" y="19500"/>
                </a:cubicBezTo>
                <a:cubicBezTo>
                  <a:pt x="3987" y="20308"/>
                  <a:pt x="3848" y="21036"/>
                  <a:pt x="3642" y="21600"/>
                </a:cubicBezTo>
                <a:lnTo>
                  <a:pt x="3298" y="21600"/>
                </a:lnTo>
                <a:cubicBezTo>
                  <a:pt x="3552" y="21125"/>
                  <a:pt x="3733" y="20408"/>
                  <a:pt x="3794" y="19579"/>
                </a:cubicBezTo>
                <a:cubicBezTo>
                  <a:pt x="3379" y="19817"/>
                  <a:pt x="3042" y="20586"/>
                  <a:pt x="2894" y="21600"/>
                </a:cubicBezTo>
                <a:lnTo>
                  <a:pt x="2650" y="21600"/>
                </a:lnTo>
                <a:cubicBezTo>
                  <a:pt x="2816" y="20237"/>
                  <a:pt x="3265" y="19202"/>
                  <a:pt x="3817" y="18958"/>
                </a:cubicBezTo>
                <a:lnTo>
                  <a:pt x="3818" y="18953"/>
                </a:lnTo>
                <a:cubicBezTo>
                  <a:pt x="3827" y="18948"/>
                  <a:pt x="3836" y="18943"/>
                  <a:pt x="3846" y="18945"/>
                </a:cubicBezTo>
                <a:cubicBezTo>
                  <a:pt x="3902" y="18919"/>
                  <a:pt x="3958" y="18905"/>
                  <a:pt x="4015" y="18903"/>
                </a:cubicBezTo>
                <a:close/>
                <a:moveTo>
                  <a:pt x="1088" y="18895"/>
                </a:moveTo>
                <a:lnTo>
                  <a:pt x="1118" y="18903"/>
                </a:lnTo>
                <a:cubicBezTo>
                  <a:pt x="1176" y="18905"/>
                  <a:pt x="1232" y="18919"/>
                  <a:pt x="1288" y="18945"/>
                </a:cubicBezTo>
                <a:cubicBezTo>
                  <a:pt x="1297" y="18943"/>
                  <a:pt x="1307" y="18948"/>
                  <a:pt x="1316" y="18953"/>
                </a:cubicBezTo>
                <a:lnTo>
                  <a:pt x="1316" y="18958"/>
                </a:lnTo>
                <a:cubicBezTo>
                  <a:pt x="1869" y="19202"/>
                  <a:pt x="2318" y="20237"/>
                  <a:pt x="2483" y="21600"/>
                </a:cubicBezTo>
                <a:lnTo>
                  <a:pt x="2240" y="21600"/>
                </a:lnTo>
                <a:cubicBezTo>
                  <a:pt x="2092" y="20586"/>
                  <a:pt x="1755" y="19817"/>
                  <a:pt x="1340" y="19579"/>
                </a:cubicBezTo>
                <a:cubicBezTo>
                  <a:pt x="1401" y="20408"/>
                  <a:pt x="1582" y="21125"/>
                  <a:pt x="1836" y="21600"/>
                </a:cubicBezTo>
                <a:lnTo>
                  <a:pt x="1492" y="21600"/>
                </a:lnTo>
                <a:cubicBezTo>
                  <a:pt x="1286" y="21036"/>
                  <a:pt x="1147" y="20308"/>
                  <a:pt x="1104" y="19500"/>
                </a:cubicBezTo>
                <a:cubicBezTo>
                  <a:pt x="1103" y="19500"/>
                  <a:pt x="1103" y="19500"/>
                  <a:pt x="1103" y="19500"/>
                </a:cubicBezTo>
                <a:lnTo>
                  <a:pt x="1102" y="19468"/>
                </a:lnTo>
                <a:cubicBezTo>
                  <a:pt x="1093" y="19325"/>
                  <a:pt x="1089" y="19179"/>
                  <a:pt x="1089" y="19031"/>
                </a:cubicBezTo>
                <a:cubicBezTo>
                  <a:pt x="1086" y="19005"/>
                  <a:pt x="1086" y="18978"/>
                  <a:pt x="1086" y="18951"/>
                </a:cubicBezTo>
                <a:lnTo>
                  <a:pt x="1087" y="18897"/>
                </a:lnTo>
                <a:lnTo>
                  <a:pt x="1088" y="18897"/>
                </a:lnTo>
                <a:close/>
                <a:moveTo>
                  <a:pt x="1048" y="18895"/>
                </a:moveTo>
                <a:lnTo>
                  <a:pt x="1048" y="18897"/>
                </a:lnTo>
                <a:lnTo>
                  <a:pt x="1049" y="18897"/>
                </a:lnTo>
                <a:lnTo>
                  <a:pt x="1050" y="18951"/>
                </a:lnTo>
                <a:cubicBezTo>
                  <a:pt x="1050" y="18978"/>
                  <a:pt x="1050" y="19005"/>
                  <a:pt x="1047" y="19031"/>
                </a:cubicBezTo>
                <a:cubicBezTo>
                  <a:pt x="1047" y="19179"/>
                  <a:pt x="1043" y="19325"/>
                  <a:pt x="1034" y="19468"/>
                </a:cubicBezTo>
                <a:lnTo>
                  <a:pt x="1033" y="19500"/>
                </a:lnTo>
                <a:cubicBezTo>
                  <a:pt x="1033" y="19500"/>
                  <a:pt x="1033" y="19500"/>
                  <a:pt x="1032" y="19500"/>
                </a:cubicBezTo>
                <a:cubicBezTo>
                  <a:pt x="989" y="20310"/>
                  <a:pt x="849" y="21039"/>
                  <a:pt x="642" y="21600"/>
                </a:cubicBezTo>
                <a:lnTo>
                  <a:pt x="301" y="21600"/>
                </a:lnTo>
                <a:cubicBezTo>
                  <a:pt x="554" y="21125"/>
                  <a:pt x="735" y="20407"/>
                  <a:pt x="796" y="19579"/>
                </a:cubicBezTo>
                <a:cubicBezTo>
                  <a:pt x="459" y="19772"/>
                  <a:pt x="173" y="20317"/>
                  <a:pt x="0" y="21062"/>
                </a:cubicBezTo>
                <a:lnTo>
                  <a:pt x="0" y="20085"/>
                </a:lnTo>
                <a:cubicBezTo>
                  <a:pt x="215" y="19504"/>
                  <a:pt x="500" y="19099"/>
                  <a:pt x="820" y="18958"/>
                </a:cubicBezTo>
                <a:lnTo>
                  <a:pt x="820" y="18953"/>
                </a:lnTo>
                <a:cubicBezTo>
                  <a:pt x="829" y="18948"/>
                  <a:pt x="839" y="18943"/>
                  <a:pt x="848" y="18945"/>
                </a:cubicBezTo>
                <a:cubicBezTo>
                  <a:pt x="904" y="18919"/>
                  <a:pt x="960" y="18905"/>
                  <a:pt x="1018" y="18903"/>
                </a:cubicBezTo>
                <a:close/>
                <a:moveTo>
                  <a:pt x="20290" y="15614"/>
                </a:moveTo>
                <a:cubicBezTo>
                  <a:pt x="19803" y="15891"/>
                  <a:pt x="19422" y="16898"/>
                  <a:pt x="19328" y="18168"/>
                </a:cubicBezTo>
                <a:cubicBezTo>
                  <a:pt x="19815" y="17890"/>
                  <a:pt x="20196" y="16884"/>
                  <a:pt x="20290" y="15614"/>
                </a:cubicBezTo>
                <a:close/>
                <a:moveTo>
                  <a:pt x="17821" y="15614"/>
                </a:moveTo>
                <a:cubicBezTo>
                  <a:pt x="17915" y="16884"/>
                  <a:pt x="18296" y="17890"/>
                  <a:pt x="18783" y="18168"/>
                </a:cubicBezTo>
                <a:cubicBezTo>
                  <a:pt x="18689" y="16898"/>
                  <a:pt x="18308" y="15891"/>
                  <a:pt x="17821" y="15614"/>
                </a:cubicBezTo>
                <a:close/>
                <a:moveTo>
                  <a:pt x="17292" y="15614"/>
                </a:moveTo>
                <a:cubicBezTo>
                  <a:pt x="16805" y="15891"/>
                  <a:pt x="16424" y="16898"/>
                  <a:pt x="16330" y="18168"/>
                </a:cubicBezTo>
                <a:cubicBezTo>
                  <a:pt x="16817" y="17890"/>
                  <a:pt x="17198" y="16884"/>
                  <a:pt x="17292" y="15614"/>
                </a:cubicBezTo>
                <a:close/>
                <a:moveTo>
                  <a:pt x="14823" y="15614"/>
                </a:moveTo>
                <a:cubicBezTo>
                  <a:pt x="14917" y="16884"/>
                  <a:pt x="15298" y="17890"/>
                  <a:pt x="15785" y="18168"/>
                </a:cubicBezTo>
                <a:cubicBezTo>
                  <a:pt x="15691" y="16898"/>
                  <a:pt x="15310" y="15891"/>
                  <a:pt x="14823" y="15614"/>
                </a:cubicBezTo>
                <a:close/>
                <a:moveTo>
                  <a:pt x="14294" y="15614"/>
                </a:moveTo>
                <a:cubicBezTo>
                  <a:pt x="13807" y="15891"/>
                  <a:pt x="13426" y="16898"/>
                  <a:pt x="13332" y="18168"/>
                </a:cubicBezTo>
                <a:cubicBezTo>
                  <a:pt x="13819" y="17890"/>
                  <a:pt x="14200" y="16884"/>
                  <a:pt x="14294" y="15614"/>
                </a:cubicBezTo>
                <a:close/>
                <a:moveTo>
                  <a:pt x="11825" y="15614"/>
                </a:moveTo>
                <a:cubicBezTo>
                  <a:pt x="11919" y="16884"/>
                  <a:pt x="12300" y="17890"/>
                  <a:pt x="12787" y="18168"/>
                </a:cubicBezTo>
                <a:cubicBezTo>
                  <a:pt x="12693" y="16898"/>
                  <a:pt x="12312" y="15891"/>
                  <a:pt x="11825" y="15614"/>
                </a:cubicBezTo>
                <a:close/>
                <a:moveTo>
                  <a:pt x="11296" y="15614"/>
                </a:moveTo>
                <a:cubicBezTo>
                  <a:pt x="10809" y="15891"/>
                  <a:pt x="10428" y="16898"/>
                  <a:pt x="10334" y="18168"/>
                </a:cubicBezTo>
                <a:cubicBezTo>
                  <a:pt x="10821" y="17890"/>
                  <a:pt x="11202" y="16884"/>
                  <a:pt x="11296" y="15614"/>
                </a:cubicBezTo>
                <a:close/>
                <a:moveTo>
                  <a:pt x="8827" y="15614"/>
                </a:moveTo>
                <a:cubicBezTo>
                  <a:pt x="8921" y="16884"/>
                  <a:pt x="9302" y="17890"/>
                  <a:pt x="9790" y="18168"/>
                </a:cubicBezTo>
                <a:cubicBezTo>
                  <a:pt x="9695" y="16898"/>
                  <a:pt x="9315" y="15891"/>
                  <a:pt x="8827" y="15614"/>
                </a:cubicBezTo>
                <a:close/>
                <a:moveTo>
                  <a:pt x="8299" y="15614"/>
                </a:moveTo>
                <a:cubicBezTo>
                  <a:pt x="7811" y="15891"/>
                  <a:pt x="7430" y="16898"/>
                  <a:pt x="7336" y="18168"/>
                </a:cubicBezTo>
                <a:cubicBezTo>
                  <a:pt x="7824" y="17890"/>
                  <a:pt x="8204" y="16884"/>
                  <a:pt x="8299" y="15614"/>
                </a:cubicBezTo>
                <a:close/>
                <a:moveTo>
                  <a:pt x="5829" y="15614"/>
                </a:moveTo>
                <a:cubicBezTo>
                  <a:pt x="5923" y="16884"/>
                  <a:pt x="6304" y="17890"/>
                  <a:pt x="6792" y="18168"/>
                </a:cubicBezTo>
                <a:cubicBezTo>
                  <a:pt x="6697" y="16898"/>
                  <a:pt x="6317" y="15891"/>
                  <a:pt x="5829" y="15614"/>
                </a:cubicBezTo>
                <a:close/>
                <a:moveTo>
                  <a:pt x="5301" y="15614"/>
                </a:moveTo>
                <a:cubicBezTo>
                  <a:pt x="4813" y="15891"/>
                  <a:pt x="4432" y="16898"/>
                  <a:pt x="4338" y="18168"/>
                </a:cubicBezTo>
                <a:cubicBezTo>
                  <a:pt x="4826" y="17890"/>
                  <a:pt x="5206" y="16884"/>
                  <a:pt x="5301" y="15614"/>
                </a:cubicBezTo>
                <a:close/>
                <a:moveTo>
                  <a:pt x="2831" y="15614"/>
                </a:moveTo>
                <a:cubicBezTo>
                  <a:pt x="2926" y="16884"/>
                  <a:pt x="3306" y="17890"/>
                  <a:pt x="3794" y="18168"/>
                </a:cubicBezTo>
                <a:cubicBezTo>
                  <a:pt x="3699" y="16898"/>
                  <a:pt x="3319" y="15891"/>
                  <a:pt x="2831" y="15614"/>
                </a:cubicBezTo>
                <a:close/>
                <a:moveTo>
                  <a:pt x="2303" y="15614"/>
                </a:moveTo>
                <a:cubicBezTo>
                  <a:pt x="1815" y="15891"/>
                  <a:pt x="1435" y="16898"/>
                  <a:pt x="1340" y="18168"/>
                </a:cubicBezTo>
                <a:cubicBezTo>
                  <a:pt x="1828" y="17890"/>
                  <a:pt x="2208" y="16884"/>
                  <a:pt x="2303" y="15614"/>
                </a:cubicBezTo>
                <a:close/>
                <a:moveTo>
                  <a:pt x="0" y="15122"/>
                </a:moveTo>
                <a:cubicBezTo>
                  <a:pt x="543" y="15550"/>
                  <a:pt x="952" y="16762"/>
                  <a:pt x="1032" y="18246"/>
                </a:cubicBezTo>
                <a:cubicBezTo>
                  <a:pt x="1033" y="18246"/>
                  <a:pt x="1033" y="18246"/>
                  <a:pt x="1033" y="18246"/>
                </a:cubicBezTo>
                <a:lnTo>
                  <a:pt x="1034" y="18278"/>
                </a:lnTo>
                <a:cubicBezTo>
                  <a:pt x="1043" y="18419"/>
                  <a:pt x="1047" y="18564"/>
                  <a:pt x="1047" y="18711"/>
                </a:cubicBezTo>
                <a:cubicBezTo>
                  <a:pt x="1050" y="18737"/>
                  <a:pt x="1050" y="18764"/>
                  <a:pt x="1050" y="18791"/>
                </a:cubicBezTo>
                <a:cubicBezTo>
                  <a:pt x="1050" y="18809"/>
                  <a:pt x="1050" y="18827"/>
                  <a:pt x="1049" y="18844"/>
                </a:cubicBezTo>
                <a:lnTo>
                  <a:pt x="1048" y="18844"/>
                </a:lnTo>
                <a:lnTo>
                  <a:pt x="1048" y="18846"/>
                </a:lnTo>
                <a:lnTo>
                  <a:pt x="1018" y="18839"/>
                </a:lnTo>
                <a:cubicBezTo>
                  <a:pt x="960" y="18836"/>
                  <a:pt x="904" y="18822"/>
                  <a:pt x="848" y="18796"/>
                </a:cubicBezTo>
                <a:cubicBezTo>
                  <a:pt x="839" y="18798"/>
                  <a:pt x="829" y="18794"/>
                  <a:pt x="820" y="18789"/>
                </a:cubicBezTo>
                <a:lnTo>
                  <a:pt x="820" y="18784"/>
                </a:lnTo>
                <a:cubicBezTo>
                  <a:pt x="500" y="18644"/>
                  <a:pt x="215" y="18242"/>
                  <a:pt x="0" y="17666"/>
                </a:cubicBezTo>
                <a:lnTo>
                  <a:pt x="0" y="16696"/>
                </a:lnTo>
                <a:cubicBezTo>
                  <a:pt x="173" y="17436"/>
                  <a:pt x="459" y="17976"/>
                  <a:pt x="796" y="18168"/>
                </a:cubicBezTo>
                <a:cubicBezTo>
                  <a:pt x="713" y="17047"/>
                  <a:pt x="406" y="16131"/>
                  <a:pt x="0" y="15743"/>
                </a:cubicBezTo>
                <a:close/>
                <a:moveTo>
                  <a:pt x="20567" y="14935"/>
                </a:moveTo>
                <a:lnTo>
                  <a:pt x="20597" y="14942"/>
                </a:lnTo>
                <a:cubicBezTo>
                  <a:pt x="20654" y="14945"/>
                  <a:pt x="20711" y="14959"/>
                  <a:pt x="20766" y="14985"/>
                </a:cubicBezTo>
                <a:cubicBezTo>
                  <a:pt x="20776" y="14983"/>
                  <a:pt x="20785" y="14987"/>
                  <a:pt x="20795" y="14992"/>
                </a:cubicBezTo>
                <a:lnTo>
                  <a:pt x="20795" y="14998"/>
                </a:lnTo>
                <a:cubicBezTo>
                  <a:pt x="21108" y="15135"/>
                  <a:pt x="21387" y="15523"/>
                  <a:pt x="21600" y="16080"/>
                </a:cubicBezTo>
                <a:lnTo>
                  <a:pt x="21600" y="17025"/>
                </a:lnTo>
                <a:cubicBezTo>
                  <a:pt x="21426" y="16316"/>
                  <a:pt x="21146" y="15800"/>
                  <a:pt x="20819" y="15614"/>
                </a:cubicBezTo>
                <a:cubicBezTo>
                  <a:pt x="20901" y="16721"/>
                  <a:pt x="21201" y="17629"/>
                  <a:pt x="21600" y="18026"/>
                </a:cubicBezTo>
                <a:lnTo>
                  <a:pt x="21600" y="18650"/>
                </a:lnTo>
                <a:cubicBezTo>
                  <a:pt x="21064" y="18210"/>
                  <a:pt x="20661" y="17006"/>
                  <a:pt x="20582" y="15535"/>
                </a:cubicBezTo>
                <a:cubicBezTo>
                  <a:pt x="20582" y="15535"/>
                  <a:pt x="20582" y="15535"/>
                  <a:pt x="20581" y="15535"/>
                </a:cubicBezTo>
                <a:lnTo>
                  <a:pt x="20580" y="15504"/>
                </a:lnTo>
                <a:cubicBezTo>
                  <a:pt x="20571" y="15362"/>
                  <a:pt x="20567" y="15217"/>
                  <a:pt x="20567" y="15070"/>
                </a:cubicBezTo>
                <a:cubicBezTo>
                  <a:pt x="20565" y="15044"/>
                  <a:pt x="20565" y="15017"/>
                  <a:pt x="20565" y="14991"/>
                </a:cubicBezTo>
                <a:lnTo>
                  <a:pt x="20566" y="14937"/>
                </a:lnTo>
                <a:lnTo>
                  <a:pt x="20567" y="14937"/>
                </a:lnTo>
                <a:close/>
                <a:moveTo>
                  <a:pt x="20542" y="14935"/>
                </a:moveTo>
                <a:lnTo>
                  <a:pt x="20542" y="14937"/>
                </a:lnTo>
                <a:lnTo>
                  <a:pt x="20543" y="14937"/>
                </a:lnTo>
                <a:lnTo>
                  <a:pt x="20544" y="14991"/>
                </a:lnTo>
                <a:cubicBezTo>
                  <a:pt x="20544" y="15017"/>
                  <a:pt x="20544" y="15044"/>
                  <a:pt x="20542" y="15070"/>
                </a:cubicBezTo>
                <a:cubicBezTo>
                  <a:pt x="20542" y="15217"/>
                  <a:pt x="20537" y="15362"/>
                  <a:pt x="20528" y="15504"/>
                </a:cubicBezTo>
                <a:lnTo>
                  <a:pt x="20528" y="15535"/>
                </a:lnTo>
                <a:cubicBezTo>
                  <a:pt x="20527" y="15535"/>
                  <a:pt x="20527" y="15535"/>
                  <a:pt x="20527" y="15535"/>
                </a:cubicBezTo>
                <a:cubicBezTo>
                  <a:pt x="20438" y="17189"/>
                  <a:pt x="19940" y="18505"/>
                  <a:pt x="19304" y="18784"/>
                </a:cubicBezTo>
                <a:lnTo>
                  <a:pt x="19304" y="18789"/>
                </a:lnTo>
                <a:cubicBezTo>
                  <a:pt x="19294" y="18794"/>
                  <a:pt x="19285" y="18798"/>
                  <a:pt x="19275" y="18796"/>
                </a:cubicBezTo>
                <a:cubicBezTo>
                  <a:pt x="19220" y="18822"/>
                  <a:pt x="19163" y="18836"/>
                  <a:pt x="19106" y="18839"/>
                </a:cubicBezTo>
                <a:lnTo>
                  <a:pt x="19076" y="18846"/>
                </a:lnTo>
                <a:lnTo>
                  <a:pt x="19076" y="18844"/>
                </a:lnTo>
                <a:lnTo>
                  <a:pt x="19075" y="18844"/>
                </a:lnTo>
                <a:cubicBezTo>
                  <a:pt x="19074" y="18827"/>
                  <a:pt x="19074" y="18809"/>
                  <a:pt x="19074" y="18791"/>
                </a:cubicBezTo>
                <a:cubicBezTo>
                  <a:pt x="19074" y="18764"/>
                  <a:pt x="19074" y="18737"/>
                  <a:pt x="19076" y="18711"/>
                </a:cubicBezTo>
                <a:cubicBezTo>
                  <a:pt x="19076" y="18564"/>
                  <a:pt x="19080" y="18419"/>
                  <a:pt x="19089" y="18278"/>
                </a:cubicBezTo>
                <a:lnTo>
                  <a:pt x="19090" y="18246"/>
                </a:lnTo>
                <a:cubicBezTo>
                  <a:pt x="19091" y="18246"/>
                  <a:pt x="19091" y="18246"/>
                  <a:pt x="19091" y="18246"/>
                </a:cubicBezTo>
                <a:cubicBezTo>
                  <a:pt x="19180" y="16592"/>
                  <a:pt x="19678" y="15276"/>
                  <a:pt x="20314" y="14998"/>
                </a:cubicBezTo>
                <a:lnTo>
                  <a:pt x="20314" y="14992"/>
                </a:lnTo>
                <a:cubicBezTo>
                  <a:pt x="20323" y="14987"/>
                  <a:pt x="20333" y="14983"/>
                  <a:pt x="20343" y="14985"/>
                </a:cubicBezTo>
                <a:cubicBezTo>
                  <a:pt x="20398" y="14959"/>
                  <a:pt x="20455" y="14945"/>
                  <a:pt x="20512" y="14942"/>
                </a:cubicBezTo>
                <a:close/>
                <a:moveTo>
                  <a:pt x="17569" y="14935"/>
                </a:moveTo>
                <a:lnTo>
                  <a:pt x="17599" y="14942"/>
                </a:lnTo>
                <a:cubicBezTo>
                  <a:pt x="17656" y="14945"/>
                  <a:pt x="17713" y="14959"/>
                  <a:pt x="17768" y="14985"/>
                </a:cubicBezTo>
                <a:cubicBezTo>
                  <a:pt x="17778" y="14983"/>
                  <a:pt x="17787" y="14987"/>
                  <a:pt x="17797" y="14992"/>
                </a:cubicBezTo>
                <a:lnTo>
                  <a:pt x="17797" y="14998"/>
                </a:lnTo>
                <a:cubicBezTo>
                  <a:pt x="18433" y="15276"/>
                  <a:pt x="18931" y="16592"/>
                  <a:pt x="19020" y="18246"/>
                </a:cubicBezTo>
                <a:cubicBezTo>
                  <a:pt x="19020" y="18246"/>
                  <a:pt x="19020" y="18246"/>
                  <a:pt x="19021" y="18246"/>
                </a:cubicBezTo>
                <a:lnTo>
                  <a:pt x="19022" y="18278"/>
                </a:lnTo>
                <a:cubicBezTo>
                  <a:pt x="19031" y="18419"/>
                  <a:pt x="19035" y="18564"/>
                  <a:pt x="19035" y="18711"/>
                </a:cubicBezTo>
                <a:cubicBezTo>
                  <a:pt x="19037" y="18737"/>
                  <a:pt x="19037" y="18764"/>
                  <a:pt x="19037" y="18791"/>
                </a:cubicBezTo>
                <a:cubicBezTo>
                  <a:pt x="19037" y="18809"/>
                  <a:pt x="19037" y="18827"/>
                  <a:pt x="19036" y="18844"/>
                </a:cubicBezTo>
                <a:lnTo>
                  <a:pt x="19035" y="18844"/>
                </a:lnTo>
                <a:lnTo>
                  <a:pt x="19035" y="18846"/>
                </a:lnTo>
                <a:lnTo>
                  <a:pt x="19005" y="18839"/>
                </a:lnTo>
                <a:cubicBezTo>
                  <a:pt x="18948" y="18836"/>
                  <a:pt x="18891" y="18822"/>
                  <a:pt x="18836" y="18796"/>
                </a:cubicBezTo>
                <a:cubicBezTo>
                  <a:pt x="18826" y="18798"/>
                  <a:pt x="18817" y="18794"/>
                  <a:pt x="18807" y="18789"/>
                </a:cubicBezTo>
                <a:lnTo>
                  <a:pt x="18807" y="18784"/>
                </a:lnTo>
                <a:cubicBezTo>
                  <a:pt x="18171" y="18505"/>
                  <a:pt x="17673" y="17189"/>
                  <a:pt x="17584" y="15535"/>
                </a:cubicBezTo>
                <a:cubicBezTo>
                  <a:pt x="17584" y="15535"/>
                  <a:pt x="17584" y="15535"/>
                  <a:pt x="17583" y="15535"/>
                </a:cubicBezTo>
                <a:lnTo>
                  <a:pt x="17582" y="15504"/>
                </a:lnTo>
                <a:cubicBezTo>
                  <a:pt x="17573" y="15362"/>
                  <a:pt x="17569" y="15217"/>
                  <a:pt x="17569" y="15070"/>
                </a:cubicBezTo>
                <a:cubicBezTo>
                  <a:pt x="17567" y="15044"/>
                  <a:pt x="17567" y="15017"/>
                  <a:pt x="17567" y="14991"/>
                </a:cubicBezTo>
                <a:lnTo>
                  <a:pt x="17568" y="14937"/>
                </a:lnTo>
                <a:lnTo>
                  <a:pt x="17569" y="14937"/>
                </a:lnTo>
                <a:close/>
                <a:moveTo>
                  <a:pt x="17544" y="14935"/>
                </a:moveTo>
                <a:lnTo>
                  <a:pt x="17544" y="14937"/>
                </a:lnTo>
                <a:lnTo>
                  <a:pt x="17545" y="14937"/>
                </a:lnTo>
                <a:lnTo>
                  <a:pt x="17546" y="14991"/>
                </a:lnTo>
                <a:cubicBezTo>
                  <a:pt x="17546" y="15017"/>
                  <a:pt x="17546" y="15044"/>
                  <a:pt x="17544" y="15070"/>
                </a:cubicBezTo>
                <a:cubicBezTo>
                  <a:pt x="17544" y="15217"/>
                  <a:pt x="17540" y="15362"/>
                  <a:pt x="17531" y="15504"/>
                </a:cubicBezTo>
                <a:lnTo>
                  <a:pt x="17530" y="15535"/>
                </a:lnTo>
                <a:cubicBezTo>
                  <a:pt x="17529" y="15535"/>
                  <a:pt x="17529" y="15535"/>
                  <a:pt x="17529" y="15535"/>
                </a:cubicBezTo>
                <a:cubicBezTo>
                  <a:pt x="17440" y="17189"/>
                  <a:pt x="16942" y="18505"/>
                  <a:pt x="16306" y="18784"/>
                </a:cubicBezTo>
                <a:lnTo>
                  <a:pt x="16306" y="18789"/>
                </a:lnTo>
                <a:cubicBezTo>
                  <a:pt x="16296" y="18794"/>
                  <a:pt x="16287" y="18798"/>
                  <a:pt x="16277" y="18796"/>
                </a:cubicBezTo>
                <a:cubicBezTo>
                  <a:pt x="16222" y="18822"/>
                  <a:pt x="16165" y="18836"/>
                  <a:pt x="16108" y="18839"/>
                </a:cubicBezTo>
                <a:lnTo>
                  <a:pt x="16078" y="18846"/>
                </a:lnTo>
                <a:lnTo>
                  <a:pt x="16078" y="18844"/>
                </a:lnTo>
                <a:lnTo>
                  <a:pt x="16077" y="18844"/>
                </a:lnTo>
                <a:cubicBezTo>
                  <a:pt x="16076" y="18827"/>
                  <a:pt x="16076" y="18809"/>
                  <a:pt x="16076" y="18791"/>
                </a:cubicBezTo>
                <a:cubicBezTo>
                  <a:pt x="16076" y="18764"/>
                  <a:pt x="16076" y="18737"/>
                  <a:pt x="16078" y="18711"/>
                </a:cubicBezTo>
                <a:cubicBezTo>
                  <a:pt x="16078" y="18564"/>
                  <a:pt x="16082" y="18419"/>
                  <a:pt x="16091" y="18278"/>
                </a:cubicBezTo>
                <a:lnTo>
                  <a:pt x="16092" y="18246"/>
                </a:lnTo>
                <a:cubicBezTo>
                  <a:pt x="16093" y="18246"/>
                  <a:pt x="16093" y="18246"/>
                  <a:pt x="16093" y="18246"/>
                </a:cubicBezTo>
                <a:cubicBezTo>
                  <a:pt x="16182" y="16592"/>
                  <a:pt x="16680" y="15276"/>
                  <a:pt x="17316" y="14998"/>
                </a:cubicBezTo>
                <a:lnTo>
                  <a:pt x="17316" y="14992"/>
                </a:lnTo>
                <a:cubicBezTo>
                  <a:pt x="17326" y="14987"/>
                  <a:pt x="17335" y="14983"/>
                  <a:pt x="17345" y="14985"/>
                </a:cubicBezTo>
                <a:cubicBezTo>
                  <a:pt x="17400" y="14959"/>
                  <a:pt x="17457" y="14945"/>
                  <a:pt x="17514" y="14942"/>
                </a:cubicBezTo>
                <a:close/>
                <a:moveTo>
                  <a:pt x="14571" y="14935"/>
                </a:moveTo>
                <a:lnTo>
                  <a:pt x="14601" y="14942"/>
                </a:lnTo>
                <a:cubicBezTo>
                  <a:pt x="14658" y="14945"/>
                  <a:pt x="14715" y="14959"/>
                  <a:pt x="14770" y="14985"/>
                </a:cubicBezTo>
                <a:cubicBezTo>
                  <a:pt x="14780" y="14983"/>
                  <a:pt x="14790" y="14987"/>
                  <a:pt x="14799" y="14992"/>
                </a:cubicBezTo>
                <a:lnTo>
                  <a:pt x="14799" y="14998"/>
                </a:lnTo>
                <a:cubicBezTo>
                  <a:pt x="15435" y="15276"/>
                  <a:pt x="15933" y="16592"/>
                  <a:pt x="16022" y="18246"/>
                </a:cubicBezTo>
                <a:cubicBezTo>
                  <a:pt x="16022" y="18246"/>
                  <a:pt x="16022" y="18246"/>
                  <a:pt x="16023" y="18246"/>
                </a:cubicBezTo>
                <a:lnTo>
                  <a:pt x="16024" y="18278"/>
                </a:lnTo>
                <a:cubicBezTo>
                  <a:pt x="16033" y="18419"/>
                  <a:pt x="16037" y="18564"/>
                  <a:pt x="16037" y="18711"/>
                </a:cubicBezTo>
                <a:cubicBezTo>
                  <a:pt x="16039" y="18737"/>
                  <a:pt x="16039" y="18764"/>
                  <a:pt x="16039" y="18791"/>
                </a:cubicBezTo>
                <a:cubicBezTo>
                  <a:pt x="16039" y="18809"/>
                  <a:pt x="16039" y="18827"/>
                  <a:pt x="16038" y="18844"/>
                </a:cubicBezTo>
                <a:lnTo>
                  <a:pt x="16037" y="18844"/>
                </a:lnTo>
                <a:lnTo>
                  <a:pt x="16037" y="18846"/>
                </a:lnTo>
                <a:lnTo>
                  <a:pt x="16007" y="18839"/>
                </a:lnTo>
                <a:cubicBezTo>
                  <a:pt x="15950" y="18836"/>
                  <a:pt x="15893" y="18822"/>
                  <a:pt x="15838" y="18796"/>
                </a:cubicBezTo>
                <a:cubicBezTo>
                  <a:pt x="15828" y="18798"/>
                  <a:pt x="15819" y="18794"/>
                  <a:pt x="15809" y="18789"/>
                </a:cubicBezTo>
                <a:lnTo>
                  <a:pt x="15809" y="18784"/>
                </a:lnTo>
                <a:cubicBezTo>
                  <a:pt x="15173" y="18505"/>
                  <a:pt x="14675" y="17189"/>
                  <a:pt x="14586" y="15535"/>
                </a:cubicBezTo>
                <a:cubicBezTo>
                  <a:pt x="14586" y="15535"/>
                  <a:pt x="14586" y="15535"/>
                  <a:pt x="14585" y="15535"/>
                </a:cubicBezTo>
                <a:lnTo>
                  <a:pt x="14584" y="15504"/>
                </a:lnTo>
                <a:cubicBezTo>
                  <a:pt x="14576" y="15362"/>
                  <a:pt x="14571" y="15217"/>
                  <a:pt x="14571" y="15070"/>
                </a:cubicBezTo>
                <a:cubicBezTo>
                  <a:pt x="14569" y="15044"/>
                  <a:pt x="14569" y="15017"/>
                  <a:pt x="14569" y="14991"/>
                </a:cubicBezTo>
                <a:lnTo>
                  <a:pt x="14570" y="14937"/>
                </a:lnTo>
                <a:lnTo>
                  <a:pt x="14571" y="14937"/>
                </a:lnTo>
                <a:close/>
                <a:moveTo>
                  <a:pt x="14546" y="14935"/>
                </a:moveTo>
                <a:lnTo>
                  <a:pt x="14546" y="14937"/>
                </a:lnTo>
                <a:lnTo>
                  <a:pt x="14547" y="14937"/>
                </a:lnTo>
                <a:lnTo>
                  <a:pt x="14548" y="14991"/>
                </a:lnTo>
                <a:cubicBezTo>
                  <a:pt x="14548" y="15017"/>
                  <a:pt x="14548" y="15044"/>
                  <a:pt x="14546" y="15070"/>
                </a:cubicBezTo>
                <a:cubicBezTo>
                  <a:pt x="14546" y="15217"/>
                  <a:pt x="14542" y="15362"/>
                  <a:pt x="14533" y="15504"/>
                </a:cubicBezTo>
                <a:lnTo>
                  <a:pt x="14532" y="15535"/>
                </a:lnTo>
                <a:cubicBezTo>
                  <a:pt x="14531" y="15535"/>
                  <a:pt x="14531" y="15535"/>
                  <a:pt x="14531" y="15535"/>
                </a:cubicBezTo>
                <a:cubicBezTo>
                  <a:pt x="14442" y="17189"/>
                  <a:pt x="13944" y="18505"/>
                  <a:pt x="13308" y="18784"/>
                </a:cubicBezTo>
                <a:lnTo>
                  <a:pt x="13308" y="18789"/>
                </a:lnTo>
                <a:cubicBezTo>
                  <a:pt x="13298" y="18794"/>
                  <a:pt x="13289" y="18798"/>
                  <a:pt x="13279" y="18796"/>
                </a:cubicBezTo>
                <a:cubicBezTo>
                  <a:pt x="13224" y="18822"/>
                  <a:pt x="13167" y="18836"/>
                  <a:pt x="13110" y="18839"/>
                </a:cubicBezTo>
                <a:lnTo>
                  <a:pt x="13080" y="18846"/>
                </a:lnTo>
                <a:lnTo>
                  <a:pt x="13080" y="18844"/>
                </a:lnTo>
                <a:lnTo>
                  <a:pt x="13079" y="18844"/>
                </a:lnTo>
                <a:cubicBezTo>
                  <a:pt x="13078" y="18827"/>
                  <a:pt x="13078" y="18809"/>
                  <a:pt x="13078" y="18791"/>
                </a:cubicBezTo>
                <a:cubicBezTo>
                  <a:pt x="13078" y="18764"/>
                  <a:pt x="13078" y="18737"/>
                  <a:pt x="13080" y="18711"/>
                </a:cubicBezTo>
                <a:cubicBezTo>
                  <a:pt x="13080" y="18564"/>
                  <a:pt x="13084" y="18419"/>
                  <a:pt x="13093" y="18278"/>
                </a:cubicBezTo>
                <a:lnTo>
                  <a:pt x="13094" y="18246"/>
                </a:lnTo>
                <a:cubicBezTo>
                  <a:pt x="13095" y="18246"/>
                  <a:pt x="13095" y="18246"/>
                  <a:pt x="13095" y="18246"/>
                </a:cubicBezTo>
                <a:cubicBezTo>
                  <a:pt x="13184" y="16592"/>
                  <a:pt x="13682" y="15276"/>
                  <a:pt x="14318" y="14998"/>
                </a:cubicBezTo>
                <a:lnTo>
                  <a:pt x="14318" y="14992"/>
                </a:lnTo>
                <a:cubicBezTo>
                  <a:pt x="14328" y="14987"/>
                  <a:pt x="14337" y="14983"/>
                  <a:pt x="14347" y="14985"/>
                </a:cubicBezTo>
                <a:cubicBezTo>
                  <a:pt x="14402" y="14959"/>
                  <a:pt x="14459" y="14945"/>
                  <a:pt x="14516" y="14942"/>
                </a:cubicBezTo>
                <a:close/>
                <a:moveTo>
                  <a:pt x="11573" y="14935"/>
                </a:moveTo>
                <a:lnTo>
                  <a:pt x="11603" y="14942"/>
                </a:lnTo>
                <a:cubicBezTo>
                  <a:pt x="11661" y="14945"/>
                  <a:pt x="11717" y="14959"/>
                  <a:pt x="11772" y="14985"/>
                </a:cubicBezTo>
                <a:cubicBezTo>
                  <a:pt x="11782" y="14983"/>
                  <a:pt x="11792" y="14987"/>
                  <a:pt x="11801" y="14992"/>
                </a:cubicBezTo>
                <a:lnTo>
                  <a:pt x="11801" y="14998"/>
                </a:lnTo>
                <a:cubicBezTo>
                  <a:pt x="12437" y="15276"/>
                  <a:pt x="12935" y="16592"/>
                  <a:pt x="13024" y="18246"/>
                </a:cubicBezTo>
                <a:cubicBezTo>
                  <a:pt x="13024" y="18246"/>
                  <a:pt x="13025" y="18246"/>
                  <a:pt x="13025" y="18246"/>
                </a:cubicBezTo>
                <a:lnTo>
                  <a:pt x="13026" y="18278"/>
                </a:lnTo>
                <a:cubicBezTo>
                  <a:pt x="13035" y="18419"/>
                  <a:pt x="13039" y="18564"/>
                  <a:pt x="13039" y="18711"/>
                </a:cubicBezTo>
                <a:cubicBezTo>
                  <a:pt x="13041" y="18737"/>
                  <a:pt x="13041" y="18764"/>
                  <a:pt x="13041" y="18791"/>
                </a:cubicBezTo>
                <a:cubicBezTo>
                  <a:pt x="13041" y="18809"/>
                  <a:pt x="13041" y="18827"/>
                  <a:pt x="13040" y="18844"/>
                </a:cubicBezTo>
                <a:lnTo>
                  <a:pt x="13040" y="18844"/>
                </a:lnTo>
                <a:lnTo>
                  <a:pt x="13039" y="18846"/>
                </a:lnTo>
                <a:lnTo>
                  <a:pt x="13009" y="18839"/>
                </a:lnTo>
                <a:cubicBezTo>
                  <a:pt x="12952" y="18836"/>
                  <a:pt x="12895" y="18822"/>
                  <a:pt x="12840" y="18796"/>
                </a:cubicBezTo>
                <a:cubicBezTo>
                  <a:pt x="12830" y="18798"/>
                  <a:pt x="12821" y="18794"/>
                  <a:pt x="12811" y="18789"/>
                </a:cubicBezTo>
                <a:lnTo>
                  <a:pt x="12811" y="18784"/>
                </a:lnTo>
                <a:cubicBezTo>
                  <a:pt x="12175" y="18505"/>
                  <a:pt x="11677" y="17189"/>
                  <a:pt x="11588" y="15535"/>
                </a:cubicBezTo>
                <a:cubicBezTo>
                  <a:pt x="11588" y="15535"/>
                  <a:pt x="11588" y="15535"/>
                  <a:pt x="11588" y="15535"/>
                </a:cubicBezTo>
                <a:lnTo>
                  <a:pt x="11587" y="15504"/>
                </a:lnTo>
                <a:cubicBezTo>
                  <a:pt x="11578" y="15362"/>
                  <a:pt x="11573" y="15217"/>
                  <a:pt x="11573" y="15070"/>
                </a:cubicBezTo>
                <a:cubicBezTo>
                  <a:pt x="11571" y="15044"/>
                  <a:pt x="11571" y="15017"/>
                  <a:pt x="11571" y="14991"/>
                </a:cubicBezTo>
                <a:lnTo>
                  <a:pt x="11572" y="14937"/>
                </a:lnTo>
                <a:lnTo>
                  <a:pt x="11573" y="14937"/>
                </a:lnTo>
                <a:close/>
                <a:moveTo>
                  <a:pt x="11548" y="14935"/>
                </a:moveTo>
                <a:lnTo>
                  <a:pt x="11549" y="14937"/>
                </a:lnTo>
                <a:lnTo>
                  <a:pt x="11549" y="14937"/>
                </a:lnTo>
                <a:lnTo>
                  <a:pt x="11550" y="14991"/>
                </a:lnTo>
                <a:cubicBezTo>
                  <a:pt x="11550" y="15017"/>
                  <a:pt x="11550" y="15044"/>
                  <a:pt x="11548" y="15070"/>
                </a:cubicBezTo>
                <a:cubicBezTo>
                  <a:pt x="11548" y="15217"/>
                  <a:pt x="11544" y="15362"/>
                  <a:pt x="11535" y="15504"/>
                </a:cubicBezTo>
                <a:lnTo>
                  <a:pt x="11534" y="15535"/>
                </a:lnTo>
                <a:cubicBezTo>
                  <a:pt x="11534" y="15535"/>
                  <a:pt x="11533" y="15535"/>
                  <a:pt x="11533" y="15535"/>
                </a:cubicBezTo>
                <a:cubicBezTo>
                  <a:pt x="11444" y="17189"/>
                  <a:pt x="10946" y="18505"/>
                  <a:pt x="10310" y="18784"/>
                </a:cubicBezTo>
                <a:lnTo>
                  <a:pt x="10310" y="18789"/>
                </a:lnTo>
                <a:cubicBezTo>
                  <a:pt x="10301" y="18794"/>
                  <a:pt x="10291" y="18798"/>
                  <a:pt x="10281" y="18796"/>
                </a:cubicBezTo>
                <a:cubicBezTo>
                  <a:pt x="10226" y="18822"/>
                  <a:pt x="10170" y="18836"/>
                  <a:pt x="10112" y="18839"/>
                </a:cubicBezTo>
                <a:lnTo>
                  <a:pt x="10082" y="18846"/>
                </a:lnTo>
                <a:lnTo>
                  <a:pt x="10082" y="18844"/>
                </a:lnTo>
                <a:lnTo>
                  <a:pt x="10081" y="18844"/>
                </a:lnTo>
                <a:cubicBezTo>
                  <a:pt x="10080" y="18827"/>
                  <a:pt x="10080" y="18809"/>
                  <a:pt x="10080" y="18791"/>
                </a:cubicBezTo>
                <a:cubicBezTo>
                  <a:pt x="10080" y="18764"/>
                  <a:pt x="10080" y="18737"/>
                  <a:pt x="10082" y="18711"/>
                </a:cubicBezTo>
                <a:cubicBezTo>
                  <a:pt x="10082" y="18564"/>
                  <a:pt x="10087" y="18419"/>
                  <a:pt x="10096" y="18278"/>
                </a:cubicBezTo>
                <a:lnTo>
                  <a:pt x="10096" y="18246"/>
                </a:lnTo>
                <a:cubicBezTo>
                  <a:pt x="10097" y="18246"/>
                  <a:pt x="10097" y="18246"/>
                  <a:pt x="10097" y="18246"/>
                </a:cubicBezTo>
                <a:cubicBezTo>
                  <a:pt x="10186" y="16592"/>
                  <a:pt x="10684" y="15276"/>
                  <a:pt x="11320" y="14998"/>
                </a:cubicBezTo>
                <a:lnTo>
                  <a:pt x="11320" y="14992"/>
                </a:lnTo>
                <a:cubicBezTo>
                  <a:pt x="11330" y="14987"/>
                  <a:pt x="11339" y="14983"/>
                  <a:pt x="11349" y="14985"/>
                </a:cubicBezTo>
                <a:cubicBezTo>
                  <a:pt x="11404" y="14959"/>
                  <a:pt x="11461" y="14945"/>
                  <a:pt x="11518" y="14942"/>
                </a:cubicBezTo>
                <a:close/>
                <a:moveTo>
                  <a:pt x="8575" y="14935"/>
                </a:moveTo>
                <a:lnTo>
                  <a:pt x="8605" y="14942"/>
                </a:lnTo>
                <a:cubicBezTo>
                  <a:pt x="8663" y="14945"/>
                  <a:pt x="8719" y="14959"/>
                  <a:pt x="8774" y="14985"/>
                </a:cubicBezTo>
                <a:cubicBezTo>
                  <a:pt x="8784" y="14983"/>
                  <a:pt x="8794" y="14987"/>
                  <a:pt x="8803" y="14992"/>
                </a:cubicBezTo>
                <a:lnTo>
                  <a:pt x="8803" y="14998"/>
                </a:lnTo>
                <a:cubicBezTo>
                  <a:pt x="9439" y="15276"/>
                  <a:pt x="9937" y="16592"/>
                  <a:pt x="10026" y="18246"/>
                </a:cubicBezTo>
                <a:cubicBezTo>
                  <a:pt x="10026" y="18246"/>
                  <a:pt x="10027" y="18246"/>
                  <a:pt x="10027" y="18246"/>
                </a:cubicBezTo>
                <a:lnTo>
                  <a:pt x="10028" y="18278"/>
                </a:lnTo>
                <a:cubicBezTo>
                  <a:pt x="10037" y="18419"/>
                  <a:pt x="10041" y="18564"/>
                  <a:pt x="10041" y="18711"/>
                </a:cubicBezTo>
                <a:cubicBezTo>
                  <a:pt x="10043" y="18737"/>
                  <a:pt x="10044" y="18764"/>
                  <a:pt x="10044" y="18791"/>
                </a:cubicBezTo>
                <a:cubicBezTo>
                  <a:pt x="10044" y="18809"/>
                  <a:pt x="10043" y="18827"/>
                  <a:pt x="10042" y="18844"/>
                </a:cubicBezTo>
                <a:lnTo>
                  <a:pt x="10042" y="18844"/>
                </a:lnTo>
                <a:lnTo>
                  <a:pt x="10042" y="18846"/>
                </a:lnTo>
                <a:lnTo>
                  <a:pt x="10011" y="18839"/>
                </a:lnTo>
                <a:cubicBezTo>
                  <a:pt x="9954" y="18836"/>
                  <a:pt x="9897" y="18822"/>
                  <a:pt x="9842" y="18796"/>
                </a:cubicBezTo>
                <a:cubicBezTo>
                  <a:pt x="9832" y="18798"/>
                  <a:pt x="9823" y="18794"/>
                  <a:pt x="9813" y="18789"/>
                </a:cubicBezTo>
                <a:lnTo>
                  <a:pt x="9813" y="18784"/>
                </a:lnTo>
                <a:cubicBezTo>
                  <a:pt x="9177" y="18505"/>
                  <a:pt x="8680" y="17189"/>
                  <a:pt x="8591" y="15535"/>
                </a:cubicBezTo>
                <a:cubicBezTo>
                  <a:pt x="8590" y="15535"/>
                  <a:pt x="8590" y="15535"/>
                  <a:pt x="8590" y="15535"/>
                </a:cubicBezTo>
                <a:lnTo>
                  <a:pt x="8589" y="15504"/>
                </a:lnTo>
                <a:cubicBezTo>
                  <a:pt x="8580" y="15362"/>
                  <a:pt x="8575" y="15217"/>
                  <a:pt x="8575" y="15070"/>
                </a:cubicBezTo>
                <a:cubicBezTo>
                  <a:pt x="8573" y="15044"/>
                  <a:pt x="8573" y="15017"/>
                  <a:pt x="8573" y="14991"/>
                </a:cubicBezTo>
                <a:lnTo>
                  <a:pt x="8574" y="14937"/>
                </a:lnTo>
                <a:lnTo>
                  <a:pt x="8575" y="14937"/>
                </a:lnTo>
                <a:close/>
                <a:moveTo>
                  <a:pt x="8551" y="14935"/>
                </a:moveTo>
                <a:lnTo>
                  <a:pt x="8551" y="14937"/>
                </a:lnTo>
                <a:lnTo>
                  <a:pt x="8551" y="14937"/>
                </a:lnTo>
                <a:lnTo>
                  <a:pt x="8553" y="14991"/>
                </a:lnTo>
                <a:cubicBezTo>
                  <a:pt x="8553" y="15017"/>
                  <a:pt x="8552" y="15044"/>
                  <a:pt x="8550" y="15070"/>
                </a:cubicBezTo>
                <a:cubicBezTo>
                  <a:pt x="8550" y="15217"/>
                  <a:pt x="8546" y="15362"/>
                  <a:pt x="8537" y="15504"/>
                </a:cubicBezTo>
                <a:lnTo>
                  <a:pt x="8536" y="15535"/>
                </a:lnTo>
                <a:cubicBezTo>
                  <a:pt x="8536" y="15535"/>
                  <a:pt x="8535" y="15535"/>
                  <a:pt x="8535" y="15535"/>
                </a:cubicBezTo>
                <a:cubicBezTo>
                  <a:pt x="8446" y="17189"/>
                  <a:pt x="7948" y="18505"/>
                  <a:pt x="7312" y="18784"/>
                </a:cubicBezTo>
                <a:lnTo>
                  <a:pt x="7312" y="18789"/>
                </a:lnTo>
                <a:cubicBezTo>
                  <a:pt x="7303" y="18794"/>
                  <a:pt x="7293" y="18798"/>
                  <a:pt x="7283" y="18796"/>
                </a:cubicBezTo>
                <a:cubicBezTo>
                  <a:pt x="7228" y="18822"/>
                  <a:pt x="7172" y="18836"/>
                  <a:pt x="7114" y="18839"/>
                </a:cubicBezTo>
                <a:lnTo>
                  <a:pt x="7084" y="18846"/>
                </a:lnTo>
                <a:lnTo>
                  <a:pt x="7084" y="18844"/>
                </a:lnTo>
                <a:lnTo>
                  <a:pt x="7083" y="18844"/>
                </a:lnTo>
                <a:cubicBezTo>
                  <a:pt x="7082" y="18827"/>
                  <a:pt x="7082" y="18809"/>
                  <a:pt x="7082" y="18791"/>
                </a:cubicBezTo>
                <a:cubicBezTo>
                  <a:pt x="7082" y="18764"/>
                  <a:pt x="7082" y="18737"/>
                  <a:pt x="7084" y="18711"/>
                </a:cubicBezTo>
                <a:cubicBezTo>
                  <a:pt x="7084" y="18564"/>
                  <a:pt x="7089" y="18419"/>
                  <a:pt x="7098" y="18278"/>
                </a:cubicBezTo>
                <a:lnTo>
                  <a:pt x="7099" y="18246"/>
                </a:lnTo>
                <a:cubicBezTo>
                  <a:pt x="7099" y="18246"/>
                  <a:pt x="7099" y="18246"/>
                  <a:pt x="7099" y="18246"/>
                </a:cubicBezTo>
                <a:cubicBezTo>
                  <a:pt x="7189" y="16592"/>
                  <a:pt x="7686" y="15276"/>
                  <a:pt x="8322" y="14998"/>
                </a:cubicBezTo>
                <a:lnTo>
                  <a:pt x="8322" y="14992"/>
                </a:lnTo>
                <a:cubicBezTo>
                  <a:pt x="8332" y="14987"/>
                  <a:pt x="8341" y="14983"/>
                  <a:pt x="8351" y="14985"/>
                </a:cubicBezTo>
                <a:cubicBezTo>
                  <a:pt x="8406" y="14959"/>
                  <a:pt x="8463" y="14945"/>
                  <a:pt x="8520" y="14942"/>
                </a:cubicBezTo>
                <a:close/>
                <a:moveTo>
                  <a:pt x="5577" y="14935"/>
                </a:moveTo>
                <a:lnTo>
                  <a:pt x="5607" y="14942"/>
                </a:lnTo>
                <a:cubicBezTo>
                  <a:pt x="5665" y="14945"/>
                  <a:pt x="5721" y="14959"/>
                  <a:pt x="5776" y="14985"/>
                </a:cubicBezTo>
                <a:cubicBezTo>
                  <a:pt x="5786" y="14983"/>
                  <a:pt x="5796" y="14987"/>
                  <a:pt x="5805" y="14992"/>
                </a:cubicBezTo>
                <a:lnTo>
                  <a:pt x="5805" y="14998"/>
                </a:lnTo>
                <a:cubicBezTo>
                  <a:pt x="6441" y="15276"/>
                  <a:pt x="6939" y="16592"/>
                  <a:pt x="7028" y="18246"/>
                </a:cubicBezTo>
                <a:cubicBezTo>
                  <a:pt x="7028" y="18246"/>
                  <a:pt x="7029" y="18246"/>
                  <a:pt x="7029" y="18246"/>
                </a:cubicBezTo>
                <a:lnTo>
                  <a:pt x="7030" y="18278"/>
                </a:lnTo>
                <a:cubicBezTo>
                  <a:pt x="7039" y="18419"/>
                  <a:pt x="7043" y="18564"/>
                  <a:pt x="7043" y="18711"/>
                </a:cubicBezTo>
                <a:cubicBezTo>
                  <a:pt x="7046" y="18737"/>
                  <a:pt x="7046" y="18764"/>
                  <a:pt x="7046" y="18791"/>
                </a:cubicBezTo>
                <a:cubicBezTo>
                  <a:pt x="7046" y="18809"/>
                  <a:pt x="7046" y="18827"/>
                  <a:pt x="7045" y="18844"/>
                </a:cubicBezTo>
                <a:lnTo>
                  <a:pt x="7044" y="18844"/>
                </a:lnTo>
                <a:lnTo>
                  <a:pt x="7044" y="18846"/>
                </a:lnTo>
                <a:lnTo>
                  <a:pt x="7013" y="18839"/>
                </a:lnTo>
                <a:cubicBezTo>
                  <a:pt x="6956" y="18836"/>
                  <a:pt x="6899" y="18822"/>
                  <a:pt x="6844" y="18796"/>
                </a:cubicBezTo>
                <a:cubicBezTo>
                  <a:pt x="6834" y="18798"/>
                  <a:pt x="6825" y="18794"/>
                  <a:pt x="6816" y="18789"/>
                </a:cubicBezTo>
                <a:lnTo>
                  <a:pt x="6815" y="18784"/>
                </a:lnTo>
                <a:cubicBezTo>
                  <a:pt x="6180" y="18505"/>
                  <a:pt x="5682" y="17189"/>
                  <a:pt x="5593" y="15535"/>
                </a:cubicBezTo>
                <a:cubicBezTo>
                  <a:pt x="5592" y="15535"/>
                  <a:pt x="5592" y="15535"/>
                  <a:pt x="5592" y="15535"/>
                </a:cubicBezTo>
                <a:lnTo>
                  <a:pt x="5591" y="15504"/>
                </a:lnTo>
                <a:cubicBezTo>
                  <a:pt x="5582" y="15362"/>
                  <a:pt x="5577" y="15217"/>
                  <a:pt x="5578" y="15070"/>
                </a:cubicBezTo>
                <a:cubicBezTo>
                  <a:pt x="5575" y="15044"/>
                  <a:pt x="5575" y="15017"/>
                  <a:pt x="5575" y="14991"/>
                </a:cubicBezTo>
                <a:lnTo>
                  <a:pt x="5576" y="14937"/>
                </a:lnTo>
                <a:lnTo>
                  <a:pt x="5577" y="14937"/>
                </a:lnTo>
                <a:close/>
                <a:moveTo>
                  <a:pt x="5553" y="14935"/>
                </a:moveTo>
                <a:lnTo>
                  <a:pt x="5553" y="14937"/>
                </a:lnTo>
                <a:lnTo>
                  <a:pt x="5554" y="14937"/>
                </a:lnTo>
                <a:lnTo>
                  <a:pt x="5555" y="14991"/>
                </a:lnTo>
                <a:cubicBezTo>
                  <a:pt x="5555" y="15017"/>
                  <a:pt x="5555" y="15044"/>
                  <a:pt x="5552" y="15070"/>
                </a:cubicBezTo>
                <a:cubicBezTo>
                  <a:pt x="5552" y="15217"/>
                  <a:pt x="5548" y="15362"/>
                  <a:pt x="5539" y="15504"/>
                </a:cubicBezTo>
                <a:lnTo>
                  <a:pt x="5538" y="15535"/>
                </a:lnTo>
                <a:cubicBezTo>
                  <a:pt x="5538" y="15535"/>
                  <a:pt x="5537" y="15535"/>
                  <a:pt x="5537" y="15535"/>
                </a:cubicBezTo>
                <a:cubicBezTo>
                  <a:pt x="5448" y="17189"/>
                  <a:pt x="4950" y="18505"/>
                  <a:pt x="4314" y="18784"/>
                </a:cubicBezTo>
                <a:lnTo>
                  <a:pt x="4314" y="18789"/>
                </a:lnTo>
                <a:cubicBezTo>
                  <a:pt x="4305" y="18794"/>
                  <a:pt x="4295" y="18798"/>
                  <a:pt x="4285" y="18796"/>
                </a:cubicBezTo>
                <a:cubicBezTo>
                  <a:pt x="4230" y="18822"/>
                  <a:pt x="4174" y="18836"/>
                  <a:pt x="4116" y="18839"/>
                </a:cubicBezTo>
                <a:lnTo>
                  <a:pt x="4086" y="18846"/>
                </a:lnTo>
                <a:lnTo>
                  <a:pt x="4086" y="18844"/>
                </a:lnTo>
                <a:lnTo>
                  <a:pt x="4085" y="18844"/>
                </a:lnTo>
                <a:cubicBezTo>
                  <a:pt x="4084" y="18827"/>
                  <a:pt x="4084" y="18809"/>
                  <a:pt x="4084" y="18791"/>
                </a:cubicBezTo>
                <a:cubicBezTo>
                  <a:pt x="4084" y="18764"/>
                  <a:pt x="4084" y="18737"/>
                  <a:pt x="4087" y="18711"/>
                </a:cubicBezTo>
                <a:cubicBezTo>
                  <a:pt x="4086" y="18564"/>
                  <a:pt x="4091" y="18419"/>
                  <a:pt x="4100" y="18278"/>
                </a:cubicBezTo>
                <a:lnTo>
                  <a:pt x="4101" y="18246"/>
                </a:lnTo>
                <a:cubicBezTo>
                  <a:pt x="4101" y="18246"/>
                  <a:pt x="4101" y="18246"/>
                  <a:pt x="4102" y="18246"/>
                </a:cubicBezTo>
                <a:cubicBezTo>
                  <a:pt x="4191" y="16592"/>
                  <a:pt x="4689" y="15276"/>
                  <a:pt x="5324" y="14998"/>
                </a:cubicBezTo>
                <a:lnTo>
                  <a:pt x="5325" y="14992"/>
                </a:lnTo>
                <a:cubicBezTo>
                  <a:pt x="5334" y="14987"/>
                  <a:pt x="5343" y="14983"/>
                  <a:pt x="5353" y="14985"/>
                </a:cubicBezTo>
                <a:cubicBezTo>
                  <a:pt x="5408" y="14959"/>
                  <a:pt x="5465" y="14945"/>
                  <a:pt x="5522" y="14942"/>
                </a:cubicBezTo>
                <a:close/>
                <a:moveTo>
                  <a:pt x="2579" y="14935"/>
                </a:moveTo>
                <a:lnTo>
                  <a:pt x="2609" y="14942"/>
                </a:lnTo>
                <a:cubicBezTo>
                  <a:pt x="2667" y="14945"/>
                  <a:pt x="2723" y="14959"/>
                  <a:pt x="2779" y="14985"/>
                </a:cubicBezTo>
                <a:cubicBezTo>
                  <a:pt x="2788" y="14983"/>
                  <a:pt x="2798" y="14987"/>
                  <a:pt x="2807" y="14992"/>
                </a:cubicBezTo>
                <a:lnTo>
                  <a:pt x="2807" y="14998"/>
                </a:lnTo>
                <a:cubicBezTo>
                  <a:pt x="3443" y="15276"/>
                  <a:pt x="3941" y="16592"/>
                  <a:pt x="4030" y="18246"/>
                </a:cubicBezTo>
                <a:cubicBezTo>
                  <a:pt x="4031" y="18246"/>
                  <a:pt x="4031" y="18246"/>
                  <a:pt x="4031" y="18246"/>
                </a:cubicBezTo>
                <a:lnTo>
                  <a:pt x="4032" y="18278"/>
                </a:lnTo>
                <a:cubicBezTo>
                  <a:pt x="4041" y="18419"/>
                  <a:pt x="4045" y="18564"/>
                  <a:pt x="4045" y="18711"/>
                </a:cubicBezTo>
                <a:cubicBezTo>
                  <a:pt x="4048" y="18737"/>
                  <a:pt x="4048" y="18764"/>
                  <a:pt x="4048" y="18791"/>
                </a:cubicBezTo>
                <a:cubicBezTo>
                  <a:pt x="4048" y="18809"/>
                  <a:pt x="4048" y="18827"/>
                  <a:pt x="4047" y="18844"/>
                </a:cubicBezTo>
                <a:lnTo>
                  <a:pt x="4046" y="18844"/>
                </a:lnTo>
                <a:lnTo>
                  <a:pt x="4046" y="18846"/>
                </a:lnTo>
                <a:lnTo>
                  <a:pt x="4015" y="18839"/>
                </a:lnTo>
                <a:cubicBezTo>
                  <a:pt x="3958" y="18836"/>
                  <a:pt x="3902" y="18822"/>
                  <a:pt x="3846" y="18796"/>
                </a:cubicBezTo>
                <a:cubicBezTo>
                  <a:pt x="3836" y="18798"/>
                  <a:pt x="3827" y="18794"/>
                  <a:pt x="3818" y="18789"/>
                </a:cubicBezTo>
                <a:lnTo>
                  <a:pt x="3817" y="18784"/>
                </a:lnTo>
                <a:cubicBezTo>
                  <a:pt x="3182" y="18505"/>
                  <a:pt x="2684" y="17189"/>
                  <a:pt x="2595" y="15535"/>
                </a:cubicBezTo>
                <a:cubicBezTo>
                  <a:pt x="2594" y="15535"/>
                  <a:pt x="2594" y="15535"/>
                  <a:pt x="2594" y="15535"/>
                </a:cubicBezTo>
                <a:lnTo>
                  <a:pt x="2593" y="15504"/>
                </a:lnTo>
                <a:cubicBezTo>
                  <a:pt x="2584" y="15362"/>
                  <a:pt x="2580" y="15217"/>
                  <a:pt x="2580" y="15070"/>
                </a:cubicBezTo>
                <a:cubicBezTo>
                  <a:pt x="2577" y="15044"/>
                  <a:pt x="2577" y="15017"/>
                  <a:pt x="2577" y="14991"/>
                </a:cubicBezTo>
                <a:lnTo>
                  <a:pt x="2578" y="14937"/>
                </a:lnTo>
                <a:lnTo>
                  <a:pt x="2579" y="14937"/>
                </a:lnTo>
                <a:close/>
                <a:moveTo>
                  <a:pt x="2555" y="14935"/>
                </a:moveTo>
                <a:lnTo>
                  <a:pt x="2555" y="14937"/>
                </a:lnTo>
                <a:lnTo>
                  <a:pt x="2556" y="14937"/>
                </a:lnTo>
                <a:lnTo>
                  <a:pt x="2557" y="14991"/>
                </a:lnTo>
                <a:cubicBezTo>
                  <a:pt x="2557" y="15017"/>
                  <a:pt x="2557" y="15044"/>
                  <a:pt x="2554" y="15070"/>
                </a:cubicBezTo>
                <a:cubicBezTo>
                  <a:pt x="2554" y="15217"/>
                  <a:pt x="2550" y="15362"/>
                  <a:pt x="2541" y="15504"/>
                </a:cubicBezTo>
                <a:lnTo>
                  <a:pt x="2540" y="15535"/>
                </a:lnTo>
                <a:cubicBezTo>
                  <a:pt x="2540" y="15535"/>
                  <a:pt x="2540" y="15535"/>
                  <a:pt x="2539" y="15535"/>
                </a:cubicBezTo>
                <a:cubicBezTo>
                  <a:pt x="2450" y="17189"/>
                  <a:pt x="1952" y="18505"/>
                  <a:pt x="1316" y="18784"/>
                </a:cubicBezTo>
                <a:lnTo>
                  <a:pt x="1316" y="18789"/>
                </a:lnTo>
                <a:cubicBezTo>
                  <a:pt x="1307" y="18794"/>
                  <a:pt x="1297" y="18798"/>
                  <a:pt x="1288" y="18796"/>
                </a:cubicBezTo>
                <a:cubicBezTo>
                  <a:pt x="1232" y="18822"/>
                  <a:pt x="1176" y="18836"/>
                  <a:pt x="1118" y="18839"/>
                </a:cubicBezTo>
                <a:lnTo>
                  <a:pt x="1088" y="18846"/>
                </a:lnTo>
                <a:lnTo>
                  <a:pt x="1088" y="18844"/>
                </a:lnTo>
                <a:lnTo>
                  <a:pt x="1087" y="18844"/>
                </a:lnTo>
                <a:cubicBezTo>
                  <a:pt x="1086" y="18827"/>
                  <a:pt x="1086" y="18809"/>
                  <a:pt x="1086" y="18791"/>
                </a:cubicBezTo>
                <a:cubicBezTo>
                  <a:pt x="1086" y="18764"/>
                  <a:pt x="1086" y="18737"/>
                  <a:pt x="1089" y="18711"/>
                </a:cubicBezTo>
                <a:cubicBezTo>
                  <a:pt x="1089" y="18564"/>
                  <a:pt x="1093" y="18419"/>
                  <a:pt x="1102" y="18278"/>
                </a:cubicBezTo>
                <a:lnTo>
                  <a:pt x="1103" y="18246"/>
                </a:lnTo>
                <a:cubicBezTo>
                  <a:pt x="1103" y="18246"/>
                  <a:pt x="1103" y="18246"/>
                  <a:pt x="1104" y="18246"/>
                </a:cubicBezTo>
                <a:cubicBezTo>
                  <a:pt x="1193" y="16592"/>
                  <a:pt x="1691" y="15276"/>
                  <a:pt x="2326" y="14998"/>
                </a:cubicBezTo>
                <a:lnTo>
                  <a:pt x="2327" y="14992"/>
                </a:lnTo>
                <a:cubicBezTo>
                  <a:pt x="2336" y="14987"/>
                  <a:pt x="2345" y="14983"/>
                  <a:pt x="2355" y="14985"/>
                </a:cubicBezTo>
                <a:cubicBezTo>
                  <a:pt x="2411" y="14959"/>
                  <a:pt x="2467" y="14945"/>
                  <a:pt x="2524" y="14942"/>
                </a:cubicBezTo>
                <a:close/>
                <a:moveTo>
                  <a:pt x="19328" y="11563"/>
                </a:moveTo>
                <a:cubicBezTo>
                  <a:pt x="19422" y="12843"/>
                  <a:pt x="19803" y="13857"/>
                  <a:pt x="20290" y="14137"/>
                </a:cubicBezTo>
                <a:cubicBezTo>
                  <a:pt x="20196" y="12857"/>
                  <a:pt x="19815" y="11842"/>
                  <a:pt x="19328" y="11563"/>
                </a:cubicBezTo>
                <a:close/>
                <a:moveTo>
                  <a:pt x="18783" y="11563"/>
                </a:moveTo>
                <a:cubicBezTo>
                  <a:pt x="18296" y="11842"/>
                  <a:pt x="17915" y="12857"/>
                  <a:pt x="17821" y="14137"/>
                </a:cubicBezTo>
                <a:cubicBezTo>
                  <a:pt x="18308" y="13857"/>
                  <a:pt x="18689" y="12843"/>
                  <a:pt x="18783" y="11563"/>
                </a:cubicBezTo>
                <a:close/>
                <a:moveTo>
                  <a:pt x="16330" y="11563"/>
                </a:moveTo>
                <a:cubicBezTo>
                  <a:pt x="16424" y="12843"/>
                  <a:pt x="16805" y="13857"/>
                  <a:pt x="17292" y="14137"/>
                </a:cubicBezTo>
                <a:cubicBezTo>
                  <a:pt x="17198" y="12857"/>
                  <a:pt x="16817" y="11842"/>
                  <a:pt x="16330" y="11563"/>
                </a:cubicBezTo>
                <a:close/>
                <a:moveTo>
                  <a:pt x="15785" y="11563"/>
                </a:moveTo>
                <a:cubicBezTo>
                  <a:pt x="15298" y="11842"/>
                  <a:pt x="14917" y="12857"/>
                  <a:pt x="14823" y="14137"/>
                </a:cubicBezTo>
                <a:cubicBezTo>
                  <a:pt x="15310" y="13857"/>
                  <a:pt x="15691" y="12843"/>
                  <a:pt x="15785" y="11563"/>
                </a:cubicBezTo>
                <a:close/>
                <a:moveTo>
                  <a:pt x="13332" y="11563"/>
                </a:moveTo>
                <a:cubicBezTo>
                  <a:pt x="13426" y="12843"/>
                  <a:pt x="13807" y="13857"/>
                  <a:pt x="14294" y="14137"/>
                </a:cubicBezTo>
                <a:cubicBezTo>
                  <a:pt x="14200" y="12857"/>
                  <a:pt x="13819" y="11842"/>
                  <a:pt x="13332" y="11563"/>
                </a:cubicBezTo>
                <a:close/>
                <a:moveTo>
                  <a:pt x="12787" y="11563"/>
                </a:moveTo>
                <a:cubicBezTo>
                  <a:pt x="12300" y="11842"/>
                  <a:pt x="11919" y="12857"/>
                  <a:pt x="11825" y="14137"/>
                </a:cubicBezTo>
                <a:cubicBezTo>
                  <a:pt x="12312" y="13857"/>
                  <a:pt x="12693" y="12843"/>
                  <a:pt x="12787" y="11563"/>
                </a:cubicBezTo>
                <a:close/>
                <a:moveTo>
                  <a:pt x="10334" y="11563"/>
                </a:moveTo>
                <a:cubicBezTo>
                  <a:pt x="10428" y="12843"/>
                  <a:pt x="10809" y="13857"/>
                  <a:pt x="11296" y="14137"/>
                </a:cubicBezTo>
                <a:cubicBezTo>
                  <a:pt x="11202" y="12857"/>
                  <a:pt x="10821" y="11842"/>
                  <a:pt x="10334" y="11563"/>
                </a:cubicBezTo>
                <a:close/>
                <a:moveTo>
                  <a:pt x="9790" y="11563"/>
                </a:moveTo>
                <a:cubicBezTo>
                  <a:pt x="9302" y="11842"/>
                  <a:pt x="8921" y="12857"/>
                  <a:pt x="8827" y="14137"/>
                </a:cubicBezTo>
                <a:cubicBezTo>
                  <a:pt x="9315" y="13857"/>
                  <a:pt x="9695" y="12843"/>
                  <a:pt x="9790" y="11563"/>
                </a:cubicBezTo>
                <a:close/>
                <a:moveTo>
                  <a:pt x="7336" y="11563"/>
                </a:moveTo>
                <a:cubicBezTo>
                  <a:pt x="7430" y="12843"/>
                  <a:pt x="7811" y="13857"/>
                  <a:pt x="8299" y="14137"/>
                </a:cubicBezTo>
                <a:cubicBezTo>
                  <a:pt x="8204" y="12857"/>
                  <a:pt x="7824" y="11842"/>
                  <a:pt x="7336" y="11563"/>
                </a:cubicBezTo>
                <a:close/>
                <a:moveTo>
                  <a:pt x="6792" y="11563"/>
                </a:moveTo>
                <a:cubicBezTo>
                  <a:pt x="6304" y="11842"/>
                  <a:pt x="5923" y="12857"/>
                  <a:pt x="5829" y="14137"/>
                </a:cubicBezTo>
                <a:cubicBezTo>
                  <a:pt x="6317" y="13857"/>
                  <a:pt x="6697" y="12843"/>
                  <a:pt x="6792" y="11563"/>
                </a:cubicBezTo>
                <a:close/>
                <a:moveTo>
                  <a:pt x="4338" y="11563"/>
                </a:moveTo>
                <a:cubicBezTo>
                  <a:pt x="4432" y="12843"/>
                  <a:pt x="4813" y="13857"/>
                  <a:pt x="5301" y="14137"/>
                </a:cubicBezTo>
                <a:cubicBezTo>
                  <a:pt x="5206" y="12857"/>
                  <a:pt x="4826" y="11842"/>
                  <a:pt x="4338" y="11563"/>
                </a:cubicBezTo>
                <a:close/>
                <a:moveTo>
                  <a:pt x="3794" y="11563"/>
                </a:moveTo>
                <a:cubicBezTo>
                  <a:pt x="3306" y="11842"/>
                  <a:pt x="2926" y="12857"/>
                  <a:pt x="2831" y="14137"/>
                </a:cubicBezTo>
                <a:cubicBezTo>
                  <a:pt x="3319" y="13857"/>
                  <a:pt x="3699" y="12843"/>
                  <a:pt x="3794" y="11563"/>
                </a:cubicBezTo>
                <a:close/>
                <a:moveTo>
                  <a:pt x="1340" y="11563"/>
                </a:moveTo>
                <a:cubicBezTo>
                  <a:pt x="1435" y="12843"/>
                  <a:pt x="1815" y="13857"/>
                  <a:pt x="2303" y="14137"/>
                </a:cubicBezTo>
                <a:cubicBezTo>
                  <a:pt x="2208" y="12857"/>
                  <a:pt x="1828" y="11842"/>
                  <a:pt x="1340" y="11563"/>
                </a:cubicBezTo>
                <a:close/>
                <a:moveTo>
                  <a:pt x="21600" y="11077"/>
                </a:moveTo>
                <a:lnTo>
                  <a:pt x="21600" y="11705"/>
                </a:lnTo>
                <a:cubicBezTo>
                  <a:pt x="21201" y="12106"/>
                  <a:pt x="20901" y="13020"/>
                  <a:pt x="20819" y="14137"/>
                </a:cubicBezTo>
                <a:cubicBezTo>
                  <a:pt x="21146" y="13949"/>
                  <a:pt x="21426" y="13428"/>
                  <a:pt x="21600" y="12714"/>
                </a:cubicBezTo>
                <a:lnTo>
                  <a:pt x="21600" y="13666"/>
                </a:lnTo>
                <a:cubicBezTo>
                  <a:pt x="21387" y="14229"/>
                  <a:pt x="21108" y="14620"/>
                  <a:pt x="20795" y="14758"/>
                </a:cubicBezTo>
                <a:lnTo>
                  <a:pt x="20795" y="14763"/>
                </a:lnTo>
                <a:cubicBezTo>
                  <a:pt x="20785" y="14768"/>
                  <a:pt x="20776" y="14772"/>
                  <a:pt x="20766" y="14770"/>
                </a:cubicBezTo>
                <a:cubicBezTo>
                  <a:pt x="20711" y="14797"/>
                  <a:pt x="20654" y="14811"/>
                  <a:pt x="20597" y="14813"/>
                </a:cubicBezTo>
                <a:lnTo>
                  <a:pt x="20567" y="14821"/>
                </a:lnTo>
                <a:lnTo>
                  <a:pt x="20567" y="14819"/>
                </a:lnTo>
                <a:lnTo>
                  <a:pt x="20566" y="14819"/>
                </a:lnTo>
                <a:cubicBezTo>
                  <a:pt x="20565" y="14801"/>
                  <a:pt x="20565" y="14783"/>
                  <a:pt x="20565" y="14765"/>
                </a:cubicBezTo>
                <a:cubicBezTo>
                  <a:pt x="20565" y="14738"/>
                  <a:pt x="20565" y="14711"/>
                  <a:pt x="20567" y="14685"/>
                </a:cubicBezTo>
                <a:cubicBezTo>
                  <a:pt x="20567" y="14536"/>
                  <a:pt x="20571" y="14391"/>
                  <a:pt x="20580" y="14248"/>
                </a:cubicBezTo>
                <a:lnTo>
                  <a:pt x="20581" y="14216"/>
                </a:lnTo>
                <a:cubicBezTo>
                  <a:pt x="20582" y="14216"/>
                  <a:pt x="20582" y="14216"/>
                  <a:pt x="20582" y="14216"/>
                </a:cubicBezTo>
                <a:cubicBezTo>
                  <a:pt x="20661" y="12733"/>
                  <a:pt x="21064" y="11520"/>
                  <a:pt x="21600" y="11077"/>
                </a:cubicBezTo>
                <a:close/>
                <a:moveTo>
                  <a:pt x="19076" y="10878"/>
                </a:moveTo>
                <a:lnTo>
                  <a:pt x="19106" y="10886"/>
                </a:lnTo>
                <a:cubicBezTo>
                  <a:pt x="19163" y="10889"/>
                  <a:pt x="19220" y="10903"/>
                  <a:pt x="19275" y="10929"/>
                </a:cubicBezTo>
                <a:cubicBezTo>
                  <a:pt x="19285" y="10927"/>
                  <a:pt x="19294" y="10931"/>
                  <a:pt x="19304" y="10936"/>
                </a:cubicBezTo>
                <a:lnTo>
                  <a:pt x="19304" y="10942"/>
                </a:lnTo>
                <a:cubicBezTo>
                  <a:pt x="19940" y="11222"/>
                  <a:pt x="20438" y="12549"/>
                  <a:pt x="20527" y="14216"/>
                </a:cubicBezTo>
                <a:cubicBezTo>
                  <a:pt x="20527" y="14216"/>
                  <a:pt x="20527" y="14216"/>
                  <a:pt x="20528" y="14216"/>
                </a:cubicBezTo>
                <a:lnTo>
                  <a:pt x="20529" y="14248"/>
                </a:lnTo>
                <a:cubicBezTo>
                  <a:pt x="20537" y="14391"/>
                  <a:pt x="20542" y="14536"/>
                  <a:pt x="20542" y="14685"/>
                </a:cubicBezTo>
                <a:cubicBezTo>
                  <a:pt x="20544" y="14711"/>
                  <a:pt x="20544" y="14738"/>
                  <a:pt x="20544" y="14765"/>
                </a:cubicBezTo>
                <a:cubicBezTo>
                  <a:pt x="20544" y="14783"/>
                  <a:pt x="20544" y="14801"/>
                  <a:pt x="20543" y="14819"/>
                </a:cubicBezTo>
                <a:lnTo>
                  <a:pt x="20542" y="14819"/>
                </a:lnTo>
                <a:lnTo>
                  <a:pt x="20542" y="14821"/>
                </a:lnTo>
                <a:lnTo>
                  <a:pt x="20512" y="14813"/>
                </a:lnTo>
                <a:cubicBezTo>
                  <a:pt x="20454" y="14811"/>
                  <a:pt x="20398" y="14797"/>
                  <a:pt x="20343" y="14770"/>
                </a:cubicBezTo>
                <a:cubicBezTo>
                  <a:pt x="20333" y="14772"/>
                  <a:pt x="20323" y="14768"/>
                  <a:pt x="20314" y="14763"/>
                </a:cubicBezTo>
                <a:lnTo>
                  <a:pt x="20314" y="14758"/>
                </a:lnTo>
                <a:cubicBezTo>
                  <a:pt x="19678" y="14477"/>
                  <a:pt x="19180" y="13151"/>
                  <a:pt x="19091" y="11484"/>
                </a:cubicBezTo>
                <a:cubicBezTo>
                  <a:pt x="19091" y="11483"/>
                  <a:pt x="19091" y="11483"/>
                  <a:pt x="19090" y="11483"/>
                </a:cubicBezTo>
                <a:lnTo>
                  <a:pt x="19089" y="11452"/>
                </a:lnTo>
                <a:cubicBezTo>
                  <a:pt x="19080" y="11309"/>
                  <a:pt x="19076" y="11163"/>
                  <a:pt x="19076" y="11015"/>
                </a:cubicBezTo>
                <a:cubicBezTo>
                  <a:pt x="19074" y="10988"/>
                  <a:pt x="19074" y="10961"/>
                  <a:pt x="19074" y="10935"/>
                </a:cubicBezTo>
                <a:lnTo>
                  <a:pt x="19075" y="10881"/>
                </a:lnTo>
                <a:lnTo>
                  <a:pt x="19076" y="10881"/>
                </a:lnTo>
                <a:close/>
                <a:moveTo>
                  <a:pt x="19035" y="10878"/>
                </a:moveTo>
                <a:lnTo>
                  <a:pt x="19035" y="10881"/>
                </a:lnTo>
                <a:lnTo>
                  <a:pt x="19036" y="10881"/>
                </a:lnTo>
                <a:lnTo>
                  <a:pt x="19037" y="10935"/>
                </a:lnTo>
                <a:cubicBezTo>
                  <a:pt x="19037" y="10961"/>
                  <a:pt x="19037" y="10988"/>
                  <a:pt x="19035" y="11015"/>
                </a:cubicBezTo>
                <a:cubicBezTo>
                  <a:pt x="19035" y="11163"/>
                  <a:pt x="19031" y="11309"/>
                  <a:pt x="19022" y="11452"/>
                </a:cubicBezTo>
                <a:lnTo>
                  <a:pt x="19021" y="11483"/>
                </a:lnTo>
                <a:cubicBezTo>
                  <a:pt x="19020" y="11483"/>
                  <a:pt x="19020" y="11483"/>
                  <a:pt x="19020" y="11484"/>
                </a:cubicBezTo>
                <a:cubicBezTo>
                  <a:pt x="18931" y="13151"/>
                  <a:pt x="18433" y="14477"/>
                  <a:pt x="17797" y="14758"/>
                </a:cubicBezTo>
                <a:lnTo>
                  <a:pt x="17797" y="14763"/>
                </a:lnTo>
                <a:cubicBezTo>
                  <a:pt x="17787" y="14768"/>
                  <a:pt x="17778" y="14772"/>
                  <a:pt x="17768" y="14770"/>
                </a:cubicBezTo>
                <a:cubicBezTo>
                  <a:pt x="17713" y="14797"/>
                  <a:pt x="17656" y="14811"/>
                  <a:pt x="17599" y="14813"/>
                </a:cubicBezTo>
                <a:lnTo>
                  <a:pt x="17569" y="14821"/>
                </a:lnTo>
                <a:lnTo>
                  <a:pt x="17569" y="14819"/>
                </a:lnTo>
                <a:lnTo>
                  <a:pt x="17568" y="14819"/>
                </a:lnTo>
                <a:cubicBezTo>
                  <a:pt x="17567" y="14801"/>
                  <a:pt x="17567" y="14783"/>
                  <a:pt x="17567" y="14765"/>
                </a:cubicBezTo>
                <a:cubicBezTo>
                  <a:pt x="17567" y="14738"/>
                  <a:pt x="17567" y="14711"/>
                  <a:pt x="17569" y="14685"/>
                </a:cubicBezTo>
                <a:cubicBezTo>
                  <a:pt x="17569" y="14536"/>
                  <a:pt x="17573" y="14391"/>
                  <a:pt x="17582" y="14248"/>
                </a:cubicBezTo>
                <a:lnTo>
                  <a:pt x="17583" y="14216"/>
                </a:lnTo>
                <a:cubicBezTo>
                  <a:pt x="17584" y="14216"/>
                  <a:pt x="17584" y="14216"/>
                  <a:pt x="17584" y="14216"/>
                </a:cubicBezTo>
                <a:cubicBezTo>
                  <a:pt x="17673" y="12549"/>
                  <a:pt x="18171" y="11222"/>
                  <a:pt x="18807" y="10942"/>
                </a:cubicBezTo>
                <a:lnTo>
                  <a:pt x="18807" y="10936"/>
                </a:lnTo>
                <a:cubicBezTo>
                  <a:pt x="18817" y="10931"/>
                  <a:pt x="18826" y="10927"/>
                  <a:pt x="18836" y="10929"/>
                </a:cubicBezTo>
                <a:cubicBezTo>
                  <a:pt x="18891" y="10903"/>
                  <a:pt x="18948" y="10889"/>
                  <a:pt x="19005" y="10886"/>
                </a:cubicBezTo>
                <a:close/>
                <a:moveTo>
                  <a:pt x="16078" y="10878"/>
                </a:moveTo>
                <a:lnTo>
                  <a:pt x="16108" y="10886"/>
                </a:lnTo>
                <a:cubicBezTo>
                  <a:pt x="16165" y="10889"/>
                  <a:pt x="16222" y="10903"/>
                  <a:pt x="16277" y="10929"/>
                </a:cubicBezTo>
                <a:cubicBezTo>
                  <a:pt x="16287" y="10927"/>
                  <a:pt x="16296" y="10931"/>
                  <a:pt x="16306" y="10936"/>
                </a:cubicBezTo>
                <a:lnTo>
                  <a:pt x="16306" y="10942"/>
                </a:lnTo>
                <a:cubicBezTo>
                  <a:pt x="16942" y="11222"/>
                  <a:pt x="17440" y="12549"/>
                  <a:pt x="17529" y="14216"/>
                </a:cubicBezTo>
                <a:cubicBezTo>
                  <a:pt x="17529" y="14216"/>
                  <a:pt x="17529" y="14216"/>
                  <a:pt x="17530" y="14216"/>
                </a:cubicBezTo>
                <a:lnTo>
                  <a:pt x="17531" y="14248"/>
                </a:lnTo>
                <a:cubicBezTo>
                  <a:pt x="17540" y="14391"/>
                  <a:pt x="17544" y="14536"/>
                  <a:pt x="17544" y="14685"/>
                </a:cubicBezTo>
                <a:cubicBezTo>
                  <a:pt x="17546" y="14711"/>
                  <a:pt x="17546" y="14738"/>
                  <a:pt x="17546" y="14765"/>
                </a:cubicBezTo>
                <a:cubicBezTo>
                  <a:pt x="17546" y="14783"/>
                  <a:pt x="17546" y="14801"/>
                  <a:pt x="17545" y="14819"/>
                </a:cubicBezTo>
                <a:lnTo>
                  <a:pt x="17544" y="14819"/>
                </a:lnTo>
                <a:lnTo>
                  <a:pt x="17544" y="14821"/>
                </a:lnTo>
                <a:lnTo>
                  <a:pt x="17514" y="14813"/>
                </a:lnTo>
                <a:cubicBezTo>
                  <a:pt x="17457" y="14811"/>
                  <a:pt x="17400" y="14797"/>
                  <a:pt x="17345" y="14770"/>
                </a:cubicBezTo>
                <a:cubicBezTo>
                  <a:pt x="17335" y="14772"/>
                  <a:pt x="17326" y="14768"/>
                  <a:pt x="17316" y="14763"/>
                </a:cubicBezTo>
                <a:lnTo>
                  <a:pt x="17316" y="14758"/>
                </a:lnTo>
                <a:cubicBezTo>
                  <a:pt x="16680" y="14477"/>
                  <a:pt x="16182" y="13151"/>
                  <a:pt x="16093" y="11484"/>
                </a:cubicBezTo>
                <a:cubicBezTo>
                  <a:pt x="16093" y="11483"/>
                  <a:pt x="16093" y="11483"/>
                  <a:pt x="16092" y="11483"/>
                </a:cubicBezTo>
                <a:lnTo>
                  <a:pt x="16091" y="11452"/>
                </a:lnTo>
                <a:cubicBezTo>
                  <a:pt x="16082" y="11309"/>
                  <a:pt x="16078" y="11163"/>
                  <a:pt x="16078" y="11015"/>
                </a:cubicBezTo>
                <a:cubicBezTo>
                  <a:pt x="16076" y="10988"/>
                  <a:pt x="16076" y="10961"/>
                  <a:pt x="16076" y="10935"/>
                </a:cubicBezTo>
                <a:lnTo>
                  <a:pt x="16077" y="10881"/>
                </a:lnTo>
                <a:lnTo>
                  <a:pt x="16078" y="10881"/>
                </a:lnTo>
                <a:close/>
                <a:moveTo>
                  <a:pt x="16037" y="10878"/>
                </a:moveTo>
                <a:lnTo>
                  <a:pt x="16037" y="10881"/>
                </a:lnTo>
                <a:lnTo>
                  <a:pt x="16038" y="10881"/>
                </a:lnTo>
                <a:lnTo>
                  <a:pt x="16039" y="10935"/>
                </a:lnTo>
                <a:cubicBezTo>
                  <a:pt x="16039" y="10961"/>
                  <a:pt x="16039" y="10988"/>
                  <a:pt x="16037" y="11015"/>
                </a:cubicBezTo>
                <a:cubicBezTo>
                  <a:pt x="16037" y="11163"/>
                  <a:pt x="16033" y="11309"/>
                  <a:pt x="16024" y="11452"/>
                </a:cubicBezTo>
                <a:lnTo>
                  <a:pt x="16023" y="11483"/>
                </a:lnTo>
                <a:cubicBezTo>
                  <a:pt x="16022" y="11483"/>
                  <a:pt x="16022" y="11483"/>
                  <a:pt x="16022" y="11484"/>
                </a:cubicBezTo>
                <a:cubicBezTo>
                  <a:pt x="15933" y="13151"/>
                  <a:pt x="15435" y="14477"/>
                  <a:pt x="14799" y="14758"/>
                </a:cubicBezTo>
                <a:lnTo>
                  <a:pt x="14799" y="14763"/>
                </a:lnTo>
                <a:cubicBezTo>
                  <a:pt x="14789" y="14768"/>
                  <a:pt x="14780" y="14772"/>
                  <a:pt x="14770" y="14770"/>
                </a:cubicBezTo>
                <a:cubicBezTo>
                  <a:pt x="14715" y="14797"/>
                  <a:pt x="14658" y="14811"/>
                  <a:pt x="14601" y="14813"/>
                </a:cubicBezTo>
                <a:lnTo>
                  <a:pt x="14571" y="14821"/>
                </a:lnTo>
                <a:lnTo>
                  <a:pt x="14571" y="14819"/>
                </a:lnTo>
                <a:lnTo>
                  <a:pt x="14570" y="14819"/>
                </a:lnTo>
                <a:cubicBezTo>
                  <a:pt x="14569" y="14801"/>
                  <a:pt x="14569" y="14783"/>
                  <a:pt x="14569" y="14765"/>
                </a:cubicBezTo>
                <a:cubicBezTo>
                  <a:pt x="14569" y="14738"/>
                  <a:pt x="14569" y="14711"/>
                  <a:pt x="14571" y="14685"/>
                </a:cubicBezTo>
                <a:cubicBezTo>
                  <a:pt x="14571" y="14536"/>
                  <a:pt x="14575" y="14391"/>
                  <a:pt x="14584" y="14248"/>
                </a:cubicBezTo>
                <a:lnTo>
                  <a:pt x="14585" y="14216"/>
                </a:lnTo>
                <a:cubicBezTo>
                  <a:pt x="14586" y="14216"/>
                  <a:pt x="14586" y="14216"/>
                  <a:pt x="14586" y="14216"/>
                </a:cubicBezTo>
                <a:cubicBezTo>
                  <a:pt x="14675" y="12549"/>
                  <a:pt x="15173" y="11222"/>
                  <a:pt x="15809" y="10942"/>
                </a:cubicBezTo>
                <a:lnTo>
                  <a:pt x="15809" y="10936"/>
                </a:lnTo>
                <a:cubicBezTo>
                  <a:pt x="15819" y="10931"/>
                  <a:pt x="15828" y="10927"/>
                  <a:pt x="15838" y="10929"/>
                </a:cubicBezTo>
                <a:cubicBezTo>
                  <a:pt x="15893" y="10903"/>
                  <a:pt x="15950" y="10889"/>
                  <a:pt x="16007" y="10886"/>
                </a:cubicBezTo>
                <a:close/>
                <a:moveTo>
                  <a:pt x="13080" y="10878"/>
                </a:moveTo>
                <a:lnTo>
                  <a:pt x="13110" y="10886"/>
                </a:lnTo>
                <a:cubicBezTo>
                  <a:pt x="13167" y="10889"/>
                  <a:pt x="13224" y="10903"/>
                  <a:pt x="13279" y="10929"/>
                </a:cubicBezTo>
                <a:cubicBezTo>
                  <a:pt x="13289" y="10927"/>
                  <a:pt x="13298" y="10931"/>
                  <a:pt x="13308" y="10936"/>
                </a:cubicBezTo>
                <a:lnTo>
                  <a:pt x="13308" y="10942"/>
                </a:lnTo>
                <a:cubicBezTo>
                  <a:pt x="13944" y="11222"/>
                  <a:pt x="14442" y="12549"/>
                  <a:pt x="14531" y="14216"/>
                </a:cubicBezTo>
                <a:cubicBezTo>
                  <a:pt x="14531" y="14216"/>
                  <a:pt x="14531" y="14216"/>
                  <a:pt x="14532" y="14216"/>
                </a:cubicBezTo>
                <a:lnTo>
                  <a:pt x="14533" y="14248"/>
                </a:lnTo>
                <a:cubicBezTo>
                  <a:pt x="14542" y="14391"/>
                  <a:pt x="14546" y="14536"/>
                  <a:pt x="14546" y="14685"/>
                </a:cubicBezTo>
                <a:cubicBezTo>
                  <a:pt x="14548" y="14711"/>
                  <a:pt x="14548" y="14738"/>
                  <a:pt x="14548" y="14765"/>
                </a:cubicBezTo>
                <a:cubicBezTo>
                  <a:pt x="14548" y="14783"/>
                  <a:pt x="14548" y="14801"/>
                  <a:pt x="14547" y="14819"/>
                </a:cubicBezTo>
                <a:lnTo>
                  <a:pt x="14546" y="14819"/>
                </a:lnTo>
                <a:lnTo>
                  <a:pt x="14546" y="14821"/>
                </a:lnTo>
                <a:lnTo>
                  <a:pt x="14516" y="14813"/>
                </a:lnTo>
                <a:cubicBezTo>
                  <a:pt x="14459" y="14811"/>
                  <a:pt x="14402" y="14797"/>
                  <a:pt x="14347" y="14770"/>
                </a:cubicBezTo>
                <a:cubicBezTo>
                  <a:pt x="14337" y="14772"/>
                  <a:pt x="14328" y="14768"/>
                  <a:pt x="14318" y="14763"/>
                </a:cubicBezTo>
                <a:lnTo>
                  <a:pt x="14318" y="14758"/>
                </a:lnTo>
                <a:cubicBezTo>
                  <a:pt x="13682" y="14477"/>
                  <a:pt x="13184" y="13151"/>
                  <a:pt x="13095" y="11484"/>
                </a:cubicBezTo>
                <a:cubicBezTo>
                  <a:pt x="13095" y="11483"/>
                  <a:pt x="13095" y="11483"/>
                  <a:pt x="13094" y="11483"/>
                </a:cubicBezTo>
                <a:lnTo>
                  <a:pt x="13093" y="11452"/>
                </a:lnTo>
                <a:cubicBezTo>
                  <a:pt x="13084" y="11309"/>
                  <a:pt x="13080" y="11163"/>
                  <a:pt x="13080" y="11015"/>
                </a:cubicBezTo>
                <a:cubicBezTo>
                  <a:pt x="13078" y="10988"/>
                  <a:pt x="13078" y="10961"/>
                  <a:pt x="13078" y="10935"/>
                </a:cubicBezTo>
                <a:lnTo>
                  <a:pt x="13079" y="10881"/>
                </a:lnTo>
                <a:lnTo>
                  <a:pt x="13080" y="10881"/>
                </a:lnTo>
                <a:close/>
                <a:moveTo>
                  <a:pt x="13039" y="10878"/>
                </a:moveTo>
                <a:lnTo>
                  <a:pt x="13040" y="10881"/>
                </a:lnTo>
                <a:lnTo>
                  <a:pt x="13040" y="10881"/>
                </a:lnTo>
                <a:lnTo>
                  <a:pt x="13041" y="10935"/>
                </a:lnTo>
                <a:cubicBezTo>
                  <a:pt x="13041" y="10961"/>
                  <a:pt x="13041" y="10988"/>
                  <a:pt x="13039" y="11015"/>
                </a:cubicBezTo>
                <a:cubicBezTo>
                  <a:pt x="13039" y="11163"/>
                  <a:pt x="13035" y="11309"/>
                  <a:pt x="13026" y="11452"/>
                </a:cubicBezTo>
                <a:lnTo>
                  <a:pt x="13025" y="11483"/>
                </a:lnTo>
                <a:cubicBezTo>
                  <a:pt x="13025" y="11483"/>
                  <a:pt x="13024" y="11483"/>
                  <a:pt x="13024" y="11484"/>
                </a:cubicBezTo>
                <a:cubicBezTo>
                  <a:pt x="12935" y="13151"/>
                  <a:pt x="12437" y="14477"/>
                  <a:pt x="11801" y="14758"/>
                </a:cubicBezTo>
                <a:lnTo>
                  <a:pt x="11801" y="14763"/>
                </a:lnTo>
                <a:cubicBezTo>
                  <a:pt x="11792" y="14768"/>
                  <a:pt x="11782" y="14772"/>
                  <a:pt x="11772" y="14770"/>
                </a:cubicBezTo>
                <a:cubicBezTo>
                  <a:pt x="11717" y="14797"/>
                  <a:pt x="11661" y="14811"/>
                  <a:pt x="11603" y="14813"/>
                </a:cubicBezTo>
                <a:lnTo>
                  <a:pt x="11573" y="14821"/>
                </a:lnTo>
                <a:lnTo>
                  <a:pt x="11573" y="14819"/>
                </a:lnTo>
                <a:lnTo>
                  <a:pt x="11572" y="14819"/>
                </a:lnTo>
                <a:cubicBezTo>
                  <a:pt x="11571" y="14801"/>
                  <a:pt x="11571" y="14783"/>
                  <a:pt x="11571" y="14765"/>
                </a:cubicBezTo>
                <a:cubicBezTo>
                  <a:pt x="11571" y="14738"/>
                  <a:pt x="11571" y="14711"/>
                  <a:pt x="11573" y="14685"/>
                </a:cubicBezTo>
                <a:cubicBezTo>
                  <a:pt x="11573" y="14536"/>
                  <a:pt x="11578" y="14391"/>
                  <a:pt x="11587" y="14248"/>
                </a:cubicBezTo>
                <a:lnTo>
                  <a:pt x="11588" y="14216"/>
                </a:lnTo>
                <a:cubicBezTo>
                  <a:pt x="11588" y="14216"/>
                  <a:pt x="11588" y="14216"/>
                  <a:pt x="11588" y="14216"/>
                </a:cubicBezTo>
                <a:cubicBezTo>
                  <a:pt x="11677" y="12549"/>
                  <a:pt x="12175" y="11222"/>
                  <a:pt x="12811" y="10942"/>
                </a:cubicBezTo>
                <a:lnTo>
                  <a:pt x="12811" y="10936"/>
                </a:lnTo>
                <a:cubicBezTo>
                  <a:pt x="12821" y="10931"/>
                  <a:pt x="12830" y="10927"/>
                  <a:pt x="12840" y="10929"/>
                </a:cubicBezTo>
                <a:cubicBezTo>
                  <a:pt x="12895" y="10903"/>
                  <a:pt x="12952" y="10889"/>
                  <a:pt x="13009" y="10886"/>
                </a:cubicBezTo>
                <a:close/>
                <a:moveTo>
                  <a:pt x="10082" y="10878"/>
                </a:moveTo>
                <a:lnTo>
                  <a:pt x="10112" y="10886"/>
                </a:lnTo>
                <a:cubicBezTo>
                  <a:pt x="10170" y="10889"/>
                  <a:pt x="10226" y="10903"/>
                  <a:pt x="10281" y="10929"/>
                </a:cubicBezTo>
                <a:cubicBezTo>
                  <a:pt x="10291" y="10927"/>
                  <a:pt x="10301" y="10931"/>
                  <a:pt x="10310" y="10936"/>
                </a:cubicBezTo>
                <a:lnTo>
                  <a:pt x="10310" y="10942"/>
                </a:lnTo>
                <a:cubicBezTo>
                  <a:pt x="10946" y="11222"/>
                  <a:pt x="11444" y="12549"/>
                  <a:pt x="11533" y="14216"/>
                </a:cubicBezTo>
                <a:cubicBezTo>
                  <a:pt x="11533" y="14216"/>
                  <a:pt x="11534" y="14216"/>
                  <a:pt x="11534" y="14216"/>
                </a:cubicBezTo>
                <a:lnTo>
                  <a:pt x="11535" y="14248"/>
                </a:lnTo>
                <a:cubicBezTo>
                  <a:pt x="11544" y="14391"/>
                  <a:pt x="11548" y="14536"/>
                  <a:pt x="11548" y="14685"/>
                </a:cubicBezTo>
                <a:cubicBezTo>
                  <a:pt x="11550" y="14711"/>
                  <a:pt x="11550" y="14738"/>
                  <a:pt x="11550" y="14765"/>
                </a:cubicBezTo>
                <a:cubicBezTo>
                  <a:pt x="11550" y="14783"/>
                  <a:pt x="11550" y="14801"/>
                  <a:pt x="11549" y="14819"/>
                </a:cubicBezTo>
                <a:lnTo>
                  <a:pt x="11549" y="14819"/>
                </a:lnTo>
                <a:lnTo>
                  <a:pt x="11548" y="14821"/>
                </a:lnTo>
                <a:lnTo>
                  <a:pt x="11518" y="14813"/>
                </a:lnTo>
                <a:cubicBezTo>
                  <a:pt x="11461" y="14811"/>
                  <a:pt x="11404" y="14797"/>
                  <a:pt x="11349" y="14770"/>
                </a:cubicBezTo>
                <a:cubicBezTo>
                  <a:pt x="11339" y="14772"/>
                  <a:pt x="11330" y="14768"/>
                  <a:pt x="11320" y="14763"/>
                </a:cubicBezTo>
                <a:lnTo>
                  <a:pt x="11320" y="14758"/>
                </a:lnTo>
                <a:cubicBezTo>
                  <a:pt x="10684" y="14477"/>
                  <a:pt x="10186" y="13151"/>
                  <a:pt x="10097" y="11484"/>
                </a:cubicBezTo>
                <a:cubicBezTo>
                  <a:pt x="10097" y="11483"/>
                  <a:pt x="10097" y="11483"/>
                  <a:pt x="10097" y="11483"/>
                </a:cubicBezTo>
                <a:lnTo>
                  <a:pt x="10096" y="11452"/>
                </a:lnTo>
                <a:cubicBezTo>
                  <a:pt x="10087" y="11309"/>
                  <a:pt x="10082" y="11163"/>
                  <a:pt x="10082" y="11015"/>
                </a:cubicBezTo>
                <a:cubicBezTo>
                  <a:pt x="10080" y="10988"/>
                  <a:pt x="10080" y="10961"/>
                  <a:pt x="10080" y="10935"/>
                </a:cubicBezTo>
                <a:lnTo>
                  <a:pt x="10081" y="10881"/>
                </a:lnTo>
                <a:lnTo>
                  <a:pt x="10082" y="10881"/>
                </a:lnTo>
                <a:close/>
                <a:moveTo>
                  <a:pt x="10042" y="10878"/>
                </a:moveTo>
                <a:lnTo>
                  <a:pt x="10042" y="10881"/>
                </a:lnTo>
                <a:lnTo>
                  <a:pt x="10042" y="10881"/>
                </a:lnTo>
                <a:lnTo>
                  <a:pt x="10044" y="10935"/>
                </a:lnTo>
                <a:cubicBezTo>
                  <a:pt x="10044" y="10961"/>
                  <a:pt x="10043" y="10988"/>
                  <a:pt x="10041" y="11015"/>
                </a:cubicBezTo>
                <a:cubicBezTo>
                  <a:pt x="10041" y="11163"/>
                  <a:pt x="10037" y="11309"/>
                  <a:pt x="10028" y="11452"/>
                </a:cubicBezTo>
                <a:lnTo>
                  <a:pt x="10027" y="11483"/>
                </a:lnTo>
                <a:cubicBezTo>
                  <a:pt x="10027" y="11483"/>
                  <a:pt x="10026" y="11483"/>
                  <a:pt x="10026" y="11484"/>
                </a:cubicBezTo>
                <a:cubicBezTo>
                  <a:pt x="9937" y="13151"/>
                  <a:pt x="9439" y="14477"/>
                  <a:pt x="8803" y="14758"/>
                </a:cubicBezTo>
                <a:lnTo>
                  <a:pt x="8803" y="14763"/>
                </a:lnTo>
                <a:cubicBezTo>
                  <a:pt x="8794" y="14768"/>
                  <a:pt x="8784" y="14772"/>
                  <a:pt x="8774" y="14770"/>
                </a:cubicBezTo>
                <a:cubicBezTo>
                  <a:pt x="8719" y="14797"/>
                  <a:pt x="8663" y="14811"/>
                  <a:pt x="8605" y="14813"/>
                </a:cubicBezTo>
                <a:lnTo>
                  <a:pt x="8575" y="14821"/>
                </a:lnTo>
                <a:lnTo>
                  <a:pt x="8575" y="14819"/>
                </a:lnTo>
                <a:lnTo>
                  <a:pt x="8574" y="14819"/>
                </a:lnTo>
                <a:cubicBezTo>
                  <a:pt x="8573" y="14801"/>
                  <a:pt x="8573" y="14783"/>
                  <a:pt x="8573" y="14765"/>
                </a:cubicBezTo>
                <a:cubicBezTo>
                  <a:pt x="8573" y="14738"/>
                  <a:pt x="8573" y="14711"/>
                  <a:pt x="8575" y="14685"/>
                </a:cubicBezTo>
                <a:cubicBezTo>
                  <a:pt x="8575" y="14536"/>
                  <a:pt x="8580" y="14391"/>
                  <a:pt x="8589" y="14248"/>
                </a:cubicBezTo>
                <a:lnTo>
                  <a:pt x="8590" y="14216"/>
                </a:lnTo>
                <a:cubicBezTo>
                  <a:pt x="8590" y="14216"/>
                  <a:pt x="8590" y="14216"/>
                  <a:pt x="8591" y="14216"/>
                </a:cubicBezTo>
                <a:cubicBezTo>
                  <a:pt x="8680" y="12549"/>
                  <a:pt x="9177" y="11222"/>
                  <a:pt x="9813" y="10942"/>
                </a:cubicBezTo>
                <a:lnTo>
                  <a:pt x="9813" y="10936"/>
                </a:lnTo>
                <a:cubicBezTo>
                  <a:pt x="9823" y="10931"/>
                  <a:pt x="9832" y="10927"/>
                  <a:pt x="9842" y="10929"/>
                </a:cubicBezTo>
                <a:cubicBezTo>
                  <a:pt x="9897" y="10903"/>
                  <a:pt x="9954" y="10889"/>
                  <a:pt x="10011" y="10886"/>
                </a:cubicBezTo>
                <a:close/>
                <a:moveTo>
                  <a:pt x="7084" y="10878"/>
                </a:moveTo>
                <a:lnTo>
                  <a:pt x="7114" y="10886"/>
                </a:lnTo>
                <a:cubicBezTo>
                  <a:pt x="7172" y="10889"/>
                  <a:pt x="7228" y="10903"/>
                  <a:pt x="7283" y="10929"/>
                </a:cubicBezTo>
                <a:cubicBezTo>
                  <a:pt x="7293" y="10927"/>
                  <a:pt x="7303" y="10931"/>
                  <a:pt x="7312" y="10936"/>
                </a:cubicBezTo>
                <a:lnTo>
                  <a:pt x="7312" y="10942"/>
                </a:lnTo>
                <a:cubicBezTo>
                  <a:pt x="7948" y="11222"/>
                  <a:pt x="8446" y="12549"/>
                  <a:pt x="8535" y="14216"/>
                </a:cubicBezTo>
                <a:cubicBezTo>
                  <a:pt x="8535" y="14216"/>
                  <a:pt x="8536" y="14216"/>
                  <a:pt x="8536" y="14216"/>
                </a:cubicBezTo>
                <a:lnTo>
                  <a:pt x="8537" y="14248"/>
                </a:lnTo>
                <a:cubicBezTo>
                  <a:pt x="8546" y="14391"/>
                  <a:pt x="8550" y="14536"/>
                  <a:pt x="8550" y="14685"/>
                </a:cubicBezTo>
                <a:cubicBezTo>
                  <a:pt x="8552" y="14711"/>
                  <a:pt x="8553" y="14738"/>
                  <a:pt x="8553" y="14765"/>
                </a:cubicBezTo>
                <a:cubicBezTo>
                  <a:pt x="8553" y="14783"/>
                  <a:pt x="8552" y="14801"/>
                  <a:pt x="8551" y="14819"/>
                </a:cubicBezTo>
                <a:lnTo>
                  <a:pt x="8551" y="14819"/>
                </a:lnTo>
                <a:lnTo>
                  <a:pt x="8551" y="14821"/>
                </a:lnTo>
                <a:lnTo>
                  <a:pt x="8520" y="14813"/>
                </a:lnTo>
                <a:cubicBezTo>
                  <a:pt x="8463" y="14811"/>
                  <a:pt x="8406" y="14797"/>
                  <a:pt x="8351" y="14770"/>
                </a:cubicBezTo>
                <a:cubicBezTo>
                  <a:pt x="8341" y="14772"/>
                  <a:pt x="8332" y="14768"/>
                  <a:pt x="8322" y="14763"/>
                </a:cubicBezTo>
                <a:lnTo>
                  <a:pt x="8322" y="14758"/>
                </a:lnTo>
                <a:cubicBezTo>
                  <a:pt x="7686" y="14477"/>
                  <a:pt x="7189" y="13151"/>
                  <a:pt x="7099" y="11484"/>
                </a:cubicBezTo>
                <a:cubicBezTo>
                  <a:pt x="7099" y="11483"/>
                  <a:pt x="7099" y="11483"/>
                  <a:pt x="7099" y="11483"/>
                </a:cubicBezTo>
                <a:lnTo>
                  <a:pt x="7098" y="11452"/>
                </a:lnTo>
                <a:cubicBezTo>
                  <a:pt x="7089" y="11309"/>
                  <a:pt x="7084" y="11163"/>
                  <a:pt x="7084" y="11015"/>
                </a:cubicBezTo>
                <a:cubicBezTo>
                  <a:pt x="7082" y="10988"/>
                  <a:pt x="7082" y="10961"/>
                  <a:pt x="7082" y="10935"/>
                </a:cubicBezTo>
                <a:lnTo>
                  <a:pt x="7083" y="10881"/>
                </a:lnTo>
                <a:lnTo>
                  <a:pt x="7084" y="10881"/>
                </a:lnTo>
                <a:close/>
                <a:moveTo>
                  <a:pt x="7044" y="10878"/>
                </a:moveTo>
                <a:lnTo>
                  <a:pt x="7044" y="10881"/>
                </a:lnTo>
                <a:lnTo>
                  <a:pt x="7045" y="10881"/>
                </a:lnTo>
                <a:lnTo>
                  <a:pt x="7046" y="10935"/>
                </a:lnTo>
                <a:cubicBezTo>
                  <a:pt x="7046" y="10961"/>
                  <a:pt x="7046" y="10988"/>
                  <a:pt x="7043" y="11015"/>
                </a:cubicBezTo>
                <a:cubicBezTo>
                  <a:pt x="7043" y="11163"/>
                  <a:pt x="7039" y="11309"/>
                  <a:pt x="7030" y="11452"/>
                </a:cubicBezTo>
                <a:lnTo>
                  <a:pt x="7029" y="11483"/>
                </a:lnTo>
                <a:cubicBezTo>
                  <a:pt x="7029" y="11483"/>
                  <a:pt x="7028" y="11483"/>
                  <a:pt x="7028" y="11484"/>
                </a:cubicBezTo>
                <a:cubicBezTo>
                  <a:pt x="6939" y="13151"/>
                  <a:pt x="6441" y="14477"/>
                  <a:pt x="5805" y="14758"/>
                </a:cubicBezTo>
                <a:lnTo>
                  <a:pt x="5805" y="14763"/>
                </a:lnTo>
                <a:cubicBezTo>
                  <a:pt x="5796" y="14768"/>
                  <a:pt x="5786" y="14772"/>
                  <a:pt x="5776" y="14770"/>
                </a:cubicBezTo>
                <a:cubicBezTo>
                  <a:pt x="5721" y="14797"/>
                  <a:pt x="5665" y="14811"/>
                  <a:pt x="5607" y="14813"/>
                </a:cubicBezTo>
                <a:lnTo>
                  <a:pt x="5577" y="14821"/>
                </a:lnTo>
                <a:lnTo>
                  <a:pt x="5577" y="14819"/>
                </a:lnTo>
                <a:lnTo>
                  <a:pt x="5576" y="14819"/>
                </a:lnTo>
                <a:cubicBezTo>
                  <a:pt x="5575" y="14801"/>
                  <a:pt x="5575" y="14783"/>
                  <a:pt x="5575" y="14765"/>
                </a:cubicBezTo>
                <a:cubicBezTo>
                  <a:pt x="5575" y="14738"/>
                  <a:pt x="5575" y="14711"/>
                  <a:pt x="5578" y="14685"/>
                </a:cubicBezTo>
                <a:cubicBezTo>
                  <a:pt x="5577" y="14536"/>
                  <a:pt x="5582" y="14391"/>
                  <a:pt x="5591" y="14248"/>
                </a:cubicBezTo>
                <a:lnTo>
                  <a:pt x="5592" y="14216"/>
                </a:lnTo>
                <a:cubicBezTo>
                  <a:pt x="5592" y="14216"/>
                  <a:pt x="5592" y="14216"/>
                  <a:pt x="5593" y="14216"/>
                </a:cubicBezTo>
                <a:cubicBezTo>
                  <a:pt x="5682" y="12549"/>
                  <a:pt x="6180" y="11222"/>
                  <a:pt x="6815" y="10942"/>
                </a:cubicBezTo>
                <a:lnTo>
                  <a:pt x="6816" y="10936"/>
                </a:lnTo>
                <a:cubicBezTo>
                  <a:pt x="6825" y="10931"/>
                  <a:pt x="6834" y="10927"/>
                  <a:pt x="6844" y="10929"/>
                </a:cubicBezTo>
                <a:cubicBezTo>
                  <a:pt x="6900" y="10903"/>
                  <a:pt x="6956" y="10889"/>
                  <a:pt x="7013" y="10886"/>
                </a:cubicBezTo>
                <a:close/>
                <a:moveTo>
                  <a:pt x="4086" y="10878"/>
                </a:moveTo>
                <a:lnTo>
                  <a:pt x="4116" y="10886"/>
                </a:lnTo>
                <a:cubicBezTo>
                  <a:pt x="4174" y="10889"/>
                  <a:pt x="4230" y="10903"/>
                  <a:pt x="4285" y="10929"/>
                </a:cubicBezTo>
                <a:cubicBezTo>
                  <a:pt x="4295" y="10927"/>
                  <a:pt x="4305" y="10931"/>
                  <a:pt x="4314" y="10936"/>
                </a:cubicBezTo>
                <a:lnTo>
                  <a:pt x="4314" y="10942"/>
                </a:lnTo>
                <a:cubicBezTo>
                  <a:pt x="4950" y="11222"/>
                  <a:pt x="5448" y="12549"/>
                  <a:pt x="5537" y="14216"/>
                </a:cubicBezTo>
                <a:cubicBezTo>
                  <a:pt x="5537" y="14216"/>
                  <a:pt x="5538" y="14216"/>
                  <a:pt x="5538" y="14216"/>
                </a:cubicBezTo>
                <a:lnTo>
                  <a:pt x="5539" y="14248"/>
                </a:lnTo>
                <a:cubicBezTo>
                  <a:pt x="5548" y="14391"/>
                  <a:pt x="5552" y="14536"/>
                  <a:pt x="5552" y="14685"/>
                </a:cubicBezTo>
                <a:cubicBezTo>
                  <a:pt x="5555" y="14711"/>
                  <a:pt x="5555" y="14738"/>
                  <a:pt x="5555" y="14765"/>
                </a:cubicBezTo>
                <a:cubicBezTo>
                  <a:pt x="5555" y="14783"/>
                  <a:pt x="5555" y="14801"/>
                  <a:pt x="5554" y="14819"/>
                </a:cubicBezTo>
                <a:lnTo>
                  <a:pt x="5553" y="14819"/>
                </a:lnTo>
                <a:lnTo>
                  <a:pt x="5553" y="14821"/>
                </a:lnTo>
                <a:lnTo>
                  <a:pt x="5522" y="14813"/>
                </a:lnTo>
                <a:cubicBezTo>
                  <a:pt x="5465" y="14811"/>
                  <a:pt x="5408" y="14797"/>
                  <a:pt x="5353" y="14770"/>
                </a:cubicBezTo>
                <a:cubicBezTo>
                  <a:pt x="5343" y="14772"/>
                  <a:pt x="5334" y="14768"/>
                  <a:pt x="5325" y="14763"/>
                </a:cubicBezTo>
                <a:lnTo>
                  <a:pt x="5324" y="14758"/>
                </a:lnTo>
                <a:cubicBezTo>
                  <a:pt x="4689" y="14477"/>
                  <a:pt x="4191" y="13151"/>
                  <a:pt x="4102" y="11484"/>
                </a:cubicBezTo>
                <a:cubicBezTo>
                  <a:pt x="4101" y="11483"/>
                  <a:pt x="4101" y="11483"/>
                  <a:pt x="4101" y="11483"/>
                </a:cubicBezTo>
                <a:lnTo>
                  <a:pt x="4100" y="11452"/>
                </a:lnTo>
                <a:cubicBezTo>
                  <a:pt x="4091" y="11309"/>
                  <a:pt x="4086" y="11163"/>
                  <a:pt x="4087" y="11015"/>
                </a:cubicBezTo>
                <a:cubicBezTo>
                  <a:pt x="4084" y="10988"/>
                  <a:pt x="4084" y="10961"/>
                  <a:pt x="4084" y="10935"/>
                </a:cubicBezTo>
                <a:lnTo>
                  <a:pt x="4085" y="10881"/>
                </a:lnTo>
                <a:lnTo>
                  <a:pt x="4086" y="10881"/>
                </a:lnTo>
                <a:close/>
                <a:moveTo>
                  <a:pt x="4046" y="10878"/>
                </a:moveTo>
                <a:lnTo>
                  <a:pt x="4046" y="10881"/>
                </a:lnTo>
                <a:lnTo>
                  <a:pt x="4047" y="10881"/>
                </a:lnTo>
                <a:lnTo>
                  <a:pt x="4048" y="10935"/>
                </a:lnTo>
                <a:cubicBezTo>
                  <a:pt x="4048" y="10961"/>
                  <a:pt x="4048" y="10988"/>
                  <a:pt x="4045" y="11015"/>
                </a:cubicBezTo>
                <a:cubicBezTo>
                  <a:pt x="4045" y="11163"/>
                  <a:pt x="4041" y="11309"/>
                  <a:pt x="4032" y="11452"/>
                </a:cubicBezTo>
                <a:lnTo>
                  <a:pt x="4031" y="11483"/>
                </a:lnTo>
                <a:cubicBezTo>
                  <a:pt x="4031" y="11483"/>
                  <a:pt x="4031" y="11483"/>
                  <a:pt x="4030" y="11484"/>
                </a:cubicBezTo>
                <a:cubicBezTo>
                  <a:pt x="3941" y="13151"/>
                  <a:pt x="3443" y="14477"/>
                  <a:pt x="2807" y="14758"/>
                </a:cubicBezTo>
                <a:lnTo>
                  <a:pt x="2807" y="14763"/>
                </a:lnTo>
                <a:cubicBezTo>
                  <a:pt x="2798" y="14768"/>
                  <a:pt x="2788" y="14772"/>
                  <a:pt x="2779" y="14770"/>
                </a:cubicBezTo>
                <a:cubicBezTo>
                  <a:pt x="2723" y="14797"/>
                  <a:pt x="2667" y="14811"/>
                  <a:pt x="2609" y="14813"/>
                </a:cubicBezTo>
                <a:lnTo>
                  <a:pt x="2579" y="14821"/>
                </a:lnTo>
                <a:lnTo>
                  <a:pt x="2579" y="14819"/>
                </a:lnTo>
                <a:lnTo>
                  <a:pt x="2578" y="14819"/>
                </a:lnTo>
                <a:cubicBezTo>
                  <a:pt x="2577" y="14801"/>
                  <a:pt x="2577" y="14783"/>
                  <a:pt x="2577" y="14765"/>
                </a:cubicBezTo>
                <a:cubicBezTo>
                  <a:pt x="2577" y="14738"/>
                  <a:pt x="2577" y="14711"/>
                  <a:pt x="2580" y="14685"/>
                </a:cubicBezTo>
                <a:cubicBezTo>
                  <a:pt x="2580" y="14536"/>
                  <a:pt x="2584" y="14391"/>
                  <a:pt x="2593" y="14248"/>
                </a:cubicBezTo>
                <a:lnTo>
                  <a:pt x="2594" y="14216"/>
                </a:lnTo>
                <a:cubicBezTo>
                  <a:pt x="2594" y="14216"/>
                  <a:pt x="2594" y="14216"/>
                  <a:pt x="2595" y="14216"/>
                </a:cubicBezTo>
                <a:cubicBezTo>
                  <a:pt x="2684" y="12549"/>
                  <a:pt x="3182" y="11222"/>
                  <a:pt x="3817" y="10942"/>
                </a:cubicBezTo>
                <a:lnTo>
                  <a:pt x="3818" y="10936"/>
                </a:lnTo>
                <a:cubicBezTo>
                  <a:pt x="3827" y="10931"/>
                  <a:pt x="3836" y="10927"/>
                  <a:pt x="3846" y="10929"/>
                </a:cubicBezTo>
                <a:cubicBezTo>
                  <a:pt x="3902" y="10903"/>
                  <a:pt x="3958" y="10889"/>
                  <a:pt x="4015" y="10886"/>
                </a:cubicBezTo>
                <a:close/>
                <a:moveTo>
                  <a:pt x="1088" y="10878"/>
                </a:moveTo>
                <a:lnTo>
                  <a:pt x="1118" y="10886"/>
                </a:lnTo>
                <a:cubicBezTo>
                  <a:pt x="1176" y="10889"/>
                  <a:pt x="1232" y="10903"/>
                  <a:pt x="1288" y="10929"/>
                </a:cubicBezTo>
                <a:cubicBezTo>
                  <a:pt x="1297" y="10927"/>
                  <a:pt x="1307" y="10931"/>
                  <a:pt x="1316" y="10936"/>
                </a:cubicBezTo>
                <a:lnTo>
                  <a:pt x="1316" y="10942"/>
                </a:lnTo>
                <a:cubicBezTo>
                  <a:pt x="1952" y="11222"/>
                  <a:pt x="2450" y="12549"/>
                  <a:pt x="2539" y="14216"/>
                </a:cubicBezTo>
                <a:cubicBezTo>
                  <a:pt x="2540" y="14216"/>
                  <a:pt x="2540" y="14216"/>
                  <a:pt x="2540" y="14216"/>
                </a:cubicBezTo>
                <a:lnTo>
                  <a:pt x="2541" y="14248"/>
                </a:lnTo>
                <a:cubicBezTo>
                  <a:pt x="2550" y="14391"/>
                  <a:pt x="2554" y="14536"/>
                  <a:pt x="2554" y="14685"/>
                </a:cubicBezTo>
                <a:cubicBezTo>
                  <a:pt x="2557" y="14711"/>
                  <a:pt x="2557" y="14738"/>
                  <a:pt x="2557" y="14765"/>
                </a:cubicBezTo>
                <a:cubicBezTo>
                  <a:pt x="2557" y="14783"/>
                  <a:pt x="2557" y="14801"/>
                  <a:pt x="2556" y="14819"/>
                </a:cubicBezTo>
                <a:lnTo>
                  <a:pt x="2555" y="14819"/>
                </a:lnTo>
                <a:lnTo>
                  <a:pt x="2555" y="14821"/>
                </a:lnTo>
                <a:lnTo>
                  <a:pt x="2524" y="14813"/>
                </a:lnTo>
                <a:cubicBezTo>
                  <a:pt x="2467" y="14811"/>
                  <a:pt x="2411" y="14797"/>
                  <a:pt x="2355" y="14770"/>
                </a:cubicBezTo>
                <a:cubicBezTo>
                  <a:pt x="2345" y="14772"/>
                  <a:pt x="2336" y="14768"/>
                  <a:pt x="2327" y="14763"/>
                </a:cubicBezTo>
                <a:lnTo>
                  <a:pt x="2326" y="14758"/>
                </a:lnTo>
                <a:cubicBezTo>
                  <a:pt x="1691" y="14477"/>
                  <a:pt x="1193" y="13151"/>
                  <a:pt x="1104" y="11484"/>
                </a:cubicBezTo>
                <a:cubicBezTo>
                  <a:pt x="1103" y="11483"/>
                  <a:pt x="1103" y="11483"/>
                  <a:pt x="1103" y="11483"/>
                </a:cubicBezTo>
                <a:lnTo>
                  <a:pt x="1102" y="11452"/>
                </a:lnTo>
                <a:cubicBezTo>
                  <a:pt x="1093" y="11309"/>
                  <a:pt x="1089" y="11163"/>
                  <a:pt x="1089" y="11015"/>
                </a:cubicBezTo>
                <a:cubicBezTo>
                  <a:pt x="1086" y="10988"/>
                  <a:pt x="1086" y="10961"/>
                  <a:pt x="1086" y="10935"/>
                </a:cubicBezTo>
                <a:lnTo>
                  <a:pt x="1087" y="10881"/>
                </a:lnTo>
                <a:lnTo>
                  <a:pt x="1088" y="10881"/>
                </a:lnTo>
                <a:close/>
                <a:moveTo>
                  <a:pt x="1048" y="10878"/>
                </a:moveTo>
                <a:lnTo>
                  <a:pt x="1048" y="10881"/>
                </a:lnTo>
                <a:lnTo>
                  <a:pt x="1049" y="10881"/>
                </a:lnTo>
                <a:lnTo>
                  <a:pt x="1050" y="10935"/>
                </a:lnTo>
                <a:cubicBezTo>
                  <a:pt x="1050" y="10961"/>
                  <a:pt x="1050" y="10988"/>
                  <a:pt x="1047" y="11015"/>
                </a:cubicBezTo>
                <a:cubicBezTo>
                  <a:pt x="1047" y="11163"/>
                  <a:pt x="1043" y="11309"/>
                  <a:pt x="1034" y="11452"/>
                </a:cubicBezTo>
                <a:lnTo>
                  <a:pt x="1033" y="11483"/>
                </a:lnTo>
                <a:cubicBezTo>
                  <a:pt x="1033" y="11483"/>
                  <a:pt x="1033" y="11483"/>
                  <a:pt x="1032" y="11484"/>
                </a:cubicBezTo>
                <a:cubicBezTo>
                  <a:pt x="952" y="12979"/>
                  <a:pt x="543" y="14201"/>
                  <a:pt x="0" y="14632"/>
                </a:cubicBezTo>
                <a:lnTo>
                  <a:pt x="0" y="14007"/>
                </a:lnTo>
                <a:cubicBezTo>
                  <a:pt x="406" y="13615"/>
                  <a:pt x="713" y="12692"/>
                  <a:pt x="796" y="11563"/>
                </a:cubicBezTo>
                <a:cubicBezTo>
                  <a:pt x="459" y="11756"/>
                  <a:pt x="173" y="12300"/>
                  <a:pt x="0" y="13046"/>
                </a:cubicBezTo>
                <a:lnTo>
                  <a:pt x="0" y="12069"/>
                </a:lnTo>
                <a:cubicBezTo>
                  <a:pt x="215" y="11488"/>
                  <a:pt x="500" y="11083"/>
                  <a:pt x="820" y="10942"/>
                </a:cubicBezTo>
                <a:lnTo>
                  <a:pt x="820" y="10936"/>
                </a:lnTo>
                <a:cubicBezTo>
                  <a:pt x="829" y="10931"/>
                  <a:pt x="839" y="10927"/>
                  <a:pt x="848" y="10929"/>
                </a:cubicBezTo>
                <a:cubicBezTo>
                  <a:pt x="904" y="10903"/>
                  <a:pt x="960" y="10889"/>
                  <a:pt x="1018" y="10886"/>
                </a:cubicBezTo>
                <a:close/>
                <a:moveTo>
                  <a:pt x="20290" y="7597"/>
                </a:moveTo>
                <a:cubicBezTo>
                  <a:pt x="19803" y="7874"/>
                  <a:pt x="19422" y="8881"/>
                  <a:pt x="19328" y="10151"/>
                </a:cubicBezTo>
                <a:cubicBezTo>
                  <a:pt x="19815" y="9874"/>
                  <a:pt x="20196" y="8867"/>
                  <a:pt x="20290" y="7597"/>
                </a:cubicBezTo>
                <a:close/>
                <a:moveTo>
                  <a:pt x="17821" y="7597"/>
                </a:moveTo>
                <a:cubicBezTo>
                  <a:pt x="17915" y="8867"/>
                  <a:pt x="18296" y="9874"/>
                  <a:pt x="18783" y="10151"/>
                </a:cubicBezTo>
                <a:cubicBezTo>
                  <a:pt x="18689" y="8881"/>
                  <a:pt x="18308" y="7874"/>
                  <a:pt x="17821" y="7597"/>
                </a:cubicBezTo>
                <a:close/>
                <a:moveTo>
                  <a:pt x="17292" y="7597"/>
                </a:moveTo>
                <a:cubicBezTo>
                  <a:pt x="16805" y="7874"/>
                  <a:pt x="16424" y="8881"/>
                  <a:pt x="16330" y="10151"/>
                </a:cubicBezTo>
                <a:cubicBezTo>
                  <a:pt x="16817" y="9874"/>
                  <a:pt x="17198" y="8867"/>
                  <a:pt x="17292" y="7597"/>
                </a:cubicBezTo>
                <a:close/>
                <a:moveTo>
                  <a:pt x="14823" y="7597"/>
                </a:moveTo>
                <a:cubicBezTo>
                  <a:pt x="14917" y="8867"/>
                  <a:pt x="15298" y="9874"/>
                  <a:pt x="15785" y="10151"/>
                </a:cubicBezTo>
                <a:cubicBezTo>
                  <a:pt x="15691" y="8881"/>
                  <a:pt x="15310" y="7874"/>
                  <a:pt x="14823" y="7597"/>
                </a:cubicBezTo>
                <a:close/>
                <a:moveTo>
                  <a:pt x="14294" y="7597"/>
                </a:moveTo>
                <a:cubicBezTo>
                  <a:pt x="13807" y="7874"/>
                  <a:pt x="13426" y="8881"/>
                  <a:pt x="13332" y="10151"/>
                </a:cubicBezTo>
                <a:cubicBezTo>
                  <a:pt x="13819" y="9874"/>
                  <a:pt x="14200" y="8867"/>
                  <a:pt x="14294" y="7597"/>
                </a:cubicBezTo>
                <a:close/>
                <a:moveTo>
                  <a:pt x="11825" y="7597"/>
                </a:moveTo>
                <a:cubicBezTo>
                  <a:pt x="11919" y="8867"/>
                  <a:pt x="12300" y="9874"/>
                  <a:pt x="12787" y="10151"/>
                </a:cubicBezTo>
                <a:cubicBezTo>
                  <a:pt x="12693" y="8881"/>
                  <a:pt x="12312" y="7874"/>
                  <a:pt x="11825" y="7597"/>
                </a:cubicBezTo>
                <a:close/>
                <a:moveTo>
                  <a:pt x="11296" y="7597"/>
                </a:moveTo>
                <a:cubicBezTo>
                  <a:pt x="10809" y="7874"/>
                  <a:pt x="10428" y="8881"/>
                  <a:pt x="10334" y="10151"/>
                </a:cubicBezTo>
                <a:cubicBezTo>
                  <a:pt x="10821" y="9874"/>
                  <a:pt x="11202" y="8867"/>
                  <a:pt x="11296" y="7597"/>
                </a:cubicBezTo>
                <a:close/>
                <a:moveTo>
                  <a:pt x="8827" y="7597"/>
                </a:moveTo>
                <a:cubicBezTo>
                  <a:pt x="8921" y="8867"/>
                  <a:pt x="9302" y="9874"/>
                  <a:pt x="9790" y="10151"/>
                </a:cubicBezTo>
                <a:cubicBezTo>
                  <a:pt x="9695" y="8881"/>
                  <a:pt x="9315" y="7874"/>
                  <a:pt x="8827" y="7597"/>
                </a:cubicBezTo>
                <a:close/>
                <a:moveTo>
                  <a:pt x="8299" y="7597"/>
                </a:moveTo>
                <a:cubicBezTo>
                  <a:pt x="7811" y="7874"/>
                  <a:pt x="7430" y="8881"/>
                  <a:pt x="7336" y="10151"/>
                </a:cubicBezTo>
                <a:cubicBezTo>
                  <a:pt x="7824" y="9874"/>
                  <a:pt x="8204" y="8867"/>
                  <a:pt x="8299" y="7597"/>
                </a:cubicBezTo>
                <a:close/>
                <a:moveTo>
                  <a:pt x="5829" y="7597"/>
                </a:moveTo>
                <a:cubicBezTo>
                  <a:pt x="5923" y="8867"/>
                  <a:pt x="6304" y="9874"/>
                  <a:pt x="6792" y="10151"/>
                </a:cubicBezTo>
                <a:cubicBezTo>
                  <a:pt x="6697" y="8881"/>
                  <a:pt x="6317" y="7874"/>
                  <a:pt x="5829" y="7597"/>
                </a:cubicBezTo>
                <a:close/>
                <a:moveTo>
                  <a:pt x="5301" y="7597"/>
                </a:moveTo>
                <a:cubicBezTo>
                  <a:pt x="4813" y="7874"/>
                  <a:pt x="4432" y="8881"/>
                  <a:pt x="4338" y="10151"/>
                </a:cubicBezTo>
                <a:cubicBezTo>
                  <a:pt x="4826" y="9874"/>
                  <a:pt x="5206" y="8867"/>
                  <a:pt x="5301" y="7597"/>
                </a:cubicBezTo>
                <a:close/>
                <a:moveTo>
                  <a:pt x="2831" y="7597"/>
                </a:moveTo>
                <a:cubicBezTo>
                  <a:pt x="2926" y="8867"/>
                  <a:pt x="3306" y="9874"/>
                  <a:pt x="3794" y="10151"/>
                </a:cubicBezTo>
                <a:cubicBezTo>
                  <a:pt x="3699" y="8881"/>
                  <a:pt x="3319" y="7874"/>
                  <a:pt x="2831" y="7597"/>
                </a:cubicBezTo>
                <a:close/>
                <a:moveTo>
                  <a:pt x="2303" y="7597"/>
                </a:moveTo>
                <a:cubicBezTo>
                  <a:pt x="1815" y="7874"/>
                  <a:pt x="1435" y="8881"/>
                  <a:pt x="1340" y="10151"/>
                </a:cubicBezTo>
                <a:cubicBezTo>
                  <a:pt x="1828" y="9874"/>
                  <a:pt x="2208" y="8867"/>
                  <a:pt x="2303" y="7597"/>
                </a:cubicBezTo>
                <a:close/>
                <a:moveTo>
                  <a:pt x="0" y="7106"/>
                </a:moveTo>
                <a:cubicBezTo>
                  <a:pt x="543" y="7533"/>
                  <a:pt x="952" y="8745"/>
                  <a:pt x="1032" y="10230"/>
                </a:cubicBezTo>
                <a:cubicBezTo>
                  <a:pt x="1033" y="10230"/>
                  <a:pt x="1033" y="10230"/>
                  <a:pt x="1033" y="10230"/>
                </a:cubicBezTo>
                <a:lnTo>
                  <a:pt x="1034" y="10261"/>
                </a:lnTo>
                <a:cubicBezTo>
                  <a:pt x="1043" y="10403"/>
                  <a:pt x="1047" y="10548"/>
                  <a:pt x="1047" y="10695"/>
                </a:cubicBezTo>
                <a:cubicBezTo>
                  <a:pt x="1050" y="10721"/>
                  <a:pt x="1050" y="10748"/>
                  <a:pt x="1050" y="10774"/>
                </a:cubicBezTo>
                <a:cubicBezTo>
                  <a:pt x="1050" y="10792"/>
                  <a:pt x="1050" y="10810"/>
                  <a:pt x="1049" y="10828"/>
                </a:cubicBezTo>
                <a:lnTo>
                  <a:pt x="1048" y="10828"/>
                </a:lnTo>
                <a:lnTo>
                  <a:pt x="1048" y="10830"/>
                </a:lnTo>
                <a:lnTo>
                  <a:pt x="1018" y="10822"/>
                </a:lnTo>
                <a:cubicBezTo>
                  <a:pt x="960" y="10820"/>
                  <a:pt x="904" y="10806"/>
                  <a:pt x="848" y="10780"/>
                </a:cubicBezTo>
                <a:cubicBezTo>
                  <a:pt x="839" y="10782"/>
                  <a:pt x="829" y="10777"/>
                  <a:pt x="820" y="10773"/>
                </a:cubicBezTo>
                <a:lnTo>
                  <a:pt x="820" y="10767"/>
                </a:lnTo>
                <a:cubicBezTo>
                  <a:pt x="500" y="10627"/>
                  <a:pt x="215" y="10225"/>
                  <a:pt x="0" y="9649"/>
                </a:cubicBezTo>
                <a:lnTo>
                  <a:pt x="0" y="8680"/>
                </a:lnTo>
                <a:cubicBezTo>
                  <a:pt x="173" y="9419"/>
                  <a:pt x="459" y="9959"/>
                  <a:pt x="796" y="10151"/>
                </a:cubicBezTo>
                <a:cubicBezTo>
                  <a:pt x="713" y="9030"/>
                  <a:pt x="406" y="8114"/>
                  <a:pt x="0" y="7726"/>
                </a:cubicBezTo>
                <a:close/>
                <a:moveTo>
                  <a:pt x="20567" y="6918"/>
                </a:moveTo>
                <a:lnTo>
                  <a:pt x="20597" y="6926"/>
                </a:lnTo>
                <a:cubicBezTo>
                  <a:pt x="20654" y="6928"/>
                  <a:pt x="20711" y="6942"/>
                  <a:pt x="20766" y="6968"/>
                </a:cubicBezTo>
                <a:cubicBezTo>
                  <a:pt x="20776" y="6967"/>
                  <a:pt x="20785" y="6971"/>
                  <a:pt x="20795" y="6976"/>
                </a:cubicBezTo>
                <a:lnTo>
                  <a:pt x="20795" y="6981"/>
                </a:lnTo>
                <a:cubicBezTo>
                  <a:pt x="21108" y="7118"/>
                  <a:pt x="21387" y="7506"/>
                  <a:pt x="21600" y="8064"/>
                </a:cubicBezTo>
                <a:lnTo>
                  <a:pt x="21600" y="9009"/>
                </a:lnTo>
                <a:cubicBezTo>
                  <a:pt x="21426" y="8300"/>
                  <a:pt x="21146" y="7784"/>
                  <a:pt x="20819" y="7597"/>
                </a:cubicBezTo>
                <a:cubicBezTo>
                  <a:pt x="20901" y="8705"/>
                  <a:pt x="21201" y="9612"/>
                  <a:pt x="21600" y="10009"/>
                </a:cubicBezTo>
                <a:lnTo>
                  <a:pt x="21600" y="10633"/>
                </a:lnTo>
                <a:cubicBezTo>
                  <a:pt x="21064" y="10194"/>
                  <a:pt x="20661" y="8990"/>
                  <a:pt x="20582" y="7519"/>
                </a:cubicBezTo>
                <a:cubicBezTo>
                  <a:pt x="20582" y="7519"/>
                  <a:pt x="20582" y="7519"/>
                  <a:pt x="20581" y="7519"/>
                </a:cubicBezTo>
                <a:lnTo>
                  <a:pt x="20580" y="7487"/>
                </a:lnTo>
                <a:cubicBezTo>
                  <a:pt x="20571" y="7345"/>
                  <a:pt x="20567" y="7201"/>
                  <a:pt x="20567" y="7054"/>
                </a:cubicBezTo>
                <a:cubicBezTo>
                  <a:pt x="20565" y="7027"/>
                  <a:pt x="20565" y="7001"/>
                  <a:pt x="20565" y="6974"/>
                </a:cubicBezTo>
                <a:lnTo>
                  <a:pt x="20566" y="6921"/>
                </a:lnTo>
                <a:lnTo>
                  <a:pt x="20567" y="6921"/>
                </a:lnTo>
                <a:close/>
                <a:moveTo>
                  <a:pt x="20542" y="6918"/>
                </a:moveTo>
                <a:lnTo>
                  <a:pt x="20542" y="6921"/>
                </a:lnTo>
                <a:lnTo>
                  <a:pt x="20543" y="6921"/>
                </a:lnTo>
                <a:lnTo>
                  <a:pt x="20544" y="6974"/>
                </a:lnTo>
                <a:cubicBezTo>
                  <a:pt x="20544" y="7001"/>
                  <a:pt x="20544" y="7027"/>
                  <a:pt x="20542" y="7054"/>
                </a:cubicBezTo>
                <a:cubicBezTo>
                  <a:pt x="20542" y="7201"/>
                  <a:pt x="20537" y="7345"/>
                  <a:pt x="20528" y="7487"/>
                </a:cubicBezTo>
                <a:lnTo>
                  <a:pt x="20528" y="7519"/>
                </a:lnTo>
                <a:cubicBezTo>
                  <a:pt x="20527" y="7519"/>
                  <a:pt x="20527" y="7519"/>
                  <a:pt x="20527" y="7519"/>
                </a:cubicBezTo>
                <a:cubicBezTo>
                  <a:pt x="20438" y="9173"/>
                  <a:pt x="19940" y="10489"/>
                  <a:pt x="19304" y="10767"/>
                </a:cubicBezTo>
                <a:lnTo>
                  <a:pt x="19304" y="10773"/>
                </a:lnTo>
                <a:cubicBezTo>
                  <a:pt x="19294" y="10777"/>
                  <a:pt x="19285" y="10782"/>
                  <a:pt x="19275" y="10780"/>
                </a:cubicBezTo>
                <a:cubicBezTo>
                  <a:pt x="19220" y="10806"/>
                  <a:pt x="19163" y="10820"/>
                  <a:pt x="19106" y="10822"/>
                </a:cubicBezTo>
                <a:lnTo>
                  <a:pt x="19076" y="10830"/>
                </a:lnTo>
                <a:lnTo>
                  <a:pt x="19076" y="10828"/>
                </a:lnTo>
                <a:lnTo>
                  <a:pt x="19075" y="10828"/>
                </a:lnTo>
                <a:cubicBezTo>
                  <a:pt x="19074" y="10810"/>
                  <a:pt x="19074" y="10792"/>
                  <a:pt x="19074" y="10774"/>
                </a:cubicBezTo>
                <a:cubicBezTo>
                  <a:pt x="19074" y="10748"/>
                  <a:pt x="19074" y="10721"/>
                  <a:pt x="19076" y="10695"/>
                </a:cubicBezTo>
                <a:cubicBezTo>
                  <a:pt x="19076" y="10548"/>
                  <a:pt x="19080" y="10403"/>
                  <a:pt x="19089" y="10261"/>
                </a:cubicBezTo>
                <a:lnTo>
                  <a:pt x="19090" y="10230"/>
                </a:lnTo>
                <a:cubicBezTo>
                  <a:pt x="19091" y="10230"/>
                  <a:pt x="19091" y="10230"/>
                  <a:pt x="19091" y="10230"/>
                </a:cubicBezTo>
                <a:cubicBezTo>
                  <a:pt x="19180" y="8576"/>
                  <a:pt x="19678" y="7260"/>
                  <a:pt x="20314" y="6981"/>
                </a:cubicBezTo>
                <a:lnTo>
                  <a:pt x="20314" y="6976"/>
                </a:lnTo>
                <a:cubicBezTo>
                  <a:pt x="20323" y="6971"/>
                  <a:pt x="20333" y="6967"/>
                  <a:pt x="20343" y="6968"/>
                </a:cubicBezTo>
                <a:cubicBezTo>
                  <a:pt x="20398" y="6942"/>
                  <a:pt x="20455" y="6928"/>
                  <a:pt x="20512" y="6926"/>
                </a:cubicBezTo>
                <a:close/>
                <a:moveTo>
                  <a:pt x="17569" y="6918"/>
                </a:moveTo>
                <a:lnTo>
                  <a:pt x="17599" y="6926"/>
                </a:lnTo>
                <a:cubicBezTo>
                  <a:pt x="17656" y="6928"/>
                  <a:pt x="17713" y="6942"/>
                  <a:pt x="17768" y="6968"/>
                </a:cubicBezTo>
                <a:cubicBezTo>
                  <a:pt x="17778" y="6967"/>
                  <a:pt x="17787" y="6971"/>
                  <a:pt x="17797" y="6976"/>
                </a:cubicBezTo>
                <a:lnTo>
                  <a:pt x="17797" y="6981"/>
                </a:lnTo>
                <a:cubicBezTo>
                  <a:pt x="18433" y="7260"/>
                  <a:pt x="18931" y="8576"/>
                  <a:pt x="19020" y="10230"/>
                </a:cubicBezTo>
                <a:cubicBezTo>
                  <a:pt x="19020" y="10230"/>
                  <a:pt x="19020" y="10230"/>
                  <a:pt x="19021" y="10230"/>
                </a:cubicBezTo>
                <a:lnTo>
                  <a:pt x="19022" y="10261"/>
                </a:lnTo>
                <a:cubicBezTo>
                  <a:pt x="19031" y="10403"/>
                  <a:pt x="19035" y="10548"/>
                  <a:pt x="19035" y="10695"/>
                </a:cubicBezTo>
                <a:cubicBezTo>
                  <a:pt x="19037" y="10721"/>
                  <a:pt x="19037" y="10748"/>
                  <a:pt x="19037" y="10774"/>
                </a:cubicBezTo>
                <a:cubicBezTo>
                  <a:pt x="19037" y="10792"/>
                  <a:pt x="19037" y="10810"/>
                  <a:pt x="19036" y="10828"/>
                </a:cubicBezTo>
                <a:lnTo>
                  <a:pt x="19035" y="10828"/>
                </a:lnTo>
                <a:lnTo>
                  <a:pt x="19035" y="10830"/>
                </a:lnTo>
                <a:lnTo>
                  <a:pt x="19005" y="10822"/>
                </a:lnTo>
                <a:cubicBezTo>
                  <a:pt x="18948" y="10820"/>
                  <a:pt x="18891" y="10806"/>
                  <a:pt x="18836" y="10780"/>
                </a:cubicBezTo>
                <a:cubicBezTo>
                  <a:pt x="18826" y="10782"/>
                  <a:pt x="18817" y="10777"/>
                  <a:pt x="18807" y="10773"/>
                </a:cubicBezTo>
                <a:lnTo>
                  <a:pt x="18807" y="10767"/>
                </a:lnTo>
                <a:cubicBezTo>
                  <a:pt x="18171" y="10489"/>
                  <a:pt x="17673" y="9173"/>
                  <a:pt x="17584" y="7519"/>
                </a:cubicBezTo>
                <a:cubicBezTo>
                  <a:pt x="17584" y="7519"/>
                  <a:pt x="17584" y="7519"/>
                  <a:pt x="17583" y="7519"/>
                </a:cubicBezTo>
                <a:lnTo>
                  <a:pt x="17582" y="7487"/>
                </a:lnTo>
                <a:cubicBezTo>
                  <a:pt x="17573" y="7345"/>
                  <a:pt x="17569" y="7201"/>
                  <a:pt x="17569" y="7054"/>
                </a:cubicBezTo>
                <a:cubicBezTo>
                  <a:pt x="17567" y="7027"/>
                  <a:pt x="17567" y="7001"/>
                  <a:pt x="17567" y="6974"/>
                </a:cubicBezTo>
                <a:lnTo>
                  <a:pt x="17568" y="6921"/>
                </a:lnTo>
                <a:lnTo>
                  <a:pt x="17569" y="6921"/>
                </a:lnTo>
                <a:close/>
                <a:moveTo>
                  <a:pt x="17544" y="6918"/>
                </a:moveTo>
                <a:lnTo>
                  <a:pt x="17544" y="6921"/>
                </a:lnTo>
                <a:lnTo>
                  <a:pt x="17545" y="6921"/>
                </a:lnTo>
                <a:lnTo>
                  <a:pt x="17546" y="6974"/>
                </a:lnTo>
                <a:cubicBezTo>
                  <a:pt x="17546" y="7001"/>
                  <a:pt x="17546" y="7027"/>
                  <a:pt x="17544" y="7054"/>
                </a:cubicBezTo>
                <a:cubicBezTo>
                  <a:pt x="17544" y="7201"/>
                  <a:pt x="17540" y="7345"/>
                  <a:pt x="17531" y="7487"/>
                </a:cubicBezTo>
                <a:lnTo>
                  <a:pt x="17530" y="7519"/>
                </a:lnTo>
                <a:cubicBezTo>
                  <a:pt x="17529" y="7519"/>
                  <a:pt x="17529" y="7519"/>
                  <a:pt x="17529" y="7519"/>
                </a:cubicBezTo>
                <a:cubicBezTo>
                  <a:pt x="17440" y="9173"/>
                  <a:pt x="16942" y="10489"/>
                  <a:pt x="16306" y="10767"/>
                </a:cubicBezTo>
                <a:lnTo>
                  <a:pt x="16306" y="10773"/>
                </a:lnTo>
                <a:cubicBezTo>
                  <a:pt x="16296" y="10777"/>
                  <a:pt x="16287" y="10782"/>
                  <a:pt x="16277" y="10780"/>
                </a:cubicBezTo>
                <a:cubicBezTo>
                  <a:pt x="16222" y="10806"/>
                  <a:pt x="16165" y="10820"/>
                  <a:pt x="16108" y="10822"/>
                </a:cubicBezTo>
                <a:lnTo>
                  <a:pt x="16078" y="10830"/>
                </a:lnTo>
                <a:lnTo>
                  <a:pt x="16078" y="10828"/>
                </a:lnTo>
                <a:lnTo>
                  <a:pt x="16077" y="10828"/>
                </a:lnTo>
                <a:cubicBezTo>
                  <a:pt x="16076" y="10810"/>
                  <a:pt x="16076" y="10792"/>
                  <a:pt x="16076" y="10774"/>
                </a:cubicBezTo>
                <a:cubicBezTo>
                  <a:pt x="16076" y="10748"/>
                  <a:pt x="16076" y="10721"/>
                  <a:pt x="16078" y="10695"/>
                </a:cubicBezTo>
                <a:cubicBezTo>
                  <a:pt x="16078" y="10548"/>
                  <a:pt x="16082" y="10403"/>
                  <a:pt x="16091" y="10261"/>
                </a:cubicBezTo>
                <a:lnTo>
                  <a:pt x="16092" y="10230"/>
                </a:lnTo>
                <a:cubicBezTo>
                  <a:pt x="16093" y="10230"/>
                  <a:pt x="16093" y="10230"/>
                  <a:pt x="16093" y="10230"/>
                </a:cubicBezTo>
                <a:cubicBezTo>
                  <a:pt x="16182" y="8576"/>
                  <a:pt x="16680" y="7260"/>
                  <a:pt x="17316" y="6981"/>
                </a:cubicBezTo>
                <a:lnTo>
                  <a:pt x="17316" y="6976"/>
                </a:lnTo>
                <a:cubicBezTo>
                  <a:pt x="17326" y="6971"/>
                  <a:pt x="17335" y="6967"/>
                  <a:pt x="17345" y="6968"/>
                </a:cubicBezTo>
                <a:cubicBezTo>
                  <a:pt x="17400" y="6942"/>
                  <a:pt x="17457" y="6928"/>
                  <a:pt x="17514" y="6926"/>
                </a:cubicBezTo>
                <a:close/>
                <a:moveTo>
                  <a:pt x="14571" y="6918"/>
                </a:moveTo>
                <a:lnTo>
                  <a:pt x="14601" y="6926"/>
                </a:lnTo>
                <a:cubicBezTo>
                  <a:pt x="14658" y="6928"/>
                  <a:pt x="14715" y="6942"/>
                  <a:pt x="14770" y="6968"/>
                </a:cubicBezTo>
                <a:cubicBezTo>
                  <a:pt x="14780" y="6967"/>
                  <a:pt x="14790" y="6971"/>
                  <a:pt x="14799" y="6976"/>
                </a:cubicBezTo>
                <a:lnTo>
                  <a:pt x="14799" y="6981"/>
                </a:lnTo>
                <a:cubicBezTo>
                  <a:pt x="15435" y="7260"/>
                  <a:pt x="15933" y="8576"/>
                  <a:pt x="16022" y="10230"/>
                </a:cubicBezTo>
                <a:cubicBezTo>
                  <a:pt x="16022" y="10230"/>
                  <a:pt x="16022" y="10230"/>
                  <a:pt x="16023" y="10230"/>
                </a:cubicBezTo>
                <a:lnTo>
                  <a:pt x="16024" y="10261"/>
                </a:lnTo>
                <a:cubicBezTo>
                  <a:pt x="16033" y="10403"/>
                  <a:pt x="16037" y="10548"/>
                  <a:pt x="16037" y="10695"/>
                </a:cubicBezTo>
                <a:cubicBezTo>
                  <a:pt x="16039" y="10721"/>
                  <a:pt x="16039" y="10748"/>
                  <a:pt x="16039" y="10774"/>
                </a:cubicBezTo>
                <a:cubicBezTo>
                  <a:pt x="16039" y="10792"/>
                  <a:pt x="16039" y="10810"/>
                  <a:pt x="16038" y="10828"/>
                </a:cubicBezTo>
                <a:lnTo>
                  <a:pt x="16037" y="10828"/>
                </a:lnTo>
                <a:lnTo>
                  <a:pt x="16037" y="10830"/>
                </a:lnTo>
                <a:lnTo>
                  <a:pt x="16007" y="10822"/>
                </a:lnTo>
                <a:cubicBezTo>
                  <a:pt x="15950" y="10820"/>
                  <a:pt x="15893" y="10806"/>
                  <a:pt x="15838" y="10780"/>
                </a:cubicBezTo>
                <a:cubicBezTo>
                  <a:pt x="15828" y="10782"/>
                  <a:pt x="15819" y="10777"/>
                  <a:pt x="15809" y="10773"/>
                </a:cubicBezTo>
                <a:lnTo>
                  <a:pt x="15809" y="10767"/>
                </a:lnTo>
                <a:cubicBezTo>
                  <a:pt x="15173" y="10489"/>
                  <a:pt x="14675" y="9173"/>
                  <a:pt x="14586" y="7519"/>
                </a:cubicBezTo>
                <a:cubicBezTo>
                  <a:pt x="14586" y="7519"/>
                  <a:pt x="14586" y="7519"/>
                  <a:pt x="14585" y="7519"/>
                </a:cubicBezTo>
                <a:lnTo>
                  <a:pt x="14584" y="7487"/>
                </a:lnTo>
                <a:cubicBezTo>
                  <a:pt x="14576" y="7345"/>
                  <a:pt x="14571" y="7201"/>
                  <a:pt x="14571" y="7054"/>
                </a:cubicBezTo>
                <a:cubicBezTo>
                  <a:pt x="14569" y="7027"/>
                  <a:pt x="14569" y="7001"/>
                  <a:pt x="14569" y="6974"/>
                </a:cubicBezTo>
                <a:lnTo>
                  <a:pt x="14570" y="6921"/>
                </a:lnTo>
                <a:lnTo>
                  <a:pt x="14571" y="6921"/>
                </a:lnTo>
                <a:close/>
                <a:moveTo>
                  <a:pt x="14546" y="6918"/>
                </a:moveTo>
                <a:lnTo>
                  <a:pt x="14546" y="6921"/>
                </a:lnTo>
                <a:lnTo>
                  <a:pt x="14547" y="6921"/>
                </a:lnTo>
                <a:lnTo>
                  <a:pt x="14548" y="6974"/>
                </a:lnTo>
                <a:cubicBezTo>
                  <a:pt x="14548" y="7001"/>
                  <a:pt x="14548" y="7027"/>
                  <a:pt x="14546" y="7054"/>
                </a:cubicBezTo>
                <a:cubicBezTo>
                  <a:pt x="14546" y="7201"/>
                  <a:pt x="14542" y="7345"/>
                  <a:pt x="14533" y="7487"/>
                </a:cubicBezTo>
                <a:lnTo>
                  <a:pt x="14532" y="7519"/>
                </a:lnTo>
                <a:cubicBezTo>
                  <a:pt x="14531" y="7519"/>
                  <a:pt x="14531" y="7519"/>
                  <a:pt x="14531" y="7519"/>
                </a:cubicBezTo>
                <a:cubicBezTo>
                  <a:pt x="14442" y="9173"/>
                  <a:pt x="13944" y="10489"/>
                  <a:pt x="13308" y="10767"/>
                </a:cubicBezTo>
                <a:lnTo>
                  <a:pt x="13308" y="10773"/>
                </a:lnTo>
                <a:cubicBezTo>
                  <a:pt x="13298" y="10777"/>
                  <a:pt x="13289" y="10782"/>
                  <a:pt x="13279" y="10780"/>
                </a:cubicBezTo>
                <a:cubicBezTo>
                  <a:pt x="13224" y="10806"/>
                  <a:pt x="13167" y="10820"/>
                  <a:pt x="13110" y="10822"/>
                </a:cubicBezTo>
                <a:lnTo>
                  <a:pt x="13080" y="10830"/>
                </a:lnTo>
                <a:lnTo>
                  <a:pt x="13080" y="10828"/>
                </a:lnTo>
                <a:lnTo>
                  <a:pt x="13079" y="10828"/>
                </a:lnTo>
                <a:cubicBezTo>
                  <a:pt x="13078" y="10810"/>
                  <a:pt x="13078" y="10792"/>
                  <a:pt x="13078" y="10774"/>
                </a:cubicBezTo>
                <a:cubicBezTo>
                  <a:pt x="13078" y="10748"/>
                  <a:pt x="13078" y="10721"/>
                  <a:pt x="13080" y="10695"/>
                </a:cubicBezTo>
                <a:cubicBezTo>
                  <a:pt x="13080" y="10548"/>
                  <a:pt x="13084" y="10403"/>
                  <a:pt x="13093" y="10261"/>
                </a:cubicBezTo>
                <a:lnTo>
                  <a:pt x="13094" y="10230"/>
                </a:lnTo>
                <a:cubicBezTo>
                  <a:pt x="13095" y="10230"/>
                  <a:pt x="13095" y="10230"/>
                  <a:pt x="13095" y="10230"/>
                </a:cubicBezTo>
                <a:cubicBezTo>
                  <a:pt x="13184" y="8576"/>
                  <a:pt x="13682" y="7260"/>
                  <a:pt x="14318" y="6981"/>
                </a:cubicBezTo>
                <a:lnTo>
                  <a:pt x="14318" y="6976"/>
                </a:lnTo>
                <a:cubicBezTo>
                  <a:pt x="14328" y="6971"/>
                  <a:pt x="14337" y="6967"/>
                  <a:pt x="14347" y="6968"/>
                </a:cubicBezTo>
                <a:cubicBezTo>
                  <a:pt x="14402" y="6942"/>
                  <a:pt x="14459" y="6928"/>
                  <a:pt x="14516" y="6926"/>
                </a:cubicBezTo>
                <a:close/>
                <a:moveTo>
                  <a:pt x="11573" y="6918"/>
                </a:moveTo>
                <a:lnTo>
                  <a:pt x="11603" y="6926"/>
                </a:lnTo>
                <a:cubicBezTo>
                  <a:pt x="11661" y="6928"/>
                  <a:pt x="11717" y="6942"/>
                  <a:pt x="11772" y="6968"/>
                </a:cubicBezTo>
                <a:cubicBezTo>
                  <a:pt x="11782" y="6967"/>
                  <a:pt x="11792" y="6971"/>
                  <a:pt x="11801" y="6976"/>
                </a:cubicBezTo>
                <a:lnTo>
                  <a:pt x="11801" y="6981"/>
                </a:lnTo>
                <a:cubicBezTo>
                  <a:pt x="12437" y="7260"/>
                  <a:pt x="12935" y="8576"/>
                  <a:pt x="13024" y="10230"/>
                </a:cubicBezTo>
                <a:cubicBezTo>
                  <a:pt x="13024" y="10230"/>
                  <a:pt x="13025" y="10230"/>
                  <a:pt x="13025" y="10230"/>
                </a:cubicBezTo>
                <a:lnTo>
                  <a:pt x="13026" y="10261"/>
                </a:lnTo>
                <a:cubicBezTo>
                  <a:pt x="13035" y="10403"/>
                  <a:pt x="13039" y="10548"/>
                  <a:pt x="13039" y="10695"/>
                </a:cubicBezTo>
                <a:cubicBezTo>
                  <a:pt x="13041" y="10721"/>
                  <a:pt x="13041" y="10748"/>
                  <a:pt x="13041" y="10774"/>
                </a:cubicBezTo>
                <a:cubicBezTo>
                  <a:pt x="13041" y="10792"/>
                  <a:pt x="13041" y="10810"/>
                  <a:pt x="13040" y="10828"/>
                </a:cubicBezTo>
                <a:lnTo>
                  <a:pt x="13040" y="10828"/>
                </a:lnTo>
                <a:lnTo>
                  <a:pt x="13039" y="10830"/>
                </a:lnTo>
                <a:lnTo>
                  <a:pt x="13009" y="10822"/>
                </a:lnTo>
                <a:cubicBezTo>
                  <a:pt x="12952" y="10820"/>
                  <a:pt x="12895" y="10806"/>
                  <a:pt x="12840" y="10780"/>
                </a:cubicBezTo>
                <a:cubicBezTo>
                  <a:pt x="12830" y="10782"/>
                  <a:pt x="12821" y="10777"/>
                  <a:pt x="12811" y="10773"/>
                </a:cubicBezTo>
                <a:lnTo>
                  <a:pt x="12811" y="10767"/>
                </a:lnTo>
                <a:cubicBezTo>
                  <a:pt x="12175" y="10489"/>
                  <a:pt x="11677" y="9173"/>
                  <a:pt x="11588" y="7519"/>
                </a:cubicBezTo>
                <a:cubicBezTo>
                  <a:pt x="11588" y="7519"/>
                  <a:pt x="11588" y="7519"/>
                  <a:pt x="11588" y="7519"/>
                </a:cubicBezTo>
                <a:lnTo>
                  <a:pt x="11587" y="7487"/>
                </a:lnTo>
                <a:cubicBezTo>
                  <a:pt x="11578" y="7345"/>
                  <a:pt x="11573" y="7201"/>
                  <a:pt x="11573" y="7054"/>
                </a:cubicBezTo>
                <a:cubicBezTo>
                  <a:pt x="11571" y="7027"/>
                  <a:pt x="11571" y="7001"/>
                  <a:pt x="11571" y="6974"/>
                </a:cubicBezTo>
                <a:lnTo>
                  <a:pt x="11572" y="6921"/>
                </a:lnTo>
                <a:lnTo>
                  <a:pt x="11573" y="6921"/>
                </a:lnTo>
                <a:close/>
                <a:moveTo>
                  <a:pt x="11548" y="6918"/>
                </a:moveTo>
                <a:lnTo>
                  <a:pt x="11549" y="6921"/>
                </a:lnTo>
                <a:lnTo>
                  <a:pt x="11549" y="6921"/>
                </a:lnTo>
                <a:lnTo>
                  <a:pt x="11550" y="6974"/>
                </a:lnTo>
                <a:cubicBezTo>
                  <a:pt x="11550" y="7001"/>
                  <a:pt x="11550" y="7027"/>
                  <a:pt x="11548" y="7054"/>
                </a:cubicBezTo>
                <a:cubicBezTo>
                  <a:pt x="11548" y="7201"/>
                  <a:pt x="11544" y="7345"/>
                  <a:pt x="11535" y="7487"/>
                </a:cubicBezTo>
                <a:lnTo>
                  <a:pt x="11534" y="7519"/>
                </a:lnTo>
                <a:cubicBezTo>
                  <a:pt x="11534" y="7519"/>
                  <a:pt x="11533" y="7519"/>
                  <a:pt x="11533" y="7519"/>
                </a:cubicBezTo>
                <a:cubicBezTo>
                  <a:pt x="11444" y="9173"/>
                  <a:pt x="10946" y="10489"/>
                  <a:pt x="10310" y="10767"/>
                </a:cubicBezTo>
                <a:lnTo>
                  <a:pt x="10310" y="10773"/>
                </a:lnTo>
                <a:cubicBezTo>
                  <a:pt x="10301" y="10777"/>
                  <a:pt x="10291" y="10782"/>
                  <a:pt x="10281" y="10780"/>
                </a:cubicBezTo>
                <a:cubicBezTo>
                  <a:pt x="10226" y="10806"/>
                  <a:pt x="10170" y="10820"/>
                  <a:pt x="10112" y="10822"/>
                </a:cubicBezTo>
                <a:lnTo>
                  <a:pt x="10082" y="10830"/>
                </a:lnTo>
                <a:lnTo>
                  <a:pt x="10082" y="10828"/>
                </a:lnTo>
                <a:lnTo>
                  <a:pt x="10081" y="10828"/>
                </a:lnTo>
                <a:cubicBezTo>
                  <a:pt x="10080" y="10810"/>
                  <a:pt x="10080" y="10792"/>
                  <a:pt x="10080" y="10774"/>
                </a:cubicBezTo>
                <a:cubicBezTo>
                  <a:pt x="10080" y="10748"/>
                  <a:pt x="10080" y="10721"/>
                  <a:pt x="10082" y="10695"/>
                </a:cubicBezTo>
                <a:cubicBezTo>
                  <a:pt x="10082" y="10548"/>
                  <a:pt x="10087" y="10403"/>
                  <a:pt x="10096" y="10261"/>
                </a:cubicBezTo>
                <a:lnTo>
                  <a:pt x="10096" y="10230"/>
                </a:lnTo>
                <a:cubicBezTo>
                  <a:pt x="10097" y="10230"/>
                  <a:pt x="10097" y="10230"/>
                  <a:pt x="10097" y="10230"/>
                </a:cubicBezTo>
                <a:cubicBezTo>
                  <a:pt x="10186" y="8576"/>
                  <a:pt x="10684" y="7260"/>
                  <a:pt x="11320" y="6981"/>
                </a:cubicBezTo>
                <a:lnTo>
                  <a:pt x="11320" y="6976"/>
                </a:lnTo>
                <a:cubicBezTo>
                  <a:pt x="11330" y="6971"/>
                  <a:pt x="11339" y="6967"/>
                  <a:pt x="11349" y="6968"/>
                </a:cubicBezTo>
                <a:cubicBezTo>
                  <a:pt x="11404" y="6942"/>
                  <a:pt x="11461" y="6928"/>
                  <a:pt x="11518" y="6926"/>
                </a:cubicBezTo>
                <a:close/>
                <a:moveTo>
                  <a:pt x="8575" y="6918"/>
                </a:moveTo>
                <a:lnTo>
                  <a:pt x="8605" y="6926"/>
                </a:lnTo>
                <a:cubicBezTo>
                  <a:pt x="8663" y="6928"/>
                  <a:pt x="8719" y="6942"/>
                  <a:pt x="8774" y="6968"/>
                </a:cubicBezTo>
                <a:cubicBezTo>
                  <a:pt x="8784" y="6967"/>
                  <a:pt x="8794" y="6971"/>
                  <a:pt x="8803" y="6976"/>
                </a:cubicBezTo>
                <a:lnTo>
                  <a:pt x="8803" y="6981"/>
                </a:lnTo>
                <a:cubicBezTo>
                  <a:pt x="9439" y="7260"/>
                  <a:pt x="9937" y="8576"/>
                  <a:pt x="10026" y="10230"/>
                </a:cubicBezTo>
                <a:cubicBezTo>
                  <a:pt x="10026" y="10230"/>
                  <a:pt x="10027" y="10230"/>
                  <a:pt x="10027" y="10230"/>
                </a:cubicBezTo>
                <a:lnTo>
                  <a:pt x="10028" y="10261"/>
                </a:lnTo>
                <a:cubicBezTo>
                  <a:pt x="10037" y="10403"/>
                  <a:pt x="10041" y="10548"/>
                  <a:pt x="10041" y="10695"/>
                </a:cubicBezTo>
                <a:cubicBezTo>
                  <a:pt x="10043" y="10721"/>
                  <a:pt x="10044" y="10748"/>
                  <a:pt x="10044" y="10774"/>
                </a:cubicBezTo>
                <a:cubicBezTo>
                  <a:pt x="10044" y="10792"/>
                  <a:pt x="10043" y="10810"/>
                  <a:pt x="10042" y="10828"/>
                </a:cubicBezTo>
                <a:lnTo>
                  <a:pt x="10042" y="10828"/>
                </a:lnTo>
                <a:lnTo>
                  <a:pt x="10042" y="10830"/>
                </a:lnTo>
                <a:lnTo>
                  <a:pt x="10011" y="10822"/>
                </a:lnTo>
                <a:cubicBezTo>
                  <a:pt x="9954" y="10820"/>
                  <a:pt x="9897" y="10806"/>
                  <a:pt x="9842" y="10780"/>
                </a:cubicBezTo>
                <a:cubicBezTo>
                  <a:pt x="9832" y="10782"/>
                  <a:pt x="9823" y="10777"/>
                  <a:pt x="9813" y="10773"/>
                </a:cubicBezTo>
                <a:lnTo>
                  <a:pt x="9813" y="10767"/>
                </a:lnTo>
                <a:cubicBezTo>
                  <a:pt x="9177" y="10489"/>
                  <a:pt x="8680" y="9173"/>
                  <a:pt x="8591" y="7519"/>
                </a:cubicBezTo>
                <a:cubicBezTo>
                  <a:pt x="8590" y="7519"/>
                  <a:pt x="8590" y="7519"/>
                  <a:pt x="8590" y="7519"/>
                </a:cubicBezTo>
                <a:lnTo>
                  <a:pt x="8589" y="7487"/>
                </a:lnTo>
                <a:cubicBezTo>
                  <a:pt x="8580" y="7345"/>
                  <a:pt x="8575" y="7201"/>
                  <a:pt x="8575" y="7054"/>
                </a:cubicBezTo>
                <a:cubicBezTo>
                  <a:pt x="8573" y="7027"/>
                  <a:pt x="8573" y="7001"/>
                  <a:pt x="8573" y="6974"/>
                </a:cubicBezTo>
                <a:lnTo>
                  <a:pt x="8574" y="6921"/>
                </a:lnTo>
                <a:lnTo>
                  <a:pt x="8575" y="6921"/>
                </a:lnTo>
                <a:close/>
                <a:moveTo>
                  <a:pt x="8551" y="6918"/>
                </a:moveTo>
                <a:lnTo>
                  <a:pt x="8551" y="6921"/>
                </a:lnTo>
                <a:lnTo>
                  <a:pt x="8551" y="6921"/>
                </a:lnTo>
                <a:lnTo>
                  <a:pt x="8553" y="6974"/>
                </a:lnTo>
                <a:cubicBezTo>
                  <a:pt x="8553" y="7001"/>
                  <a:pt x="8552" y="7027"/>
                  <a:pt x="8550" y="7054"/>
                </a:cubicBezTo>
                <a:cubicBezTo>
                  <a:pt x="8550" y="7201"/>
                  <a:pt x="8546" y="7345"/>
                  <a:pt x="8537" y="7487"/>
                </a:cubicBezTo>
                <a:lnTo>
                  <a:pt x="8536" y="7519"/>
                </a:lnTo>
                <a:cubicBezTo>
                  <a:pt x="8536" y="7519"/>
                  <a:pt x="8535" y="7519"/>
                  <a:pt x="8535" y="7519"/>
                </a:cubicBezTo>
                <a:cubicBezTo>
                  <a:pt x="8446" y="9173"/>
                  <a:pt x="7948" y="10489"/>
                  <a:pt x="7312" y="10767"/>
                </a:cubicBezTo>
                <a:lnTo>
                  <a:pt x="7312" y="10773"/>
                </a:lnTo>
                <a:cubicBezTo>
                  <a:pt x="7303" y="10777"/>
                  <a:pt x="7293" y="10782"/>
                  <a:pt x="7283" y="10780"/>
                </a:cubicBezTo>
                <a:cubicBezTo>
                  <a:pt x="7228" y="10806"/>
                  <a:pt x="7172" y="10820"/>
                  <a:pt x="7114" y="10822"/>
                </a:cubicBezTo>
                <a:lnTo>
                  <a:pt x="7084" y="10830"/>
                </a:lnTo>
                <a:lnTo>
                  <a:pt x="7084" y="10828"/>
                </a:lnTo>
                <a:lnTo>
                  <a:pt x="7083" y="10828"/>
                </a:lnTo>
                <a:cubicBezTo>
                  <a:pt x="7082" y="10810"/>
                  <a:pt x="7082" y="10792"/>
                  <a:pt x="7082" y="10774"/>
                </a:cubicBezTo>
                <a:cubicBezTo>
                  <a:pt x="7082" y="10748"/>
                  <a:pt x="7082" y="10721"/>
                  <a:pt x="7084" y="10695"/>
                </a:cubicBezTo>
                <a:cubicBezTo>
                  <a:pt x="7084" y="10548"/>
                  <a:pt x="7089" y="10403"/>
                  <a:pt x="7098" y="10261"/>
                </a:cubicBezTo>
                <a:lnTo>
                  <a:pt x="7099" y="10230"/>
                </a:lnTo>
                <a:cubicBezTo>
                  <a:pt x="7099" y="10230"/>
                  <a:pt x="7099" y="10230"/>
                  <a:pt x="7099" y="10230"/>
                </a:cubicBezTo>
                <a:cubicBezTo>
                  <a:pt x="7189" y="8576"/>
                  <a:pt x="7686" y="7260"/>
                  <a:pt x="8322" y="6981"/>
                </a:cubicBezTo>
                <a:lnTo>
                  <a:pt x="8322" y="6976"/>
                </a:lnTo>
                <a:cubicBezTo>
                  <a:pt x="8332" y="6971"/>
                  <a:pt x="8341" y="6967"/>
                  <a:pt x="8351" y="6968"/>
                </a:cubicBezTo>
                <a:cubicBezTo>
                  <a:pt x="8406" y="6942"/>
                  <a:pt x="8463" y="6928"/>
                  <a:pt x="8520" y="6926"/>
                </a:cubicBezTo>
                <a:close/>
                <a:moveTo>
                  <a:pt x="5577" y="6918"/>
                </a:moveTo>
                <a:lnTo>
                  <a:pt x="5607" y="6926"/>
                </a:lnTo>
                <a:cubicBezTo>
                  <a:pt x="5665" y="6928"/>
                  <a:pt x="5721" y="6942"/>
                  <a:pt x="5776" y="6968"/>
                </a:cubicBezTo>
                <a:cubicBezTo>
                  <a:pt x="5786" y="6967"/>
                  <a:pt x="5796" y="6971"/>
                  <a:pt x="5805" y="6976"/>
                </a:cubicBezTo>
                <a:lnTo>
                  <a:pt x="5805" y="6981"/>
                </a:lnTo>
                <a:cubicBezTo>
                  <a:pt x="6441" y="7260"/>
                  <a:pt x="6939" y="8576"/>
                  <a:pt x="7028" y="10230"/>
                </a:cubicBezTo>
                <a:cubicBezTo>
                  <a:pt x="7028" y="10230"/>
                  <a:pt x="7029" y="10230"/>
                  <a:pt x="7029" y="10230"/>
                </a:cubicBezTo>
                <a:lnTo>
                  <a:pt x="7030" y="10261"/>
                </a:lnTo>
                <a:cubicBezTo>
                  <a:pt x="7039" y="10403"/>
                  <a:pt x="7043" y="10548"/>
                  <a:pt x="7043" y="10695"/>
                </a:cubicBezTo>
                <a:cubicBezTo>
                  <a:pt x="7046" y="10721"/>
                  <a:pt x="7046" y="10748"/>
                  <a:pt x="7046" y="10774"/>
                </a:cubicBezTo>
                <a:cubicBezTo>
                  <a:pt x="7046" y="10792"/>
                  <a:pt x="7046" y="10810"/>
                  <a:pt x="7045" y="10828"/>
                </a:cubicBezTo>
                <a:lnTo>
                  <a:pt x="7044" y="10828"/>
                </a:lnTo>
                <a:lnTo>
                  <a:pt x="7044" y="10830"/>
                </a:lnTo>
                <a:lnTo>
                  <a:pt x="7013" y="10822"/>
                </a:lnTo>
                <a:cubicBezTo>
                  <a:pt x="6956" y="10820"/>
                  <a:pt x="6899" y="10806"/>
                  <a:pt x="6844" y="10780"/>
                </a:cubicBezTo>
                <a:cubicBezTo>
                  <a:pt x="6834" y="10782"/>
                  <a:pt x="6825" y="10777"/>
                  <a:pt x="6816" y="10773"/>
                </a:cubicBezTo>
                <a:lnTo>
                  <a:pt x="6815" y="10767"/>
                </a:lnTo>
                <a:cubicBezTo>
                  <a:pt x="6180" y="10489"/>
                  <a:pt x="5682" y="9173"/>
                  <a:pt x="5593" y="7519"/>
                </a:cubicBezTo>
                <a:cubicBezTo>
                  <a:pt x="5592" y="7519"/>
                  <a:pt x="5592" y="7519"/>
                  <a:pt x="5592" y="7519"/>
                </a:cubicBezTo>
                <a:lnTo>
                  <a:pt x="5591" y="7487"/>
                </a:lnTo>
                <a:cubicBezTo>
                  <a:pt x="5582" y="7345"/>
                  <a:pt x="5577" y="7201"/>
                  <a:pt x="5578" y="7054"/>
                </a:cubicBezTo>
                <a:cubicBezTo>
                  <a:pt x="5575" y="7027"/>
                  <a:pt x="5575" y="7001"/>
                  <a:pt x="5575" y="6974"/>
                </a:cubicBezTo>
                <a:lnTo>
                  <a:pt x="5576" y="6921"/>
                </a:lnTo>
                <a:lnTo>
                  <a:pt x="5577" y="6921"/>
                </a:lnTo>
                <a:close/>
                <a:moveTo>
                  <a:pt x="5553" y="6918"/>
                </a:moveTo>
                <a:lnTo>
                  <a:pt x="5553" y="6921"/>
                </a:lnTo>
                <a:lnTo>
                  <a:pt x="5554" y="6921"/>
                </a:lnTo>
                <a:lnTo>
                  <a:pt x="5555" y="6974"/>
                </a:lnTo>
                <a:cubicBezTo>
                  <a:pt x="5555" y="7001"/>
                  <a:pt x="5555" y="7027"/>
                  <a:pt x="5552" y="7054"/>
                </a:cubicBezTo>
                <a:cubicBezTo>
                  <a:pt x="5552" y="7201"/>
                  <a:pt x="5548" y="7345"/>
                  <a:pt x="5539" y="7487"/>
                </a:cubicBezTo>
                <a:lnTo>
                  <a:pt x="5538" y="7519"/>
                </a:lnTo>
                <a:cubicBezTo>
                  <a:pt x="5538" y="7519"/>
                  <a:pt x="5537" y="7519"/>
                  <a:pt x="5537" y="7519"/>
                </a:cubicBezTo>
                <a:cubicBezTo>
                  <a:pt x="5448" y="9173"/>
                  <a:pt x="4950" y="10489"/>
                  <a:pt x="4314" y="10767"/>
                </a:cubicBezTo>
                <a:lnTo>
                  <a:pt x="4314" y="10773"/>
                </a:lnTo>
                <a:cubicBezTo>
                  <a:pt x="4305" y="10777"/>
                  <a:pt x="4295" y="10782"/>
                  <a:pt x="4285" y="10780"/>
                </a:cubicBezTo>
                <a:cubicBezTo>
                  <a:pt x="4230" y="10806"/>
                  <a:pt x="4174" y="10820"/>
                  <a:pt x="4116" y="10822"/>
                </a:cubicBezTo>
                <a:lnTo>
                  <a:pt x="4086" y="10830"/>
                </a:lnTo>
                <a:lnTo>
                  <a:pt x="4086" y="10828"/>
                </a:lnTo>
                <a:lnTo>
                  <a:pt x="4085" y="10828"/>
                </a:lnTo>
                <a:cubicBezTo>
                  <a:pt x="4084" y="10810"/>
                  <a:pt x="4084" y="10792"/>
                  <a:pt x="4084" y="10774"/>
                </a:cubicBezTo>
                <a:cubicBezTo>
                  <a:pt x="4084" y="10748"/>
                  <a:pt x="4084" y="10721"/>
                  <a:pt x="4087" y="10695"/>
                </a:cubicBezTo>
                <a:cubicBezTo>
                  <a:pt x="4086" y="10548"/>
                  <a:pt x="4091" y="10403"/>
                  <a:pt x="4100" y="10261"/>
                </a:cubicBezTo>
                <a:lnTo>
                  <a:pt x="4101" y="10230"/>
                </a:lnTo>
                <a:cubicBezTo>
                  <a:pt x="4101" y="10230"/>
                  <a:pt x="4101" y="10230"/>
                  <a:pt x="4102" y="10230"/>
                </a:cubicBezTo>
                <a:cubicBezTo>
                  <a:pt x="4191" y="8576"/>
                  <a:pt x="4689" y="7260"/>
                  <a:pt x="5324" y="6981"/>
                </a:cubicBezTo>
                <a:lnTo>
                  <a:pt x="5325" y="6976"/>
                </a:lnTo>
                <a:cubicBezTo>
                  <a:pt x="5334" y="6971"/>
                  <a:pt x="5343" y="6967"/>
                  <a:pt x="5353" y="6968"/>
                </a:cubicBezTo>
                <a:cubicBezTo>
                  <a:pt x="5408" y="6942"/>
                  <a:pt x="5465" y="6928"/>
                  <a:pt x="5522" y="6926"/>
                </a:cubicBezTo>
                <a:close/>
                <a:moveTo>
                  <a:pt x="2579" y="6918"/>
                </a:moveTo>
                <a:lnTo>
                  <a:pt x="2609" y="6926"/>
                </a:lnTo>
                <a:cubicBezTo>
                  <a:pt x="2667" y="6928"/>
                  <a:pt x="2723" y="6942"/>
                  <a:pt x="2779" y="6968"/>
                </a:cubicBezTo>
                <a:cubicBezTo>
                  <a:pt x="2788" y="6967"/>
                  <a:pt x="2798" y="6971"/>
                  <a:pt x="2807" y="6976"/>
                </a:cubicBezTo>
                <a:lnTo>
                  <a:pt x="2807" y="6981"/>
                </a:lnTo>
                <a:cubicBezTo>
                  <a:pt x="3443" y="7260"/>
                  <a:pt x="3941" y="8576"/>
                  <a:pt x="4030" y="10230"/>
                </a:cubicBezTo>
                <a:cubicBezTo>
                  <a:pt x="4031" y="10230"/>
                  <a:pt x="4031" y="10230"/>
                  <a:pt x="4031" y="10230"/>
                </a:cubicBezTo>
                <a:lnTo>
                  <a:pt x="4032" y="10261"/>
                </a:lnTo>
                <a:cubicBezTo>
                  <a:pt x="4041" y="10403"/>
                  <a:pt x="4045" y="10548"/>
                  <a:pt x="4045" y="10695"/>
                </a:cubicBezTo>
                <a:cubicBezTo>
                  <a:pt x="4048" y="10721"/>
                  <a:pt x="4048" y="10748"/>
                  <a:pt x="4048" y="10774"/>
                </a:cubicBezTo>
                <a:cubicBezTo>
                  <a:pt x="4048" y="10792"/>
                  <a:pt x="4048" y="10810"/>
                  <a:pt x="4047" y="10828"/>
                </a:cubicBezTo>
                <a:lnTo>
                  <a:pt x="4046" y="10828"/>
                </a:lnTo>
                <a:lnTo>
                  <a:pt x="4046" y="10830"/>
                </a:lnTo>
                <a:lnTo>
                  <a:pt x="4015" y="10822"/>
                </a:lnTo>
                <a:cubicBezTo>
                  <a:pt x="3958" y="10820"/>
                  <a:pt x="3902" y="10806"/>
                  <a:pt x="3846" y="10780"/>
                </a:cubicBezTo>
                <a:cubicBezTo>
                  <a:pt x="3836" y="10782"/>
                  <a:pt x="3827" y="10777"/>
                  <a:pt x="3818" y="10773"/>
                </a:cubicBezTo>
                <a:lnTo>
                  <a:pt x="3817" y="10767"/>
                </a:lnTo>
                <a:cubicBezTo>
                  <a:pt x="3182" y="10489"/>
                  <a:pt x="2684" y="9173"/>
                  <a:pt x="2595" y="7519"/>
                </a:cubicBezTo>
                <a:cubicBezTo>
                  <a:pt x="2594" y="7519"/>
                  <a:pt x="2594" y="7519"/>
                  <a:pt x="2594" y="7519"/>
                </a:cubicBezTo>
                <a:lnTo>
                  <a:pt x="2593" y="7487"/>
                </a:lnTo>
                <a:cubicBezTo>
                  <a:pt x="2584" y="7345"/>
                  <a:pt x="2580" y="7201"/>
                  <a:pt x="2580" y="7054"/>
                </a:cubicBezTo>
                <a:cubicBezTo>
                  <a:pt x="2577" y="7027"/>
                  <a:pt x="2577" y="7001"/>
                  <a:pt x="2577" y="6974"/>
                </a:cubicBezTo>
                <a:lnTo>
                  <a:pt x="2578" y="6921"/>
                </a:lnTo>
                <a:lnTo>
                  <a:pt x="2579" y="6921"/>
                </a:lnTo>
                <a:close/>
                <a:moveTo>
                  <a:pt x="2555" y="6918"/>
                </a:moveTo>
                <a:lnTo>
                  <a:pt x="2555" y="6921"/>
                </a:lnTo>
                <a:lnTo>
                  <a:pt x="2556" y="6921"/>
                </a:lnTo>
                <a:lnTo>
                  <a:pt x="2557" y="6974"/>
                </a:lnTo>
                <a:cubicBezTo>
                  <a:pt x="2557" y="7001"/>
                  <a:pt x="2557" y="7027"/>
                  <a:pt x="2554" y="7054"/>
                </a:cubicBezTo>
                <a:cubicBezTo>
                  <a:pt x="2554" y="7201"/>
                  <a:pt x="2550" y="7345"/>
                  <a:pt x="2541" y="7487"/>
                </a:cubicBezTo>
                <a:lnTo>
                  <a:pt x="2540" y="7519"/>
                </a:lnTo>
                <a:cubicBezTo>
                  <a:pt x="2540" y="7519"/>
                  <a:pt x="2540" y="7519"/>
                  <a:pt x="2539" y="7519"/>
                </a:cubicBezTo>
                <a:cubicBezTo>
                  <a:pt x="2450" y="9173"/>
                  <a:pt x="1952" y="10489"/>
                  <a:pt x="1316" y="10767"/>
                </a:cubicBezTo>
                <a:lnTo>
                  <a:pt x="1316" y="10773"/>
                </a:lnTo>
                <a:cubicBezTo>
                  <a:pt x="1307" y="10777"/>
                  <a:pt x="1297" y="10782"/>
                  <a:pt x="1288" y="10780"/>
                </a:cubicBezTo>
                <a:cubicBezTo>
                  <a:pt x="1232" y="10806"/>
                  <a:pt x="1176" y="10820"/>
                  <a:pt x="1118" y="10822"/>
                </a:cubicBezTo>
                <a:lnTo>
                  <a:pt x="1088" y="10830"/>
                </a:lnTo>
                <a:lnTo>
                  <a:pt x="1088" y="10828"/>
                </a:lnTo>
                <a:lnTo>
                  <a:pt x="1087" y="10828"/>
                </a:lnTo>
                <a:cubicBezTo>
                  <a:pt x="1086" y="10810"/>
                  <a:pt x="1086" y="10792"/>
                  <a:pt x="1086" y="10774"/>
                </a:cubicBezTo>
                <a:cubicBezTo>
                  <a:pt x="1086" y="10748"/>
                  <a:pt x="1086" y="10721"/>
                  <a:pt x="1089" y="10695"/>
                </a:cubicBezTo>
                <a:cubicBezTo>
                  <a:pt x="1089" y="10548"/>
                  <a:pt x="1093" y="10403"/>
                  <a:pt x="1102" y="10261"/>
                </a:cubicBezTo>
                <a:lnTo>
                  <a:pt x="1103" y="10230"/>
                </a:lnTo>
                <a:cubicBezTo>
                  <a:pt x="1103" y="10230"/>
                  <a:pt x="1103" y="10230"/>
                  <a:pt x="1104" y="10230"/>
                </a:cubicBezTo>
                <a:cubicBezTo>
                  <a:pt x="1193" y="8576"/>
                  <a:pt x="1691" y="7260"/>
                  <a:pt x="2326" y="6981"/>
                </a:cubicBezTo>
                <a:lnTo>
                  <a:pt x="2327" y="6976"/>
                </a:lnTo>
                <a:cubicBezTo>
                  <a:pt x="2336" y="6971"/>
                  <a:pt x="2345" y="6967"/>
                  <a:pt x="2355" y="6968"/>
                </a:cubicBezTo>
                <a:cubicBezTo>
                  <a:pt x="2411" y="6942"/>
                  <a:pt x="2467" y="6928"/>
                  <a:pt x="2524" y="6926"/>
                </a:cubicBezTo>
                <a:close/>
                <a:moveTo>
                  <a:pt x="19328" y="3546"/>
                </a:moveTo>
                <a:cubicBezTo>
                  <a:pt x="19422" y="4826"/>
                  <a:pt x="19803" y="5841"/>
                  <a:pt x="20290" y="6120"/>
                </a:cubicBezTo>
                <a:cubicBezTo>
                  <a:pt x="20196" y="4840"/>
                  <a:pt x="19815" y="3826"/>
                  <a:pt x="19328" y="3546"/>
                </a:cubicBezTo>
                <a:close/>
                <a:moveTo>
                  <a:pt x="18783" y="3546"/>
                </a:moveTo>
                <a:cubicBezTo>
                  <a:pt x="18296" y="3826"/>
                  <a:pt x="17915" y="4840"/>
                  <a:pt x="17821" y="6120"/>
                </a:cubicBezTo>
                <a:cubicBezTo>
                  <a:pt x="18308" y="5841"/>
                  <a:pt x="18689" y="4826"/>
                  <a:pt x="18783" y="3546"/>
                </a:cubicBezTo>
                <a:close/>
                <a:moveTo>
                  <a:pt x="16330" y="3546"/>
                </a:moveTo>
                <a:cubicBezTo>
                  <a:pt x="16424" y="4826"/>
                  <a:pt x="16805" y="5841"/>
                  <a:pt x="17292" y="6120"/>
                </a:cubicBezTo>
                <a:cubicBezTo>
                  <a:pt x="17198" y="4840"/>
                  <a:pt x="16817" y="3826"/>
                  <a:pt x="16330" y="3546"/>
                </a:cubicBezTo>
                <a:close/>
                <a:moveTo>
                  <a:pt x="15785" y="3546"/>
                </a:moveTo>
                <a:cubicBezTo>
                  <a:pt x="15298" y="3826"/>
                  <a:pt x="14917" y="4840"/>
                  <a:pt x="14823" y="6120"/>
                </a:cubicBezTo>
                <a:cubicBezTo>
                  <a:pt x="15310" y="5841"/>
                  <a:pt x="15691" y="4826"/>
                  <a:pt x="15785" y="3546"/>
                </a:cubicBezTo>
                <a:close/>
                <a:moveTo>
                  <a:pt x="13332" y="3546"/>
                </a:moveTo>
                <a:cubicBezTo>
                  <a:pt x="13426" y="4826"/>
                  <a:pt x="13807" y="5841"/>
                  <a:pt x="14294" y="6120"/>
                </a:cubicBezTo>
                <a:cubicBezTo>
                  <a:pt x="14200" y="4840"/>
                  <a:pt x="13819" y="3826"/>
                  <a:pt x="13332" y="3546"/>
                </a:cubicBezTo>
                <a:close/>
                <a:moveTo>
                  <a:pt x="12787" y="3546"/>
                </a:moveTo>
                <a:cubicBezTo>
                  <a:pt x="12300" y="3826"/>
                  <a:pt x="11919" y="4840"/>
                  <a:pt x="11825" y="6120"/>
                </a:cubicBezTo>
                <a:cubicBezTo>
                  <a:pt x="12312" y="5841"/>
                  <a:pt x="12693" y="4826"/>
                  <a:pt x="12787" y="3546"/>
                </a:cubicBezTo>
                <a:close/>
                <a:moveTo>
                  <a:pt x="10334" y="3546"/>
                </a:moveTo>
                <a:cubicBezTo>
                  <a:pt x="10428" y="4826"/>
                  <a:pt x="10809" y="5841"/>
                  <a:pt x="11296" y="6120"/>
                </a:cubicBezTo>
                <a:cubicBezTo>
                  <a:pt x="11202" y="4840"/>
                  <a:pt x="10821" y="3826"/>
                  <a:pt x="10334" y="3546"/>
                </a:cubicBezTo>
                <a:close/>
                <a:moveTo>
                  <a:pt x="9790" y="3546"/>
                </a:moveTo>
                <a:cubicBezTo>
                  <a:pt x="9302" y="3826"/>
                  <a:pt x="8921" y="4840"/>
                  <a:pt x="8827" y="6120"/>
                </a:cubicBezTo>
                <a:cubicBezTo>
                  <a:pt x="9315" y="5841"/>
                  <a:pt x="9695" y="4826"/>
                  <a:pt x="9790" y="3546"/>
                </a:cubicBezTo>
                <a:close/>
                <a:moveTo>
                  <a:pt x="7336" y="3546"/>
                </a:moveTo>
                <a:cubicBezTo>
                  <a:pt x="7430" y="4826"/>
                  <a:pt x="7811" y="5841"/>
                  <a:pt x="8299" y="6120"/>
                </a:cubicBezTo>
                <a:cubicBezTo>
                  <a:pt x="8204" y="4840"/>
                  <a:pt x="7824" y="3826"/>
                  <a:pt x="7336" y="3546"/>
                </a:cubicBezTo>
                <a:close/>
                <a:moveTo>
                  <a:pt x="6792" y="3546"/>
                </a:moveTo>
                <a:cubicBezTo>
                  <a:pt x="6304" y="3826"/>
                  <a:pt x="5923" y="4840"/>
                  <a:pt x="5829" y="6120"/>
                </a:cubicBezTo>
                <a:cubicBezTo>
                  <a:pt x="6317" y="5841"/>
                  <a:pt x="6697" y="4826"/>
                  <a:pt x="6792" y="3546"/>
                </a:cubicBezTo>
                <a:close/>
                <a:moveTo>
                  <a:pt x="4338" y="3546"/>
                </a:moveTo>
                <a:cubicBezTo>
                  <a:pt x="4432" y="4826"/>
                  <a:pt x="4813" y="5841"/>
                  <a:pt x="5301" y="6120"/>
                </a:cubicBezTo>
                <a:cubicBezTo>
                  <a:pt x="5206" y="4840"/>
                  <a:pt x="4826" y="3826"/>
                  <a:pt x="4338" y="3546"/>
                </a:cubicBezTo>
                <a:close/>
                <a:moveTo>
                  <a:pt x="3794" y="3546"/>
                </a:moveTo>
                <a:cubicBezTo>
                  <a:pt x="3306" y="3826"/>
                  <a:pt x="2926" y="4840"/>
                  <a:pt x="2831" y="6120"/>
                </a:cubicBezTo>
                <a:cubicBezTo>
                  <a:pt x="3319" y="5841"/>
                  <a:pt x="3699" y="4826"/>
                  <a:pt x="3794" y="3546"/>
                </a:cubicBezTo>
                <a:close/>
                <a:moveTo>
                  <a:pt x="1340" y="3546"/>
                </a:moveTo>
                <a:cubicBezTo>
                  <a:pt x="1435" y="4826"/>
                  <a:pt x="1815" y="5841"/>
                  <a:pt x="2303" y="6120"/>
                </a:cubicBezTo>
                <a:cubicBezTo>
                  <a:pt x="2208" y="4840"/>
                  <a:pt x="1828" y="3826"/>
                  <a:pt x="1340" y="3546"/>
                </a:cubicBezTo>
                <a:close/>
                <a:moveTo>
                  <a:pt x="21600" y="3060"/>
                </a:moveTo>
                <a:lnTo>
                  <a:pt x="21600" y="3689"/>
                </a:lnTo>
                <a:cubicBezTo>
                  <a:pt x="21201" y="4089"/>
                  <a:pt x="20901" y="5004"/>
                  <a:pt x="20819" y="6120"/>
                </a:cubicBezTo>
                <a:cubicBezTo>
                  <a:pt x="21146" y="5932"/>
                  <a:pt x="21426" y="5412"/>
                  <a:pt x="21600" y="4698"/>
                </a:cubicBezTo>
                <a:lnTo>
                  <a:pt x="21600" y="5650"/>
                </a:lnTo>
                <a:cubicBezTo>
                  <a:pt x="21387" y="6212"/>
                  <a:pt x="21108" y="6603"/>
                  <a:pt x="20795" y="6741"/>
                </a:cubicBezTo>
                <a:lnTo>
                  <a:pt x="20795" y="6747"/>
                </a:lnTo>
                <a:cubicBezTo>
                  <a:pt x="20785" y="6751"/>
                  <a:pt x="20776" y="6756"/>
                  <a:pt x="20766" y="6754"/>
                </a:cubicBezTo>
                <a:cubicBezTo>
                  <a:pt x="20711" y="6780"/>
                  <a:pt x="20654" y="6794"/>
                  <a:pt x="20597" y="6797"/>
                </a:cubicBezTo>
                <a:lnTo>
                  <a:pt x="20567" y="6804"/>
                </a:lnTo>
                <a:lnTo>
                  <a:pt x="20567" y="6802"/>
                </a:lnTo>
                <a:lnTo>
                  <a:pt x="20566" y="6802"/>
                </a:lnTo>
                <a:cubicBezTo>
                  <a:pt x="20565" y="6784"/>
                  <a:pt x="20565" y="6766"/>
                  <a:pt x="20565" y="6748"/>
                </a:cubicBezTo>
                <a:cubicBezTo>
                  <a:pt x="20565" y="6721"/>
                  <a:pt x="20565" y="6695"/>
                  <a:pt x="20567" y="6668"/>
                </a:cubicBezTo>
                <a:cubicBezTo>
                  <a:pt x="20567" y="6520"/>
                  <a:pt x="20571" y="6374"/>
                  <a:pt x="20580" y="6231"/>
                </a:cubicBezTo>
                <a:lnTo>
                  <a:pt x="20581" y="6200"/>
                </a:lnTo>
                <a:cubicBezTo>
                  <a:pt x="20582" y="6200"/>
                  <a:pt x="20582" y="6200"/>
                  <a:pt x="20582" y="6199"/>
                </a:cubicBezTo>
                <a:cubicBezTo>
                  <a:pt x="20661" y="4717"/>
                  <a:pt x="21064" y="3503"/>
                  <a:pt x="21600" y="3060"/>
                </a:cubicBezTo>
                <a:close/>
                <a:moveTo>
                  <a:pt x="19076" y="2862"/>
                </a:moveTo>
                <a:lnTo>
                  <a:pt x="19106" y="2870"/>
                </a:lnTo>
                <a:cubicBezTo>
                  <a:pt x="19163" y="2872"/>
                  <a:pt x="19220" y="2886"/>
                  <a:pt x="19275" y="2912"/>
                </a:cubicBezTo>
                <a:cubicBezTo>
                  <a:pt x="19285" y="2910"/>
                  <a:pt x="19294" y="2915"/>
                  <a:pt x="19304" y="2920"/>
                </a:cubicBezTo>
                <a:lnTo>
                  <a:pt x="19304" y="2925"/>
                </a:lnTo>
                <a:cubicBezTo>
                  <a:pt x="19940" y="3206"/>
                  <a:pt x="20438" y="4532"/>
                  <a:pt x="20527" y="6199"/>
                </a:cubicBezTo>
                <a:cubicBezTo>
                  <a:pt x="20527" y="6200"/>
                  <a:pt x="20527" y="6200"/>
                  <a:pt x="20528" y="6200"/>
                </a:cubicBezTo>
                <a:lnTo>
                  <a:pt x="20529" y="6231"/>
                </a:lnTo>
                <a:cubicBezTo>
                  <a:pt x="20537" y="6374"/>
                  <a:pt x="20542" y="6520"/>
                  <a:pt x="20542" y="6668"/>
                </a:cubicBezTo>
                <a:cubicBezTo>
                  <a:pt x="20544" y="6695"/>
                  <a:pt x="20544" y="6721"/>
                  <a:pt x="20544" y="6748"/>
                </a:cubicBezTo>
                <a:cubicBezTo>
                  <a:pt x="20544" y="6766"/>
                  <a:pt x="20544" y="6784"/>
                  <a:pt x="20543" y="6802"/>
                </a:cubicBezTo>
                <a:lnTo>
                  <a:pt x="20542" y="6802"/>
                </a:lnTo>
                <a:lnTo>
                  <a:pt x="20542" y="6804"/>
                </a:lnTo>
                <a:lnTo>
                  <a:pt x="20512" y="6797"/>
                </a:lnTo>
                <a:cubicBezTo>
                  <a:pt x="20454" y="6794"/>
                  <a:pt x="20398" y="6780"/>
                  <a:pt x="20343" y="6754"/>
                </a:cubicBezTo>
                <a:cubicBezTo>
                  <a:pt x="20333" y="6756"/>
                  <a:pt x="20323" y="6751"/>
                  <a:pt x="20314" y="6747"/>
                </a:cubicBezTo>
                <a:lnTo>
                  <a:pt x="20314" y="6741"/>
                </a:lnTo>
                <a:cubicBezTo>
                  <a:pt x="19678" y="6461"/>
                  <a:pt x="19180" y="5134"/>
                  <a:pt x="19091" y="3467"/>
                </a:cubicBezTo>
                <a:cubicBezTo>
                  <a:pt x="19091" y="3467"/>
                  <a:pt x="19091" y="3467"/>
                  <a:pt x="19090" y="3467"/>
                </a:cubicBezTo>
                <a:lnTo>
                  <a:pt x="19089" y="3435"/>
                </a:lnTo>
                <a:cubicBezTo>
                  <a:pt x="19080" y="3292"/>
                  <a:pt x="19076" y="3146"/>
                  <a:pt x="19076" y="2998"/>
                </a:cubicBezTo>
                <a:cubicBezTo>
                  <a:pt x="19074" y="2972"/>
                  <a:pt x="19074" y="2945"/>
                  <a:pt x="19074" y="2918"/>
                </a:cubicBezTo>
                <a:lnTo>
                  <a:pt x="19075" y="2864"/>
                </a:lnTo>
                <a:lnTo>
                  <a:pt x="19076" y="2864"/>
                </a:lnTo>
                <a:close/>
                <a:moveTo>
                  <a:pt x="19035" y="2862"/>
                </a:moveTo>
                <a:lnTo>
                  <a:pt x="19035" y="2864"/>
                </a:lnTo>
                <a:lnTo>
                  <a:pt x="19036" y="2864"/>
                </a:lnTo>
                <a:lnTo>
                  <a:pt x="19037" y="2918"/>
                </a:lnTo>
                <a:cubicBezTo>
                  <a:pt x="19037" y="2945"/>
                  <a:pt x="19037" y="2972"/>
                  <a:pt x="19035" y="2998"/>
                </a:cubicBezTo>
                <a:cubicBezTo>
                  <a:pt x="19035" y="3146"/>
                  <a:pt x="19031" y="3292"/>
                  <a:pt x="19022" y="3435"/>
                </a:cubicBezTo>
                <a:lnTo>
                  <a:pt x="19021" y="3467"/>
                </a:lnTo>
                <a:cubicBezTo>
                  <a:pt x="19020" y="3467"/>
                  <a:pt x="19020" y="3467"/>
                  <a:pt x="19020" y="3467"/>
                </a:cubicBezTo>
                <a:cubicBezTo>
                  <a:pt x="18931" y="5134"/>
                  <a:pt x="18433" y="6461"/>
                  <a:pt x="17797" y="6741"/>
                </a:cubicBezTo>
                <a:lnTo>
                  <a:pt x="17797" y="6747"/>
                </a:lnTo>
                <a:cubicBezTo>
                  <a:pt x="17787" y="6751"/>
                  <a:pt x="17778" y="6756"/>
                  <a:pt x="17768" y="6754"/>
                </a:cubicBezTo>
                <a:cubicBezTo>
                  <a:pt x="17713" y="6780"/>
                  <a:pt x="17656" y="6794"/>
                  <a:pt x="17599" y="6797"/>
                </a:cubicBezTo>
                <a:lnTo>
                  <a:pt x="17569" y="6804"/>
                </a:lnTo>
                <a:lnTo>
                  <a:pt x="17569" y="6802"/>
                </a:lnTo>
                <a:lnTo>
                  <a:pt x="17568" y="6802"/>
                </a:lnTo>
                <a:cubicBezTo>
                  <a:pt x="17567" y="6784"/>
                  <a:pt x="17567" y="6766"/>
                  <a:pt x="17567" y="6748"/>
                </a:cubicBezTo>
                <a:cubicBezTo>
                  <a:pt x="17567" y="6721"/>
                  <a:pt x="17567" y="6695"/>
                  <a:pt x="17569" y="6668"/>
                </a:cubicBezTo>
                <a:cubicBezTo>
                  <a:pt x="17569" y="6520"/>
                  <a:pt x="17573" y="6374"/>
                  <a:pt x="17582" y="6231"/>
                </a:cubicBezTo>
                <a:lnTo>
                  <a:pt x="17583" y="6200"/>
                </a:lnTo>
                <a:cubicBezTo>
                  <a:pt x="17584" y="6200"/>
                  <a:pt x="17584" y="6200"/>
                  <a:pt x="17584" y="6199"/>
                </a:cubicBezTo>
                <a:cubicBezTo>
                  <a:pt x="17673" y="4532"/>
                  <a:pt x="18171" y="3206"/>
                  <a:pt x="18807" y="2925"/>
                </a:cubicBezTo>
                <a:lnTo>
                  <a:pt x="18807" y="2920"/>
                </a:lnTo>
                <a:cubicBezTo>
                  <a:pt x="18817" y="2915"/>
                  <a:pt x="18826" y="2910"/>
                  <a:pt x="18836" y="2912"/>
                </a:cubicBezTo>
                <a:cubicBezTo>
                  <a:pt x="18891" y="2886"/>
                  <a:pt x="18948" y="2872"/>
                  <a:pt x="19005" y="2870"/>
                </a:cubicBezTo>
                <a:close/>
                <a:moveTo>
                  <a:pt x="16078" y="2862"/>
                </a:moveTo>
                <a:lnTo>
                  <a:pt x="16108" y="2870"/>
                </a:lnTo>
                <a:cubicBezTo>
                  <a:pt x="16165" y="2872"/>
                  <a:pt x="16222" y="2886"/>
                  <a:pt x="16277" y="2912"/>
                </a:cubicBezTo>
                <a:cubicBezTo>
                  <a:pt x="16287" y="2910"/>
                  <a:pt x="16296" y="2915"/>
                  <a:pt x="16306" y="2920"/>
                </a:cubicBezTo>
                <a:lnTo>
                  <a:pt x="16306" y="2925"/>
                </a:lnTo>
                <a:cubicBezTo>
                  <a:pt x="16942" y="3206"/>
                  <a:pt x="17440" y="4532"/>
                  <a:pt x="17529" y="6199"/>
                </a:cubicBezTo>
                <a:cubicBezTo>
                  <a:pt x="17529" y="6200"/>
                  <a:pt x="17529" y="6200"/>
                  <a:pt x="17530" y="6200"/>
                </a:cubicBezTo>
                <a:lnTo>
                  <a:pt x="17531" y="6231"/>
                </a:lnTo>
                <a:cubicBezTo>
                  <a:pt x="17540" y="6374"/>
                  <a:pt x="17544" y="6520"/>
                  <a:pt x="17544" y="6668"/>
                </a:cubicBezTo>
                <a:cubicBezTo>
                  <a:pt x="17546" y="6695"/>
                  <a:pt x="17546" y="6721"/>
                  <a:pt x="17546" y="6748"/>
                </a:cubicBezTo>
                <a:cubicBezTo>
                  <a:pt x="17546" y="6766"/>
                  <a:pt x="17546" y="6784"/>
                  <a:pt x="17545" y="6802"/>
                </a:cubicBezTo>
                <a:lnTo>
                  <a:pt x="17544" y="6802"/>
                </a:lnTo>
                <a:lnTo>
                  <a:pt x="17544" y="6804"/>
                </a:lnTo>
                <a:lnTo>
                  <a:pt x="17514" y="6797"/>
                </a:lnTo>
                <a:cubicBezTo>
                  <a:pt x="17457" y="6794"/>
                  <a:pt x="17400" y="6780"/>
                  <a:pt x="17345" y="6754"/>
                </a:cubicBezTo>
                <a:cubicBezTo>
                  <a:pt x="17335" y="6756"/>
                  <a:pt x="17326" y="6751"/>
                  <a:pt x="17316" y="6747"/>
                </a:cubicBezTo>
                <a:lnTo>
                  <a:pt x="17316" y="6741"/>
                </a:lnTo>
                <a:cubicBezTo>
                  <a:pt x="16680" y="6461"/>
                  <a:pt x="16182" y="5134"/>
                  <a:pt x="16093" y="3467"/>
                </a:cubicBezTo>
                <a:cubicBezTo>
                  <a:pt x="16093" y="3467"/>
                  <a:pt x="16093" y="3467"/>
                  <a:pt x="16092" y="3467"/>
                </a:cubicBezTo>
                <a:lnTo>
                  <a:pt x="16091" y="3435"/>
                </a:lnTo>
                <a:cubicBezTo>
                  <a:pt x="16082" y="3292"/>
                  <a:pt x="16078" y="3146"/>
                  <a:pt x="16078" y="2998"/>
                </a:cubicBezTo>
                <a:cubicBezTo>
                  <a:pt x="16076" y="2972"/>
                  <a:pt x="16076" y="2945"/>
                  <a:pt x="16076" y="2918"/>
                </a:cubicBezTo>
                <a:lnTo>
                  <a:pt x="16077" y="2864"/>
                </a:lnTo>
                <a:lnTo>
                  <a:pt x="16078" y="2864"/>
                </a:lnTo>
                <a:close/>
                <a:moveTo>
                  <a:pt x="16037" y="2862"/>
                </a:moveTo>
                <a:lnTo>
                  <a:pt x="16037" y="2864"/>
                </a:lnTo>
                <a:lnTo>
                  <a:pt x="16038" y="2864"/>
                </a:lnTo>
                <a:lnTo>
                  <a:pt x="16039" y="2918"/>
                </a:lnTo>
                <a:cubicBezTo>
                  <a:pt x="16039" y="2945"/>
                  <a:pt x="16039" y="2972"/>
                  <a:pt x="16037" y="2998"/>
                </a:cubicBezTo>
                <a:cubicBezTo>
                  <a:pt x="16037" y="3146"/>
                  <a:pt x="16033" y="3292"/>
                  <a:pt x="16024" y="3435"/>
                </a:cubicBezTo>
                <a:lnTo>
                  <a:pt x="16023" y="3467"/>
                </a:lnTo>
                <a:cubicBezTo>
                  <a:pt x="16022" y="3467"/>
                  <a:pt x="16022" y="3467"/>
                  <a:pt x="16022" y="3467"/>
                </a:cubicBezTo>
                <a:cubicBezTo>
                  <a:pt x="15933" y="5134"/>
                  <a:pt x="15435" y="6461"/>
                  <a:pt x="14799" y="6741"/>
                </a:cubicBezTo>
                <a:lnTo>
                  <a:pt x="14799" y="6747"/>
                </a:lnTo>
                <a:cubicBezTo>
                  <a:pt x="14789" y="6751"/>
                  <a:pt x="14780" y="6756"/>
                  <a:pt x="14770" y="6754"/>
                </a:cubicBezTo>
                <a:cubicBezTo>
                  <a:pt x="14715" y="6780"/>
                  <a:pt x="14658" y="6794"/>
                  <a:pt x="14601" y="6797"/>
                </a:cubicBezTo>
                <a:lnTo>
                  <a:pt x="14571" y="6804"/>
                </a:lnTo>
                <a:lnTo>
                  <a:pt x="14571" y="6802"/>
                </a:lnTo>
                <a:lnTo>
                  <a:pt x="14570" y="6802"/>
                </a:lnTo>
                <a:cubicBezTo>
                  <a:pt x="14569" y="6784"/>
                  <a:pt x="14569" y="6766"/>
                  <a:pt x="14569" y="6748"/>
                </a:cubicBezTo>
                <a:cubicBezTo>
                  <a:pt x="14569" y="6721"/>
                  <a:pt x="14569" y="6695"/>
                  <a:pt x="14571" y="6668"/>
                </a:cubicBezTo>
                <a:cubicBezTo>
                  <a:pt x="14571" y="6520"/>
                  <a:pt x="14575" y="6374"/>
                  <a:pt x="14584" y="6231"/>
                </a:cubicBezTo>
                <a:lnTo>
                  <a:pt x="14585" y="6200"/>
                </a:lnTo>
                <a:cubicBezTo>
                  <a:pt x="14586" y="6200"/>
                  <a:pt x="14586" y="6200"/>
                  <a:pt x="14586" y="6199"/>
                </a:cubicBezTo>
                <a:cubicBezTo>
                  <a:pt x="14675" y="4532"/>
                  <a:pt x="15173" y="3206"/>
                  <a:pt x="15809" y="2925"/>
                </a:cubicBezTo>
                <a:lnTo>
                  <a:pt x="15809" y="2920"/>
                </a:lnTo>
                <a:cubicBezTo>
                  <a:pt x="15819" y="2915"/>
                  <a:pt x="15828" y="2910"/>
                  <a:pt x="15838" y="2912"/>
                </a:cubicBezTo>
                <a:cubicBezTo>
                  <a:pt x="15893" y="2886"/>
                  <a:pt x="15950" y="2872"/>
                  <a:pt x="16007" y="2870"/>
                </a:cubicBezTo>
                <a:close/>
                <a:moveTo>
                  <a:pt x="13080" y="2862"/>
                </a:moveTo>
                <a:lnTo>
                  <a:pt x="13110" y="2870"/>
                </a:lnTo>
                <a:cubicBezTo>
                  <a:pt x="13167" y="2872"/>
                  <a:pt x="13224" y="2886"/>
                  <a:pt x="13279" y="2912"/>
                </a:cubicBezTo>
                <a:cubicBezTo>
                  <a:pt x="13289" y="2910"/>
                  <a:pt x="13298" y="2915"/>
                  <a:pt x="13308" y="2920"/>
                </a:cubicBezTo>
                <a:lnTo>
                  <a:pt x="13308" y="2925"/>
                </a:lnTo>
                <a:cubicBezTo>
                  <a:pt x="13944" y="3206"/>
                  <a:pt x="14442" y="4532"/>
                  <a:pt x="14531" y="6199"/>
                </a:cubicBezTo>
                <a:cubicBezTo>
                  <a:pt x="14531" y="6200"/>
                  <a:pt x="14531" y="6200"/>
                  <a:pt x="14532" y="6200"/>
                </a:cubicBezTo>
                <a:lnTo>
                  <a:pt x="14533" y="6231"/>
                </a:lnTo>
                <a:cubicBezTo>
                  <a:pt x="14542" y="6374"/>
                  <a:pt x="14546" y="6520"/>
                  <a:pt x="14546" y="6668"/>
                </a:cubicBezTo>
                <a:cubicBezTo>
                  <a:pt x="14548" y="6695"/>
                  <a:pt x="14548" y="6721"/>
                  <a:pt x="14548" y="6748"/>
                </a:cubicBezTo>
                <a:cubicBezTo>
                  <a:pt x="14548" y="6766"/>
                  <a:pt x="14548" y="6784"/>
                  <a:pt x="14547" y="6802"/>
                </a:cubicBezTo>
                <a:lnTo>
                  <a:pt x="14546" y="6802"/>
                </a:lnTo>
                <a:lnTo>
                  <a:pt x="14546" y="6804"/>
                </a:lnTo>
                <a:lnTo>
                  <a:pt x="14516" y="6797"/>
                </a:lnTo>
                <a:cubicBezTo>
                  <a:pt x="14459" y="6794"/>
                  <a:pt x="14402" y="6780"/>
                  <a:pt x="14347" y="6754"/>
                </a:cubicBezTo>
                <a:cubicBezTo>
                  <a:pt x="14337" y="6756"/>
                  <a:pt x="14328" y="6751"/>
                  <a:pt x="14318" y="6747"/>
                </a:cubicBezTo>
                <a:lnTo>
                  <a:pt x="14318" y="6741"/>
                </a:lnTo>
                <a:cubicBezTo>
                  <a:pt x="13682" y="6461"/>
                  <a:pt x="13184" y="5134"/>
                  <a:pt x="13095" y="3467"/>
                </a:cubicBezTo>
                <a:cubicBezTo>
                  <a:pt x="13095" y="3467"/>
                  <a:pt x="13095" y="3467"/>
                  <a:pt x="13094" y="3467"/>
                </a:cubicBezTo>
                <a:lnTo>
                  <a:pt x="13093" y="3435"/>
                </a:lnTo>
                <a:cubicBezTo>
                  <a:pt x="13084" y="3292"/>
                  <a:pt x="13080" y="3146"/>
                  <a:pt x="13080" y="2998"/>
                </a:cubicBezTo>
                <a:cubicBezTo>
                  <a:pt x="13078" y="2972"/>
                  <a:pt x="13078" y="2945"/>
                  <a:pt x="13078" y="2918"/>
                </a:cubicBezTo>
                <a:lnTo>
                  <a:pt x="13079" y="2864"/>
                </a:lnTo>
                <a:lnTo>
                  <a:pt x="13080" y="2864"/>
                </a:lnTo>
                <a:close/>
                <a:moveTo>
                  <a:pt x="10082" y="2862"/>
                </a:moveTo>
                <a:lnTo>
                  <a:pt x="10112" y="2870"/>
                </a:lnTo>
                <a:cubicBezTo>
                  <a:pt x="10170" y="2872"/>
                  <a:pt x="10226" y="2886"/>
                  <a:pt x="10281" y="2912"/>
                </a:cubicBezTo>
                <a:cubicBezTo>
                  <a:pt x="10291" y="2910"/>
                  <a:pt x="10301" y="2915"/>
                  <a:pt x="10310" y="2920"/>
                </a:cubicBezTo>
                <a:lnTo>
                  <a:pt x="10310" y="2925"/>
                </a:lnTo>
                <a:cubicBezTo>
                  <a:pt x="10946" y="3206"/>
                  <a:pt x="11444" y="4532"/>
                  <a:pt x="11533" y="6199"/>
                </a:cubicBezTo>
                <a:cubicBezTo>
                  <a:pt x="11533" y="6200"/>
                  <a:pt x="11534" y="6200"/>
                  <a:pt x="11534" y="6200"/>
                </a:cubicBezTo>
                <a:lnTo>
                  <a:pt x="11535" y="6231"/>
                </a:lnTo>
                <a:cubicBezTo>
                  <a:pt x="11544" y="6374"/>
                  <a:pt x="11548" y="6520"/>
                  <a:pt x="11548" y="6668"/>
                </a:cubicBezTo>
                <a:cubicBezTo>
                  <a:pt x="11550" y="6695"/>
                  <a:pt x="11550" y="6721"/>
                  <a:pt x="11550" y="6748"/>
                </a:cubicBezTo>
                <a:cubicBezTo>
                  <a:pt x="11550" y="6766"/>
                  <a:pt x="11550" y="6784"/>
                  <a:pt x="11549" y="6802"/>
                </a:cubicBezTo>
                <a:lnTo>
                  <a:pt x="11549" y="6802"/>
                </a:lnTo>
                <a:lnTo>
                  <a:pt x="11548" y="6804"/>
                </a:lnTo>
                <a:lnTo>
                  <a:pt x="11518" y="6797"/>
                </a:lnTo>
                <a:cubicBezTo>
                  <a:pt x="11461" y="6794"/>
                  <a:pt x="11404" y="6780"/>
                  <a:pt x="11349" y="6754"/>
                </a:cubicBezTo>
                <a:cubicBezTo>
                  <a:pt x="11339" y="6756"/>
                  <a:pt x="11330" y="6751"/>
                  <a:pt x="11320" y="6747"/>
                </a:cubicBezTo>
                <a:lnTo>
                  <a:pt x="11320" y="6741"/>
                </a:lnTo>
                <a:cubicBezTo>
                  <a:pt x="10684" y="6461"/>
                  <a:pt x="10186" y="5134"/>
                  <a:pt x="10097" y="3467"/>
                </a:cubicBezTo>
                <a:cubicBezTo>
                  <a:pt x="10097" y="3467"/>
                  <a:pt x="10097" y="3467"/>
                  <a:pt x="10097" y="3467"/>
                </a:cubicBezTo>
                <a:lnTo>
                  <a:pt x="10096" y="3435"/>
                </a:lnTo>
                <a:cubicBezTo>
                  <a:pt x="10087" y="3292"/>
                  <a:pt x="10082" y="3146"/>
                  <a:pt x="10082" y="2998"/>
                </a:cubicBezTo>
                <a:cubicBezTo>
                  <a:pt x="10080" y="2972"/>
                  <a:pt x="10080" y="2945"/>
                  <a:pt x="10080" y="2918"/>
                </a:cubicBezTo>
                <a:lnTo>
                  <a:pt x="10081" y="2864"/>
                </a:lnTo>
                <a:lnTo>
                  <a:pt x="10082" y="2864"/>
                </a:lnTo>
                <a:close/>
                <a:moveTo>
                  <a:pt x="10042" y="2862"/>
                </a:moveTo>
                <a:lnTo>
                  <a:pt x="10042" y="2864"/>
                </a:lnTo>
                <a:lnTo>
                  <a:pt x="10042" y="2864"/>
                </a:lnTo>
                <a:lnTo>
                  <a:pt x="10044" y="2918"/>
                </a:lnTo>
                <a:cubicBezTo>
                  <a:pt x="10044" y="2945"/>
                  <a:pt x="10043" y="2972"/>
                  <a:pt x="10041" y="2998"/>
                </a:cubicBezTo>
                <a:cubicBezTo>
                  <a:pt x="10041" y="3146"/>
                  <a:pt x="10037" y="3292"/>
                  <a:pt x="10028" y="3435"/>
                </a:cubicBezTo>
                <a:lnTo>
                  <a:pt x="10027" y="3467"/>
                </a:lnTo>
                <a:cubicBezTo>
                  <a:pt x="10027" y="3467"/>
                  <a:pt x="10026" y="3467"/>
                  <a:pt x="10026" y="3467"/>
                </a:cubicBezTo>
                <a:cubicBezTo>
                  <a:pt x="9937" y="5134"/>
                  <a:pt x="9439" y="6461"/>
                  <a:pt x="8803" y="6741"/>
                </a:cubicBezTo>
                <a:lnTo>
                  <a:pt x="8803" y="6747"/>
                </a:lnTo>
                <a:cubicBezTo>
                  <a:pt x="8794" y="6751"/>
                  <a:pt x="8784" y="6756"/>
                  <a:pt x="8774" y="6754"/>
                </a:cubicBezTo>
                <a:cubicBezTo>
                  <a:pt x="8719" y="6780"/>
                  <a:pt x="8663" y="6794"/>
                  <a:pt x="8605" y="6797"/>
                </a:cubicBezTo>
                <a:lnTo>
                  <a:pt x="8575" y="6804"/>
                </a:lnTo>
                <a:lnTo>
                  <a:pt x="8575" y="6802"/>
                </a:lnTo>
                <a:lnTo>
                  <a:pt x="8574" y="6802"/>
                </a:lnTo>
                <a:cubicBezTo>
                  <a:pt x="8573" y="6784"/>
                  <a:pt x="8573" y="6766"/>
                  <a:pt x="8573" y="6748"/>
                </a:cubicBezTo>
                <a:cubicBezTo>
                  <a:pt x="8573" y="6721"/>
                  <a:pt x="8573" y="6695"/>
                  <a:pt x="8575" y="6668"/>
                </a:cubicBezTo>
                <a:cubicBezTo>
                  <a:pt x="8575" y="6520"/>
                  <a:pt x="8580" y="6374"/>
                  <a:pt x="8589" y="6231"/>
                </a:cubicBezTo>
                <a:lnTo>
                  <a:pt x="8590" y="6200"/>
                </a:lnTo>
                <a:cubicBezTo>
                  <a:pt x="8590" y="6200"/>
                  <a:pt x="8590" y="6200"/>
                  <a:pt x="8591" y="6199"/>
                </a:cubicBezTo>
                <a:cubicBezTo>
                  <a:pt x="8680" y="4532"/>
                  <a:pt x="9177" y="3206"/>
                  <a:pt x="9813" y="2925"/>
                </a:cubicBezTo>
                <a:lnTo>
                  <a:pt x="9813" y="2920"/>
                </a:lnTo>
                <a:cubicBezTo>
                  <a:pt x="9823" y="2915"/>
                  <a:pt x="9832" y="2910"/>
                  <a:pt x="9842" y="2912"/>
                </a:cubicBezTo>
                <a:cubicBezTo>
                  <a:pt x="9897" y="2886"/>
                  <a:pt x="9954" y="2872"/>
                  <a:pt x="10011" y="2870"/>
                </a:cubicBezTo>
                <a:close/>
                <a:moveTo>
                  <a:pt x="7084" y="2862"/>
                </a:moveTo>
                <a:lnTo>
                  <a:pt x="7114" y="2870"/>
                </a:lnTo>
                <a:cubicBezTo>
                  <a:pt x="7172" y="2872"/>
                  <a:pt x="7228" y="2886"/>
                  <a:pt x="7283" y="2912"/>
                </a:cubicBezTo>
                <a:cubicBezTo>
                  <a:pt x="7293" y="2910"/>
                  <a:pt x="7303" y="2915"/>
                  <a:pt x="7312" y="2920"/>
                </a:cubicBezTo>
                <a:lnTo>
                  <a:pt x="7312" y="2925"/>
                </a:lnTo>
                <a:cubicBezTo>
                  <a:pt x="7948" y="3206"/>
                  <a:pt x="8446" y="4532"/>
                  <a:pt x="8535" y="6199"/>
                </a:cubicBezTo>
                <a:cubicBezTo>
                  <a:pt x="8535" y="6200"/>
                  <a:pt x="8536" y="6200"/>
                  <a:pt x="8536" y="6200"/>
                </a:cubicBezTo>
                <a:lnTo>
                  <a:pt x="8537" y="6231"/>
                </a:lnTo>
                <a:cubicBezTo>
                  <a:pt x="8546" y="6374"/>
                  <a:pt x="8550" y="6520"/>
                  <a:pt x="8550" y="6668"/>
                </a:cubicBezTo>
                <a:cubicBezTo>
                  <a:pt x="8552" y="6695"/>
                  <a:pt x="8553" y="6721"/>
                  <a:pt x="8553" y="6748"/>
                </a:cubicBezTo>
                <a:cubicBezTo>
                  <a:pt x="8553" y="6766"/>
                  <a:pt x="8552" y="6784"/>
                  <a:pt x="8551" y="6802"/>
                </a:cubicBezTo>
                <a:lnTo>
                  <a:pt x="8551" y="6802"/>
                </a:lnTo>
                <a:lnTo>
                  <a:pt x="8551" y="6804"/>
                </a:lnTo>
                <a:lnTo>
                  <a:pt x="8520" y="6797"/>
                </a:lnTo>
                <a:cubicBezTo>
                  <a:pt x="8463" y="6794"/>
                  <a:pt x="8406" y="6780"/>
                  <a:pt x="8351" y="6754"/>
                </a:cubicBezTo>
                <a:cubicBezTo>
                  <a:pt x="8341" y="6756"/>
                  <a:pt x="8332" y="6751"/>
                  <a:pt x="8322" y="6747"/>
                </a:cubicBezTo>
                <a:lnTo>
                  <a:pt x="8322" y="6741"/>
                </a:lnTo>
                <a:cubicBezTo>
                  <a:pt x="7686" y="6461"/>
                  <a:pt x="7189" y="5134"/>
                  <a:pt x="7099" y="3467"/>
                </a:cubicBezTo>
                <a:cubicBezTo>
                  <a:pt x="7099" y="3467"/>
                  <a:pt x="7099" y="3467"/>
                  <a:pt x="7099" y="3467"/>
                </a:cubicBezTo>
                <a:lnTo>
                  <a:pt x="7098" y="3435"/>
                </a:lnTo>
                <a:cubicBezTo>
                  <a:pt x="7089" y="3292"/>
                  <a:pt x="7084" y="3146"/>
                  <a:pt x="7084" y="2998"/>
                </a:cubicBezTo>
                <a:cubicBezTo>
                  <a:pt x="7082" y="2972"/>
                  <a:pt x="7082" y="2945"/>
                  <a:pt x="7082" y="2918"/>
                </a:cubicBezTo>
                <a:lnTo>
                  <a:pt x="7083" y="2864"/>
                </a:lnTo>
                <a:lnTo>
                  <a:pt x="7084" y="2864"/>
                </a:lnTo>
                <a:close/>
                <a:moveTo>
                  <a:pt x="7044" y="2862"/>
                </a:moveTo>
                <a:lnTo>
                  <a:pt x="7044" y="2864"/>
                </a:lnTo>
                <a:lnTo>
                  <a:pt x="7045" y="2864"/>
                </a:lnTo>
                <a:lnTo>
                  <a:pt x="7046" y="2918"/>
                </a:lnTo>
                <a:cubicBezTo>
                  <a:pt x="7046" y="2945"/>
                  <a:pt x="7046" y="2972"/>
                  <a:pt x="7043" y="2998"/>
                </a:cubicBezTo>
                <a:cubicBezTo>
                  <a:pt x="7043" y="3146"/>
                  <a:pt x="7039" y="3292"/>
                  <a:pt x="7030" y="3435"/>
                </a:cubicBezTo>
                <a:lnTo>
                  <a:pt x="7029" y="3467"/>
                </a:lnTo>
                <a:cubicBezTo>
                  <a:pt x="7029" y="3467"/>
                  <a:pt x="7028" y="3467"/>
                  <a:pt x="7028" y="3467"/>
                </a:cubicBezTo>
                <a:cubicBezTo>
                  <a:pt x="6939" y="5134"/>
                  <a:pt x="6441" y="6461"/>
                  <a:pt x="5805" y="6741"/>
                </a:cubicBezTo>
                <a:lnTo>
                  <a:pt x="5805" y="6747"/>
                </a:lnTo>
                <a:cubicBezTo>
                  <a:pt x="5796" y="6751"/>
                  <a:pt x="5786" y="6756"/>
                  <a:pt x="5776" y="6754"/>
                </a:cubicBezTo>
                <a:cubicBezTo>
                  <a:pt x="5721" y="6780"/>
                  <a:pt x="5665" y="6794"/>
                  <a:pt x="5607" y="6797"/>
                </a:cubicBezTo>
                <a:lnTo>
                  <a:pt x="5577" y="6804"/>
                </a:lnTo>
                <a:lnTo>
                  <a:pt x="5577" y="6802"/>
                </a:lnTo>
                <a:lnTo>
                  <a:pt x="5576" y="6802"/>
                </a:lnTo>
                <a:cubicBezTo>
                  <a:pt x="5575" y="6784"/>
                  <a:pt x="5575" y="6766"/>
                  <a:pt x="5575" y="6748"/>
                </a:cubicBezTo>
                <a:cubicBezTo>
                  <a:pt x="5575" y="6721"/>
                  <a:pt x="5575" y="6695"/>
                  <a:pt x="5578" y="6668"/>
                </a:cubicBezTo>
                <a:cubicBezTo>
                  <a:pt x="5577" y="6520"/>
                  <a:pt x="5582" y="6374"/>
                  <a:pt x="5591" y="6231"/>
                </a:cubicBezTo>
                <a:lnTo>
                  <a:pt x="5592" y="6200"/>
                </a:lnTo>
                <a:cubicBezTo>
                  <a:pt x="5592" y="6200"/>
                  <a:pt x="5592" y="6200"/>
                  <a:pt x="5593" y="6199"/>
                </a:cubicBezTo>
                <a:cubicBezTo>
                  <a:pt x="5682" y="4532"/>
                  <a:pt x="6180" y="3206"/>
                  <a:pt x="6815" y="2925"/>
                </a:cubicBezTo>
                <a:lnTo>
                  <a:pt x="6816" y="2920"/>
                </a:lnTo>
                <a:cubicBezTo>
                  <a:pt x="6825" y="2915"/>
                  <a:pt x="6834" y="2910"/>
                  <a:pt x="6844" y="2912"/>
                </a:cubicBezTo>
                <a:cubicBezTo>
                  <a:pt x="6900" y="2886"/>
                  <a:pt x="6956" y="2872"/>
                  <a:pt x="7013" y="2870"/>
                </a:cubicBezTo>
                <a:close/>
                <a:moveTo>
                  <a:pt x="4086" y="2862"/>
                </a:moveTo>
                <a:lnTo>
                  <a:pt x="4116" y="2870"/>
                </a:lnTo>
                <a:cubicBezTo>
                  <a:pt x="4174" y="2872"/>
                  <a:pt x="4230" y="2886"/>
                  <a:pt x="4285" y="2912"/>
                </a:cubicBezTo>
                <a:cubicBezTo>
                  <a:pt x="4295" y="2910"/>
                  <a:pt x="4305" y="2915"/>
                  <a:pt x="4314" y="2920"/>
                </a:cubicBezTo>
                <a:lnTo>
                  <a:pt x="4314" y="2925"/>
                </a:lnTo>
                <a:cubicBezTo>
                  <a:pt x="4950" y="3206"/>
                  <a:pt x="5448" y="4532"/>
                  <a:pt x="5537" y="6199"/>
                </a:cubicBezTo>
                <a:cubicBezTo>
                  <a:pt x="5537" y="6200"/>
                  <a:pt x="5538" y="6200"/>
                  <a:pt x="5538" y="6200"/>
                </a:cubicBezTo>
                <a:lnTo>
                  <a:pt x="5539" y="6231"/>
                </a:lnTo>
                <a:cubicBezTo>
                  <a:pt x="5548" y="6374"/>
                  <a:pt x="5552" y="6520"/>
                  <a:pt x="5552" y="6668"/>
                </a:cubicBezTo>
                <a:cubicBezTo>
                  <a:pt x="5555" y="6695"/>
                  <a:pt x="5555" y="6721"/>
                  <a:pt x="5555" y="6748"/>
                </a:cubicBezTo>
                <a:cubicBezTo>
                  <a:pt x="5555" y="6766"/>
                  <a:pt x="5555" y="6784"/>
                  <a:pt x="5554" y="6802"/>
                </a:cubicBezTo>
                <a:lnTo>
                  <a:pt x="5553" y="6802"/>
                </a:lnTo>
                <a:lnTo>
                  <a:pt x="5553" y="6804"/>
                </a:lnTo>
                <a:lnTo>
                  <a:pt x="5522" y="6797"/>
                </a:lnTo>
                <a:cubicBezTo>
                  <a:pt x="5465" y="6794"/>
                  <a:pt x="5408" y="6780"/>
                  <a:pt x="5353" y="6754"/>
                </a:cubicBezTo>
                <a:cubicBezTo>
                  <a:pt x="5343" y="6756"/>
                  <a:pt x="5334" y="6751"/>
                  <a:pt x="5325" y="6747"/>
                </a:cubicBezTo>
                <a:lnTo>
                  <a:pt x="5324" y="6741"/>
                </a:lnTo>
                <a:cubicBezTo>
                  <a:pt x="4689" y="6461"/>
                  <a:pt x="4191" y="5134"/>
                  <a:pt x="4102" y="3467"/>
                </a:cubicBezTo>
                <a:cubicBezTo>
                  <a:pt x="4101" y="3467"/>
                  <a:pt x="4101" y="3467"/>
                  <a:pt x="4101" y="3467"/>
                </a:cubicBezTo>
                <a:lnTo>
                  <a:pt x="4100" y="3435"/>
                </a:lnTo>
                <a:cubicBezTo>
                  <a:pt x="4091" y="3292"/>
                  <a:pt x="4086" y="3146"/>
                  <a:pt x="4087" y="2998"/>
                </a:cubicBezTo>
                <a:cubicBezTo>
                  <a:pt x="4084" y="2972"/>
                  <a:pt x="4084" y="2945"/>
                  <a:pt x="4084" y="2918"/>
                </a:cubicBezTo>
                <a:lnTo>
                  <a:pt x="4085" y="2864"/>
                </a:lnTo>
                <a:lnTo>
                  <a:pt x="4086" y="2864"/>
                </a:lnTo>
                <a:close/>
                <a:moveTo>
                  <a:pt x="4046" y="2862"/>
                </a:moveTo>
                <a:lnTo>
                  <a:pt x="4046" y="2864"/>
                </a:lnTo>
                <a:lnTo>
                  <a:pt x="4047" y="2864"/>
                </a:lnTo>
                <a:lnTo>
                  <a:pt x="4048" y="2918"/>
                </a:lnTo>
                <a:cubicBezTo>
                  <a:pt x="4048" y="2945"/>
                  <a:pt x="4048" y="2972"/>
                  <a:pt x="4045" y="2998"/>
                </a:cubicBezTo>
                <a:cubicBezTo>
                  <a:pt x="4045" y="3146"/>
                  <a:pt x="4041" y="3292"/>
                  <a:pt x="4032" y="3435"/>
                </a:cubicBezTo>
                <a:lnTo>
                  <a:pt x="4031" y="3467"/>
                </a:lnTo>
                <a:cubicBezTo>
                  <a:pt x="4031" y="3467"/>
                  <a:pt x="4031" y="3467"/>
                  <a:pt x="4030" y="3467"/>
                </a:cubicBezTo>
                <a:cubicBezTo>
                  <a:pt x="3941" y="5134"/>
                  <a:pt x="3443" y="6461"/>
                  <a:pt x="2807" y="6741"/>
                </a:cubicBezTo>
                <a:lnTo>
                  <a:pt x="2807" y="6747"/>
                </a:lnTo>
                <a:cubicBezTo>
                  <a:pt x="2798" y="6751"/>
                  <a:pt x="2788" y="6756"/>
                  <a:pt x="2779" y="6754"/>
                </a:cubicBezTo>
                <a:cubicBezTo>
                  <a:pt x="2723" y="6780"/>
                  <a:pt x="2667" y="6794"/>
                  <a:pt x="2609" y="6797"/>
                </a:cubicBezTo>
                <a:lnTo>
                  <a:pt x="2579" y="6804"/>
                </a:lnTo>
                <a:lnTo>
                  <a:pt x="2579" y="6802"/>
                </a:lnTo>
                <a:lnTo>
                  <a:pt x="2578" y="6802"/>
                </a:lnTo>
                <a:cubicBezTo>
                  <a:pt x="2577" y="6784"/>
                  <a:pt x="2577" y="6766"/>
                  <a:pt x="2577" y="6748"/>
                </a:cubicBezTo>
                <a:cubicBezTo>
                  <a:pt x="2577" y="6721"/>
                  <a:pt x="2577" y="6695"/>
                  <a:pt x="2580" y="6668"/>
                </a:cubicBezTo>
                <a:cubicBezTo>
                  <a:pt x="2580" y="6520"/>
                  <a:pt x="2584" y="6374"/>
                  <a:pt x="2593" y="6231"/>
                </a:cubicBezTo>
                <a:lnTo>
                  <a:pt x="2594" y="6200"/>
                </a:lnTo>
                <a:cubicBezTo>
                  <a:pt x="2594" y="6200"/>
                  <a:pt x="2594" y="6200"/>
                  <a:pt x="2595" y="6199"/>
                </a:cubicBezTo>
                <a:cubicBezTo>
                  <a:pt x="2684" y="4532"/>
                  <a:pt x="3182" y="3206"/>
                  <a:pt x="3817" y="2925"/>
                </a:cubicBezTo>
                <a:lnTo>
                  <a:pt x="3818" y="2920"/>
                </a:lnTo>
                <a:cubicBezTo>
                  <a:pt x="3827" y="2915"/>
                  <a:pt x="3836" y="2910"/>
                  <a:pt x="3846" y="2912"/>
                </a:cubicBezTo>
                <a:cubicBezTo>
                  <a:pt x="3902" y="2886"/>
                  <a:pt x="3958" y="2872"/>
                  <a:pt x="4015" y="2870"/>
                </a:cubicBezTo>
                <a:close/>
                <a:moveTo>
                  <a:pt x="1088" y="2862"/>
                </a:moveTo>
                <a:lnTo>
                  <a:pt x="1118" y="2870"/>
                </a:lnTo>
                <a:cubicBezTo>
                  <a:pt x="1176" y="2872"/>
                  <a:pt x="1232" y="2886"/>
                  <a:pt x="1288" y="2912"/>
                </a:cubicBezTo>
                <a:cubicBezTo>
                  <a:pt x="1297" y="2910"/>
                  <a:pt x="1307" y="2915"/>
                  <a:pt x="1316" y="2920"/>
                </a:cubicBezTo>
                <a:lnTo>
                  <a:pt x="1316" y="2925"/>
                </a:lnTo>
                <a:cubicBezTo>
                  <a:pt x="1952" y="3206"/>
                  <a:pt x="2450" y="4532"/>
                  <a:pt x="2539" y="6199"/>
                </a:cubicBezTo>
                <a:cubicBezTo>
                  <a:pt x="2540" y="6200"/>
                  <a:pt x="2540" y="6200"/>
                  <a:pt x="2540" y="6200"/>
                </a:cubicBezTo>
                <a:lnTo>
                  <a:pt x="2541" y="6231"/>
                </a:lnTo>
                <a:cubicBezTo>
                  <a:pt x="2550" y="6374"/>
                  <a:pt x="2554" y="6520"/>
                  <a:pt x="2554" y="6668"/>
                </a:cubicBezTo>
                <a:cubicBezTo>
                  <a:pt x="2557" y="6695"/>
                  <a:pt x="2557" y="6721"/>
                  <a:pt x="2557" y="6748"/>
                </a:cubicBezTo>
                <a:cubicBezTo>
                  <a:pt x="2557" y="6766"/>
                  <a:pt x="2557" y="6784"/>
                  <a:pt x="2556" y="6802"/>
                </a:cubicBezTo>
                <a:lnTo>
                  <a:pt x="2555" y="6802"/>
                </a:lnTo>
                <a:lnTo>
                  <a:pt x="2555" y="6804"/>
                </a:lnTo>
                <a:lnTo>
                  <a:pt x="2524" y="6797"/>
                </a:lnTo>
                <a:cubicBezTo>
                  <a:pt x="2467" y="6794"/>
                  <a:pt x="2411" y="6780"/>
                  <a:pt x="2355" y="6754"/>
                </a:cubicBezTo>
                <a:cubicBezTo>
                  <a:pt x="2345" y="6756"/>
                  <a:pt x="2336" y="6751"/>
                  <a:pt x="2327" y="6747"/>
                </a:cubicBezTo>
                <a:lnTo>
                  <a:pt x="2326" y="6741"/>
                </a:lnTo>
                <a:cubicBezTo>
                  <a:pt x="1691" y="6461"/>
                  <a:pt x="1193" y="5134"/>
                  <a:pt x="1104" y="3467"/>
                </a:cubicBezTo>
                <a:cubicBezTo>
                  <a:pt x="1103" y="3467"/>
                  <a:pt x="1103" y="3467"/>
                  <a:pt x="1103" y="3467"/>
                </a:cubicBezTo>
                <a:lnTo>
                  <a:pt x="1102" y="3435"/>
                </a:lnTo>
                <a:cubicBezTo>
                  <a:pt x="1093" y="3292"/>
                  <a:pt x="1089" y="3146"/>
                  <a:pt x="1089" y="2998"/>
                </a:cubicBezTo>
                <a:cubicBezTo>
                  <a:pt x="1086" y="2972"/>
                  <a:pt x="1086" y="2945"/>
                  <a:pt x="1086" y="2918"/>
                </a:cubicBezTo>
                <a:lnTo>
                  <a:pt x="1087" y="2864"/>
                </a:lnTo>
                <a:lnTo>
                  <a:pt x="1088" y="2864"/>
                </a:lnTo>
                <a:close/>
                <a:moveTo>
                  <a:pt x="13039" y="2862"/>
                </a:moveTo>
                <a:lnTo>
                  <a:pt x="13040" y="2864"/>
                </a:lnTo>
                <a:lnTo>
                  <a:pt x="13040" y="2864"/>
                </a:lnTo>
                <a:lnTo>
                  <a:pt x="13041" y="2918"/>
                </a:lnTo>
                <a:cubicBezTo>
                  <a:pt x="13041" y="2945"/>
                  <a:pt x="13041" y="2972"/>
                  <a:pt x="13039" y="2998"/>
                </a:cubicBezTo>
                <a:cubicBezTo>
                  <a:pt x="13039" y="3146"/>
                  <a:pt x="13035" y="3292"/>
                  <a:pt x="13026" y="3435"/>
                </a:cubicBezTo>
                <a:lnTo>
                  <a:pt x="13025" y="3467"/>
                </a:lnTo>
                <a:cubicBezTo>
                  <a:pt x="13025" y="3467"/>
                  <a:pt x="13024" y="3467"/>
                  <a:pt x="13024" y="3467"/>
                </a:cubicBezTo>
                <a:cubicBezTo>
                  <a:pt x="12935" y="5134"/>
                  <a:pt x="12437" y="6461"/>
                  <a:pt x="11801" y="6741"/>
                </a:cubicBezTo>
                <a:lnTo>
                  <a:pt x="11801" y="6747"/>
                </a:lnTo>
                <a:cubicBezTo>
                  <a:pt x="11792" y="6751"/>
                  <a:pt x="11782" y="6756"/>
                  <a:pt x="11772" y="6754"/>
                </a:cubicBezTo>
                <a:cubicBezTo>
                  <a:pt x="11717" y="6780"/>
                  <a:pt x="11661" y="6794"/>
                  <a:pt x="11603" y="6797"/>
                </a:cubicBezTo>
                <a:lnTo>
                  <a:pt x="11573" y="6804"/>
                </a:lnTo>
                <a:lnTo>
                  <a:pt x="11573" y="6802"/>
                </a:lnTo>
                <a:lnTo>
                  <a:pt x="11572" y="6802"/>
                </a:lnTo>
                <a:cubicBezTo>
                  <a:pt x="11571" y="6784"/>
                  <a:pt x="11571" y="6766"/>
                  <a:pt x="11571" y="6748"/>
                </a:cubicBezTo>
                <a:cubicBezTo>
                  <a:pt x="11571" y="6721"/>
                  <a:pt x="11571" y="6695"/>
                  <a:pt x="11573" y="6668"/>
                </a:cubicBezTo>
                <a:cubicBezTo>
                  <a:pt x="11573" y="6520"/>
                  <a:pt x="11578" y="6374"/>
                  <a:pt x="11587" y="6231"/>
                </a:cubicBezTo>
                <a:lnTo>
                  <a:pt x="11588" y="6200"/>
                </a:lnTo>
                <a:cubicBezTo>
                  <a:pt x="11588" y="6200"/>
                  <a:pt x="11588" y="6200"/>
                  <a:pt x="11588" y="6199"/>
                </a:cubicBezTo>
                <a:cubicBezTo>
                  <a:pt x="11677" y="4532"/>
                  <a:pt x="12175" y="3206"/>
                  <a:pt x="12811" y="2925"/>
                </a:cubicBezTo>
                <a:lnTo>
                  <a:pt x="12811" y="2920"/>
                </a:lnTo>
                <a:cubicBezTo>
                  <a:pt x="12821" y="2915"/>
                  <a:pt x="12830" y="2910"/>
                  <a:pt x="12840" y="2912"/>
                </a:cubicBezTo>
                <a:cubicBezTo>
                  <a:pt x="12895" y="2886"/>
                  <a:pt x="12952" y="2872"/>
                  <a:pt x="13009" y="2870"/>
                </a:cubicBezTo>
                <a:close/>
                <a:moveTo>
                  <a:pt x="1048" y="2862"/>
                </a:moveTo>
                <a:lnTo>
                  <a:pt x="1048" y="2864"/>
                </a:lnTo>
                <a:lnTo>
                  <a:pt x="1049" y="2864"/>
                </a:lnTo>
                <a:lnTo>
                  <a:pt x="1050" y="2918"/>
                </a:lnTo>
                <a:cubicBezTo>
                  <a:pt x="1050" y="2945"/>
                  <a:pt x="1050" y="2972"/>
                  <a:pt x="1047" y="2998"/>
                </a:cubicBezTo>
                <a:cubicBezTo>
                  <a:pt x="1047" y="3146"/>
                  <a:pt x="1043" y="3292"/>
                  <a:pt x="1034" y="3435"/>
                </a:cubicBezTo>
                <a:lnTo>
                  <a:pt x="1033" y="3467"/>
                </a:lnTo>
                <a:cubicBezTo>
                  <a:pt x="1033" y="3467"/>
                  <a:pt x="1033" y="3467"/>
                  <a:pt x="1032" y="3467"/>
                </a:cubicBezTo>
                <a:cubicBezTo>
                  <a:pt x="952" y="4963"/>
                  <a:pt x="543" y="6185"/>
                  <a:pt x="0" y="6615"/>
                </a:cubicBezTo>
                <a:lnTo>
                  <a:pt x="0" y="5990"/>
                </a:lnTo>
                <a:cubicBezTo>
                  <a:pt x="406" y="5599"/>
                  <a:pt x="713" y="4676"/>
                  <a:pt x="796" y="3546"/>
                </a:cubicBezTo>
                <a:cubicBezTo>
                  <a:pt x="459" y="3739"/>
                  <a:pt x="173" y="4284"/>
                  <a:pt x="0" y="5029"/>
                </a:cubicBezTo>
                <a:lnTo>
                  <a:pt x="0" y="4052"/>
                </a:lnTo>
                <a:cubicBezTo>
                  <a:pt x="215" y="3471"/>
                  <a:pt x="500" y="3066"/>
                  <a:pt x="820" y="2925"/>
                </a:cubicBezTo>
                <a:lnTo>
                  <a:pt x="820" y="2920"/>
                </a:lnTo>
                <a:cubicBezTo>
                  <a:pt x="829" y="2915"/>
                  <a:pt x="839" y="2910"/>
                  <a:pt x="848" y="2912"/>
                </a:cubicBezTo>
                <a:cubicBezTo>
                  <a:pt x="904" y="2886"/>
                  <a:pt x="960" y="2872"/>
                  <a:pt x="1018" y="2870"/>
                </a:cubicBezTo>
                <a:close/>
                <a:moveTo>
                  <a:pt x="21205" y="0"/>
                </a:moveTo>
                <a:lnTo>
                  <a:pt x="21579" y="0"/>
                </a:lnTo>
                <a:cubicBezTo>
                  <a:pt x="21587" y="13"/>
                  <a:pt x="21593" y="30"/>
                  <a:pt x="21600" y="47"/>
                </a:cubicBezTo>
                <a:lnTo>
                  <a:pt x="21600" y="992"/>
                </a:lnTo>
                <a:cubicBezTo>
                  <a:pt x="21500" y="586"/>
                  <a:pt x="21366" y="243"/>
                  <a:pt x="21205" y="0"/>
                </a:cubicBezTo>
                <a:close/>
                <a:moveTo>
                  <a:pt x="20623" y="0"/>
                </a:moveTo>
                <a:lnTo>
                  <a:pt x="20862" y="0"/>
                </a:lnTo>
                <a:cubicBezTo>
                  <a:pt x="20980" y="915"/>
                  <a:pt x="21253" y="1647"/>
                  <a:pt x="21600" y="1993"/>
                </a:cubicBezTo>
                <a:lnTo>
                  <a:pt x="21600" y="2617"/>
                </a:lnTo>
                <a:cubicBezTo>
                  <a:pt x="21126" y="2228"/>
                  <a:pt x="20756" y="1241"/>
                  <a:pt x="20623" y="0"/>
                </a:cubicBezTo>
                <a:close/>
                <a:moveTo>
                  <a:pt x="19530" y="0"/>
                </a:moveTo>
                <a:lnTo>
                  <a:pt x="19899" y="0"/>
                </a:lnTo>
                <a:cubicBezTo>
                  <a:pt x="19606" y="463"/>
                  <a:pt x="19395" y="1232"/>
                  <a:pt x="19328" y="2135"/>
                </a:cubicBezTo>
                <a:cubicBezTo>
                  <a:pt x="19760" y="1889"/>
                  <a:pt x="20108" y="1069"/>
                  <a:pt x="20246" y="0"/>
                </a:cubicBezTo>
                <a:lnTo>
                  <a:pt x="20484" y="0"/>
                </a:lnTo>
                <a:cubicBezTo>
                  <a:pt x="20334" y="1417"/>
                  <a:pt x="19874" y="2501"/>
                  <a:pt x="19304" y="2751"/>
                </a:cubicBezTo>
                <a:lnTo>
                  <a:pt x="19304" y="2756"/>
                </a:lnTo>
                <a:cubicBezTo>
                  <a:pt x="19294" y="2761"/>
                  <a:pt x="19285" y="2765"/>
                  <a:pt x="19275" y="2763"/>
                </a:cubicBezTo>
                <a:cubicBezTo>
                  <a:pt x="19220" y="2789"/>
                  <a:pt x="19163" y="2803"/>
                  <a:pt x="19106" y="2806"/>
                </a:cubicBezTo>
                <a:lnTo>
                  <a:pt x="19076" y="2813"/>
                </a:lnTo>
                <a:lnTo>
                  <a:pt x="19076" y="2811"/>
                </a:lnTo>
                <a:lnTo>
                  <a:pt x="19075" y="2811"/>
                </a:lnTo>
                <a:cubicBezTo>
                  <a:pt x="19074" y="2794"/>
                  <a:pt x="19074" y="2776"/>
                  <a:pt x="19074" y="2758"/>
                </a:cubicBezTo>
                <a:cubicBezTo>
                  <a:pt x="19074" y="2731"/>
                  <a:pt x="19074" y="2705"/>
                  <a:pt x="19076" y="2678"/>
                </a:cubicBezTo>
                <a:cubicBezTo>
                  <a:pt x="19076" y="2531"/>
                  <a:pt x="19080" y="2387"/>
                  <a:pt x="19089" y="2245"/>
                </a:cubicBezTo>
                <a:lnTo>
                  <a:pt x="19090" y="2213"/>
                </a:lnTo>
                <a:cubicBezTo>
                  <a:pt x="19091" y="2213"/>
                  <a:pt x="19091" y="2213"/>
                  <a:pt x="19091" y="2213"/>
                </a:cubicBezTo>
                <a:cubicBezTo>
                  <a:pt x="19138" y="1348"/>
                  <a:pt x="19296" y="575"/>
                  <a:pt x="19530" y="0"/>
                </a:cubicBezTo>
                <a:close/>
                <a:moveTo>
                  <a:pt x="17627" y="0"/>
                </a:moveTo>
                <a:lnTo>
                  <a:pt x="17865" y="0"/>
                </a:lnTo>
                <a:cubicBezTo>
                  <a:pt x="18003" y="1069"/>
                  <a:pt x="18351" y="1889"/>
                  <a:pt x="18783" y="2135"/>
                </a:cubicBezTo>
                <a:cubicBezTo>
                  <a:pt x="18716" y="1232"/>
                  <a:pt x="18505" y="463"/>
                  <a:pt x="18211" y="0"/>
                </a:cubicBezTo>
                <a:lnTo>
                  <a:pt x="18581" y="0"/>
                </a:lnTo>
                <a:cubicBezTo>
                  <a:pt x="18815" y="575"/>
                  <a:pt x="18973" y="1348"/>
                  <a:pt x="19020" y="2213"/>
                </a:cubicBezTo>
                <a:cubicBezTo>
                  <a:pt x="19020" y="2213"/>
                  <a:pt x="19020" y="2213"/>
                  <a:pt x="19021" y="2213"/>
                </a:cubicBezTo>
                <a:lnTo>
                  <a:pt x="19022" y="2245"/>
                </a:lnTo>
                <a:cubicBezTo>
                  <a:pt x="19031" y="2387"/>
                  <a:pt x="19035" y="2531"/>
                  <a:pt x="19035" y="2678"/>
                </a:cubicBezTo>
                <a:cubicBezTo>
                  <a:pt x="19037" y="2705"/>
                  <a:pt x="19037" y="2731"/>
                  <a:pt x="19037" y="2758"/>
                </a:cubicBezTo>
                <a:cubicBezTo>
                  <a:pt x="19037" y="2776"/>
                  <a:pt x="19037" y="2794"/>
                  <a:pt x="19036" y="2811"/>
                </a:cubicBezTo>
                <a:lnTo>
                  <a:pt x="19035" y="2811"/>
                </a:lnTo>
                <a:lnTo>
                  <a:pt x="19035" y="2813"/>
                </a:lnTo>
                <a:lnTo>
                  <a:pt x="19005" y="2806"/>
                </a:lnTo>
                <a:cubicBezTo>
                  <a:pt x="18948" y="2803"/>
                  <a:pt x="18891" y="2789"/>
                  <a:pt x="18836" y="2763"/>
                </a:cubicBezTo>
                <a:cubicBezTo>
                  <a:pt x="18826" y="2765"/>
                  <a:pt x="18817" y="2761"/>
                  <a:pt x="18807" y="2756"/>
                </a:cubicBezTo>
                <a:lnTo>
                  <a:pt x="18807" y="2751"/>
                </a:lnTo>
                <a:cubicBezTo>
                  <a:pt x="18237" y="2501"/>
                  <a:pt x="17777" y="1417"/>
                  <a:pt x="17627" y="0"/>
                </a:cubicBezTo>
                <a:close/>
                <a:moveTo>
                  <a:pt x="16532" y="0"/>
                </a:moveTo>
                <a:lnTo>
                  <a:pt x="16901" y="0"/>
                </a:lnTo>
                <a:cubicBezTo>
                  <a:pt x="16608" y="463"/>
                  <a:pt x="16397" y="1232"/>
                  <a:pt x="16330" y="2135"/>
                </a:cubicBezTo>
                <a:cubicBezTo>
                  <a:pt x="16762" y="1889"/>
                  <a:pt x="17110" y="1069"/>
                  <a:pt x="17248" y="0"/>
                </a:cubicBezTo>
                <a:lnTo>
                  <a:pt x="17486" y="0"/>
                </a:lnTo>
                <a:cubicBezTo>
                  <a:pt x="17336" y="1417"/>
                  <a:pt x="16876" y="2501"/>
                  <a:pt x="16306" y="2751"/>
                </a:cubicBezTo>
                <a:lnTo>
                  <a:pt x="16306" y="2756"/>
                </a:lnTo>
                <a:cubicBezTo>
                  <a:pt x="16296" y="2761"/>
                  <a:pt x="16287" y="2765"/>
                  <a:pt x="16277" y="2763"/>
                </a:cubicBezTo>
                <a:cubicBezTo>
                  <a:pt x="16222" y="2789"/>
                  <a:pt x="16165" y="2803"/>
                  <a:pt x="16108" y="2806"/>
                </a:cubicBezTo>
                <a:lnTo>
                  <a:pt x="16078" y="2813"/>
                </a:lnTo>
                <a:lnTo>
                  <a:pt x="16078" y="2811"/>
                </a:lnTo>
                <a:lnTo>
                  <a:pt x="16077" y="2811"/>
                </a:lnTo>
                <a:cubicBezTo>
                  <a:pt x="16076" y="2794"/>
                  <a:pt x="16076" y="2776"/>
                  <a:pt x="16076" y="2758"/>
                </a:cubicBezTo>
                <a:cubicBezTo>
                  <a:pt x="16076" y="2731"/>
                  <a:pt x="16076" y="2705"/>
                  <a:pt x="16078" y="2678"/>
                </a:cubicBezTo>
                <a:cubicBezTo>
                  <a:pt x="16078" y="2531"/>
                  <a:pt x="16082" y="2387"/>
                  <a:pt x="16091" y="2245"/>
                </a:cubicBezTo>
                <a:lnTo>
                  <a:pt x="16092" y="2213"/>
                </a:lnTo>
                <a:cubicBezTo>
                  <a:pt x="16093" y="2213"/>
                  <a:pt x="16093" y="2213"/>
                  <a:pt x="16093" y="2213"/>
                </a:cubicBezTo>
                <a:cubicBezTo>
                  <a:pt x="16140" y="1348"/>
                  <a:pt x="16298" y="575"/>
                  <a:pt x="16532" y="0"/>
                </a:cubicBezTo>
                <a:close/>
                <a:moveTo>
                  <a:pt x="14629" y="0"/>
                </a:moveTo>
                <a:lnTo>
                  <a:pt x="14867" y="0"/>
                </a:lnTo>
                <a:cubicBezTo>
                  <a:pt x="15005" y="1069"/>
                  <a:pt x="15353" y="1889"/>
                  <a:pt x="15785" y="2135"/>
                </a:cubicBezTo>
                <a:cubicBezTo>
                  <a:pt x="15718" y="1232"/>
                  <a:pt x="15507" y="463"/>
                  <a:pt x="15214" y="0"/>
                </a:cubicBezTo>
                <a:lnTo>
                  <a:pt x="15583" y="0"/>
                </a:lnTo>
                <a:cubicBezTo>
                  <a:pt x="15817" y="575"/>
                  <a:pt x="15975" y="1348"/>
                  <a:pt x="16022" y="2213"/>
                </a:cubicBezTo>
                <a:cubicBezTo>
                  <a:pt x="16022" y="2213"/>
                  <a:pt x="16022" y="2213"/>
                  <a:pt x="16023" y="2213"/>
                </a:cubicBezTo>
                <a:lnTo>
                  <a:pt x="16024" y="2245"/>
                </a:lnTo>
                <a:cubicBezTo>
                  <a:pt x="16033" y="2387"/>
                  <a:pt x="16037" y="2531"/>
                  <a:pt x="16037" y="2678"/>
                </a:cubicBezTo>
                <a:cubicBezTo>
                  <a:pt x="16039" y="2705"/>
                  <a:pt x="16039" y="2731"/>
                  <a:pt x="16039" y="2758"/>
                </a:cubicBezTo>
                <a:cubicBezTo>
                  <a:pt x="16039" y="2776"/>
                  <a:pt x="16039" y="2794"/>
                  <a:pt x="16038" y="2811"/>
                </a:cubicBezTo>
                <a:lnTo>
                  <a:pt x="16037" y="2811"/>
                </a:lnTo>
                <a:lnTo>
                  <a:pt x="16037" y="2813"/>
                </a:lnTo>
                <a:lnTo>
                  <a:pt x="16007" y="2806"/>
                </a:lnTo>
                <a:cubicBezTo>
                  <a:pt x="15950" y="2803"/>
                  <a:pt x="15893" y="2789"/>
                  <a:pt x="15838" y="2763"/>
                </a:cubicBezTo>
                <a:cubicBezTo>
                  <a:pt x="15828" y="2765"/>
                  <a:pt x="15819" y="2761"/>
                  <a:pt x="15809" y="2756"/>
                </a:cubicBezTo>
                <a:lnTo>
                  <a:pt x="15809" y="2751"/>
                </a:lnTo>
                <a:cubicBezTo>
                  <a:pt x="15239" y="2501"/>
                  <a:pt x="14779" y="1417"/>
                  <a:pt x="14629" y="0"/>
                </a:cubicBezTo>
                <a:close/>
                <a:moveTo>
                  <a:pt x="13534" y="0"/>
                </a:moveTo>
                <a:lnTo>
                  <a:pt x="13904" y="0"/>
                </a:lnTo>
                <a:cubicBezTo>
                  <a:pt x="13610" y="463"/>
                  <a:pt x="13399" y="1232"/>
                  <a:pt x="13332" y="2135"/>
                </a:cubicBezTo>
                <a:cubicBezTo>
                  <a:pt x="13764" y="1889"/>
                  <a:pt x="14112" y="1069"/>
                  <a:pt x="14250" y="0"/>
                </a:cubicBezTo>
                <a:lnTo>
                  <a:pt x="14488" y="0"/>
                </a:lnTo>
                <a:cubicBezTo>
                  <a:pt x="14338" y="1417"/>
                  <a:pt x="13878" y="2501"/>
                  <a:pt x="13308" y="2751"/>
                </a:cubicBezTo>
                <a:lnTo>
                  <a:pt x="13308" y="2756"/>
                </a:lnTo>
                <a:cubicBezTo>
                  <a:pt x="13298" y="2761"/>
                  <a:pt x="13289" y="2765"/>
                  <a:pt x="13279" y="2763"/>
                </a:cubicBezTo>
                <a:cubicBezTo>
                  <a:pt x="13224" y="2789"/>
                  <a:pt x="13167" y="2803"/>
                  <a:pt x="13110" y="2806"/>
                </a:cubicBezTo>
                <a:lnTo>
                  <a:pt x="13080" y="2813"/>
                </a:lnTo>
                <a:lnTo>
                  <a:pt x="13080" y="2811"/>
                </a:lnTo>
                <a:lnTo>
                  <a:pt x="13079" y="2811"/>
                </a:lnTo>
                <a:cubicBezTo>
                  <a:pt x="13078" y="2794"/>
                  <a:pt x="13078" y="2776"/>
                  <a:pt x="13078" y="2758"/>
                </a:cubicBezTo>
                <a:cubicBezTo>
                  <a:pt x="13078" y="2731"/>
                  <a:pt x="13078" y="2705"/>
                  <a:pt x="13080" y="2678"/>
                </a:cubicBezTo>
                <a:cubicBezTo>
                  <a:pt x="13080" y="2531"/>
                  <a:pt x="13084" y="2387"/>
                  <a:pt x="13093" y="2245"/>
                </a:cubicBezTo>
                <a:lnTo>
                  <a:pt x="13094" y="2213"/>
                </a:lnTo>
                <a:cubicBezTo>
                  <a:pt x="13095" y="2213"/>
                  <a:pt x="13095" y="2213"/>
                  <a:pt x="13095" y="2213"/>
                </a:cubicBezTo>
                <a:cubicBezTo>
                  <a:pt x="13142" y="1348"/>
                  <a:pt x="13300" y="575"/>
                  <a:pt x="13534" y="0"/>
                </a:cubicBezTo>
                <a:close/>
                <a:moveTo>
                  <a:pt x="11631" y="0"/>
                </a:moveTo>
                <a:lnTo>
                  <a:pt x="11869" y="0"/>
                </a:lnTo>
                <a:cubicBezTo>
                  <a:pt x="12007" y="1069"/>
                  <a:pt x="12355" y="1889"/>
                  <a:pt x="12787" y="2135"/>
                </a:cubicBezTo>
                <a:cubicBezTo>
                  <a:pt x="12720" y="1232"/>
                  <a:pt x="12509" y="463"/>
                  <a:pt x="12216" y="0"/>
                </a:cubicBezTo>
                <a:lnTo>
                  <a:pt x="12585" y="0"/>
                </a:lnTo>
                <a:cubicBezTo>
                  <a:pt x="12819" y="575"/>
                  <a:pt x="12977" y="1348"/>
                  <a:pt x="13024" y="2213"/>
                </a:cubicBezTo>
                <a:cubicBezTo>
                  <a:pt x="13024" y="2213"/>
                  <a:pt x="13025" y="2213"/>
                  <a:pt x="13025" y="2213"/>
                </a:cubicBezTo>
                <a:lnTo>
                  <a:pt x="13026" y="2245"/>
                </a:lnTo>
                <a:cubicBezTo>
                  <a:pt x="13035" y="2387"/>
                  <a:pt x="13039" y="2531"/>
                  <a:pt x="13039" y="2678"/>
                </a:cubicBezTo>
                <a:cubicBezTo>
                  <a:pt x="13041" y="2705"/>
                  <a:pt x="13041" y="2731"/>
                  <a:pt x="13041" y="2758"/>
                </a:cubicBezTo>
                <a:cubicBezTo>
                  <a:pt x="13041" y="2776"/>
                  <a:pt x="13041" y="2794"/>
                  <a:pt x="13040" y="2811"/>
                </a:cubicBezTo>
                <a:lnTo>
                  <a:pt x="13040" y="2811"/>
                </a:lnTo>
                <a:lnTo>
                  <a:pt x="13039" y="2813"/>
                </a:lnTo>
                <a:lnTo>
                  <a:pt x="13009" y="2806"/>
                </a:lnTo>
                <a:cubicBezTo>
                  <a:pt x="12952" y="2803"/>
                  <a:pt x="12895" y="2789"/>
                  <a:pt x="12840" y="2763"/>
                </a:cubicBezTo>
                <a:cubicBezTo>
                  <a:pt x="12830" y="2765"/>
                  <a:pt x="12821" y="2761"/>
                  <a:pt x="12811" y="2756"/>
                </a:cubicBezTo>
                <a:lnTo>
                  <a:pt x="12811" y="2751"/>
                </a:lnTo>
                <a:cubicBezTo>
                  <a:pt x="12241" y="2501"/>
                  <a:pt x="11782" y="1417"/>
                  <a:pt x="11631" y="0"/>
                </a:cubicBezTo>
                <a:close/>
                <a:moveTo>
                  <a:pt x="10536" y="0"/>
                </a:moveTo>
                <a:lnTo>
                  <a:pt x="10906" y="0"/>
                </a:lnTo>
                <a:cubicBezTo>
                  <a:pt x="10612" y="463"/>
                  <a:pt x="10401" y="1232"/>
                  <a:pt x="10334" y="2135"/>
                </a:cubicBezTo>
                <a:cubicBezTo>
                  <a:pt x="10766" y="1889"/>
                  <a:pt x="11115" y="1069"/>
                  <a:pt x="11253" y="0"/>
                </a:cubicBezTo>
                <a:lnTo>
                  <a:pt x="11490" y="0"/>
                </a:lnTo>
                <a:cubicBezTo>
                  <a:pt x="11340" y="1417"/>
                  <a:pt x="10880" y="2501"/>
                  <a:pt x="10310" y="2751"/>
                </a:cubicBezTo>
                <a:lnTo>
                  <a:pt x="10310" y="2756"/>
                </a:lnTo>
                <a:cubicBezTo>
                  <a:pt x="10301" y="2761"/>
                  <a:pt x="10291" y="2765"/>
                  <a:pt x="10281" y="2763"/>
                </a:cubicBezTo>
                <a:cubicBezTo>
                  <a:pt x="10226" y="2789"/>
                  <a:pt x="10170" y="2803"/>
                  <a:pt x="10112" y="2806"/>
                </a:cubicBezTo>
                <a:lnTo>
                  <a:pt x="10082" y="2813"/>
                </a:lnTo>
                <a:lnTo>
                  <a:pt x="10082" y="2811"/>
                </a:lnTo>
                <a:lnTo>
                  <a:pt x="10081" y="2811"/>
                </a:lnTo>
                <a:cubicBezTo>
                  <a:pt x="10080" y="2794"/>
                  <a:pt x="10080" y="2776"/>
                  <a:pt x="10080" y="2758"/>
                </a:cubicBezTo>
                <a:cubicBezTo>
                  <a:pt x="10080" y="2731"/>
                  <a:pt x="10080" y="2705"/>
                  <a:pt x="10082" y="2678"/>
                </a:cubicBezTo>
                <a:cubicBezTo>
                  <a:pt x="10082" y="2531"/>
                  <a:pt x="10087" y="2387"/>
                  <a:pt x="10096" y="2245"/>
                </a:cubicBezTo>
                <a:lnTo>
                  <a:pt x="10096" y="2213"/>
                </a:lnTo>
                <a:cubicBezTo>
                  <a:pt x="10097" y="2213"/>
                  <a:pt x="10097" y="2213"/>
                  <a:pt x="10097" y="2213"/>
                </a:cubicBezTo>
                <a:cubicBezTo>
                  <a:pt x="10144" y="1348"/>
                  <a:pt x="10302" y="575"/>
                  <a:pt x="10536" y="0"/>
                </a:cubicBezTo>
                <a:close/>
                <a:moveTo>
                  <a:pt x="8633" y="0"/>
                </a:moveTo>
                <a:lnTo>
                  <a:pt x="8871" y="0"/>
                </a:lnTo>
                <a:cubicBezTo>
                  <a:pt x="9009" y="1069"/>
                  <a:pt x="9357" y="1889"/>
                  <a:pt x="9790" y="2135"/>
                </a:cubicBezTo>
                <a:cubicBezTo>
                  <a:pt x="9722" y="1232"/>
                  <a:pt x="9511" y="463"/>
                  <a:pt x="9218" y="0"/>
                </a:cubicBezTo>
                <a:lnTo>
                  <a:pt x="9588" y="0"/>
                </a:lnTo>
                <a:cubicBezTo>
                  <a:pt x="9821" y="575"/>
                  <a:pt x="9979" y="1348"/>
                  <a:pt x="10026" y="2213"/>
                </a:cubicBezTo>
                <a:cubicBezTo>
                  <a:pt x="10026" y="2213"/>
                  <a:pt x="10027" y="2213"/>
                  <a:pt x="10027" y="2213"/>
                </a:cubicBezTo>
                <a:lnTo>
                  <a:pt x="10028" y="2245"/>
                </a:lnTo>
                <a:cubicBezTo>
                  <a:pt x="10037" y="2387"/>
                  <a:pt x="10041" y="2531"/>
                  <a:pt x="10041" y="2678"/>
                </a:cubicBezTo>
                <a:cubicBezTo>
                  <a:pt x="10043" y="2705"/>
                  <a:pt x="10044" y="2731"/>
                  <a:pt x="10044" y="2758"/>
                </a:cubicBezTo>
                <a:cubicBezTo>
                  <a:pt x="10044" y="2776"/>
                  <a:pt x="10043" y="2794"/>
                  <a:pt x="10042" y="2811"/>
                </a:cubicBezTo>
                <a:lnTo>
                  <a:pt x="10042" y="2811"/>
                </a:lnTo>
                <a:lnTo>
                  <a:pt x="10042" y="2813"/>
                </a:lnTo>
                <a:lnTo>
                  <a:pt x="10011" y="2806"/>
                </a:lnTo>
                <a:cubicBezTo>
                  <a:pt x="9954" y="2803"/>
                  <a:pt x="9897" y="2789"/>
                  <a:pt x="9842" y="2763"/>
                </a:cubicBezTo>
                <a:cubicBezTo>
                  <a:pt x="9832" y="2765"/>
                  <a:pt x="9823" y="2761"/>
                  <a:pt x="9813" y="2756"/>
                </a:cubicBezTo>
                <a:lnTo>
                  <a:pt x="9813" y="2751"/>
                </a:lnTo>
                <a:cubicBezTo>
                  <a:pt x="9243" y="2501"/>
                  <a:pt x="8784" y="1417"/>
                  <a:pt x="8633" y="0"/>
                </a:cubicBezTo>
                <a:close/>
                <a:moveTo>
                  <a:pt x="7538" y="0"/>
                </a:moveTo>
                <a:lnTo>
                  <a:pt x="7908" y="0"/>
                </a:lnTo>
                <a:cubicBezTo>
                  <a:pt x="7615" y="463"/>
                  <a:pt x="7403" y="1232"/>
                  <a:pt x="7336" y="2135"/>
                </a:cubicBezTo>
                <a:cubicBezTo>
                  <a:pt x="7768" y="1889"/>
                  <a:pt x="8117" y="1069"/>
                  <a:pt x="8255" y="0"/>
                </a:cubicBezTo>
                <a:lnTo>
                  <a:pt x="8492" y="0"/>
                </a:lnTo>
                <a:cubicBezTo>
                  <a:pt x="8342" y="1417"/>
                  <a:pt x="7883" y="2501"/>
                  <a:pt x="7312" y="2751"/>
                </a:cubicBezTo>
                <a:lnTo>
                  <a:pt x="7312" y="2756"/>
                </a:lnTo>
                <a:cubicBezTo>
                  <a:pt x="7303" y="2761"/>
                  <a:pt x="7293" y="2765"/>
                  <a:pt x="7283" y="2763"/>
                </a:cubicBezTo>
                <a:cubicBezTo>
                  <a:pt x="7228" y="2789"/>
                  <a:pt x="7172" y="2803"/>
                  <a:pt x="7114" y="2806"/>
                </a:cubicBezTo>
                <a:lnTo>
                  <a:pt x="7084" y="2813"/>
                </a:lnTo>
                <a:lnTo>
                  <a:pt x="7084" y="2811"/>
                </a:lnTo>
                <a:lnTo>
                  <a:pt x="7083" y="2811"/>
                </a:lnTo>
                <a:cubicBezTo>
                  <a:pt x="7082" y="2794"/>
                  <a:pt x="7082" y="2776"/>
                  <a:pt x="7082" y="2758"/>
                </a:cubicBezTo>
                <a:cubicBezTo>
                  <a:pt x="7082" y="2731"/>
                  <a:pt x="7082" y="2705"/>
                  <a:pt x="7084" y="2678"/>
                </a:cubicBezTo>
                <a:cubicBezTo>
                  <a:pt x="7084" y="2531"/>
                  <a:pt x="7089" y="2387"/>
                  <a:pt x="7098" y="2245"/>
                </a:cubicBezTo>
                <a:lnTo>
                  <a:pt x="7099" y="2213"/>
                </a:lnTo>
                <a:cubicBezTo>
                  <a:pt x="7099" y="2213"/>
                  <a:pt x="7099" y="2213"/>
                  <a:pt x="7099" y="2213"/>
                </a:cubicBezTo>
                <a:cubicBezTo>
                  <a:pt x="7146" y="1348"/>
                  <a:pt x="7305" y="575"/>
                  <a:pt x="7538" y="0"/>
                </a:cubicBezTo>
                <a:close/>
                <a:moveTo>
                  <a:pt x="5636" y="0"/>
                </a:moveTo>
                <a:lnTo>
                  <a:pt x="5873" y="0"/>
                </a:lnTo>
                <a:cubicBezTo>
                  <a:pt x="6011" y="1069"/>
                  <a:pt x="6359" y="1889"/>
                  <a:pt x="6792" y="2135"/>
                </a:cubicBezTo>
                <a:cubicBezTo>
                  <a:pt x="6725" y="1232"/>
                  <a:pt x="6513" y="463"/>
                  <a:pt x="6220" y="0"/>
                </a:cubicBezTo>
                <a:lnTo>
                  <a:pt x="6590" y="0"/>
                </a:lnTo>
                <a:cubicBezTo>
                  <a:pt x="6823" y="575"/>
                  <a:pt x="6982" y="1348"/>
                  <a:pt x="7028" y="2213"/>
                </a:cubicBezTo>
                <a:cubicBezTo>
                  <a:pt x="7028" y="2213"/>
                  <a:pt x="7029" y="2213"/>
                  <a:pt x="7029" y="2213"/>
                </a:cubicBezTo>
                <a:lnTo>
                  <a:pt x="7030" y="2245"/>
                </a:lnTo>
                <a:cubicBezTo>
                  <a:pt x="7039" y="2387"/>
                  <a:pt x="7043" y="2531"/>
                  <a:pt x="7043" y="2678"/>
                </a:cubicBezTo>
                <a:cubicBezTo>
                  <a:pt x="7046" y="2705"/>
                  <a:pt x="7046" y="2731"/>
                  <a:pt x="7046" y="2758"/>
                </a:cubicBezTo>
                <a:cubicBezTo>
                  <a:pt x="7046" y="2776"/>
                  <a:pt x="7046" y="2794"/>
                  <a:pt x="7045" y="2811"/>
                </a:cubicBezTo>
                <a:lnTo>
                  <a:pt x="7044" y="2811"/>
                </a:lnTo>
                <a:lnTo>
                  <a:pt x="7044" y="2813"/>
                </a:lnTo>
                <a:lnTo>
                  <a:pt x="7013" y="2806"/>
                </a:lnTo>
                <a:cubicBezTo>
                  <a:pt x="6956" y="2803"/>
                  <a:pt x="6899" y="2789"/>
                  <a:pt x="6844" y="2763"/>
                </a:cubicBezTo>
                <a:cubicBezTo>
                  <a:pt x="6834" y="2765"/>
                  <a:pt x="6825" y="2761"/>
                  <a:pt x="6816" y="2756"/>
                </a:cubicBezTo>
                <a:lnTo>
                  <a:pt x="6815" y="2751"/>
                </a:lnTo>
                <a:cubicBezTo>
                  <a:pt x="6245" y="2501"/>
                  <a:pt x="5786" y="1417"/>
                  <a:pt x="5636" y="0"/>
                </a:cubicBezTo>
                <a:close/>
                <a:moveTo>
                  <a:pt x="4540" y="0"/>
                </a:moveTo>
                <a:lnTo>
                  <a:pt x="4910" y="0"/>
                </a:lnTo>
                <a:cubicBezTo>
                  <a:pt x="4617" y="463"/>
                  <a:pt x="4405" y="1232"/>
                  <a:pt x="4338" y="2135"/>
                </a:cubicBezTo>
                <a:cubicBezTo>
                  <a:pt x="4770" y="1889"/>
                  <a:pt x="5119" y="1069"/>
                  <a:pt x="5257" y="0"/>
                </a:cubicBezTo>
                <a:lnTo>
                  <a:pt x="5494" y="0"/>
                </a:lnTo>
                <a:cubicBezTo>
                  <a:pt x="5344" y="1417"/>
                  <a:pt x="4885" y="2501"/>
                  <a:pt x="4314" y="2751"/>
                </a:cubicBezTo>
                <a:lnTo>
                  <a:pt x="4314" y="2756"/>
                </a:lnTo>
                <a:cubicBezTo>
                  <a:pt x="4305" y="2761"/>
                  <a:pt x="4295" y="2765"/>
                  <a:pt x="4285" y="2763"/>
                </a:cubicBezTo>
                <a:cubicBezTo>
                  <a:pt x="4230" y="2789"/>
                  <a:pt x="4174" y="2803"/>
                  <a:pt x="4116" y="2806"/>
                </a:cubicBezTo>
                <a:lnTo>
                  <a:pt x="4086" y="2813"/>
                </a:lnTo>
                <a:lnTo>
                  <a:pt x="4086" y="2811"/>
                </a:lnTo>
                <a:lnTo>
                  <a:pt x="4085" y="2811"/>
                </a:lnTo>
                <a:cubicBezTo>
                  <a:pt x="4084" y="2794"/>
                  <a:pt x="4084" y="2776"/>
                  <a:pt x="4084" y="2758"/>
                </a:cubicBezTo>
                <a:cubicBezTo>
                  <a:pt x="4084" y="2731"/>
                  <a:pt x="4084" y="2705"/>
                  <a:pt x="4087" y="2678"/>
                </a:cubicBezTo>
                <a:cubicBezTo>
                  <a:pt x="4086" y="2531"/>
                  <a:pt x="4091" y="2387"/>
                  <a:pt x="4100" y="2245"/>
                </a:cubicBezTo>
                <a:lnTo>
                  <a:pt x="4101" y="2213"/>
                </a:lnTo>
                <a:cubicBezTo>
                  <a:pt x="4101" y="2213"/>
                  <a:pt x="4101" y="2213"/>
                  <a:pt x="4102" y="2213"/>
                </a:cubicBezTo>
                <a:cubicBezTo>
                  <a:pt x="4148" y="1348"/>
                  <a:pt x="4307" y="575"/>
                  <a:pt x="4540" y="0"/>
                </a:cubicBezTo>
                <a:close/>
                <a:moveTo>
                  <a:pt x="2638" y="0"/>
                </a:moveTo>
                <a:lnTo>
                  <a:pt x="2875" y="0"/>
                </a:lnTo>
                <a:cubicBezTo>
                  <a:pt x="3013" y="1069"/>
                  <a:pt x="3361" y="1889"/>
                  <a:pt x="3794" y="2135"/>
                </a:cubicBezTo>
                <a:cubicBezTo>
                  <a:pt x="3727" y="1232"/>
                  <a:pt x="3515" y="463"/>
                  <a:pt x="3222" y="0"/>
                </a:cubicBezTo>
                <a:lnTo>
                  <a:pt x="3592" y="0"/>
                </a:lnTo>
                <a:cubicBezTo>
                  <a:pt x="3825" y="575"/>
                  <a:pt x="3984" y="1348"/>
                  <a:pt x="4030" y="2213"/>
                </a:cubicBezTo>
                <a:cubicBezTo>
                  <a:pt x="4031" y="2213"/>
                  <a:pt x="4031" y="2213"/>
                  <a:pt x="4031" y="2213"/>
                </a:cubicBezTo>
                <a:lnTo>
                  <a:pt x="4032" y="2245"/>
                </a:lnTo>
                <a:cubicBezTo>
                  <a:pt x="4041" y="2387"/>
                  <a:pt x="4045" y="2531"/>
                  <a:pt x="4045" y="2678"/>
                </a:cubicBezTo>
                <a:cubicBezTo>
                  <a:pt x="4048" y="2705"/>
                  <a:pt x="4048" y="2731"/>
                  <a:pt x="4048" y="2758"/>
                </a:cubicBezTo>
                <a:cubicBezTo>
                  <a:pt x="4048" y="2776"/>
                  <a:pt x="4048" y="2794"/>
                  <a:pt x="4047" y="2811"/>
                </a:cubicBezTo>
                <a:lnTo>
                  <a:pt x="4046" y="2811"/>
                </a:lnTo>
                <a:lnTo>
                  <a:pt x="4046" y="2813"/>
                </a:lnTo>
                <a:lnTo>
                  <a:pt x="4015" y="2806"/>
                </a:lnTo>
                <a:cubicBezTo>
                  <a:pt x="3958" y="2803"/>
                  <a:pt x="3902" y="2789"/>
                  <a:pt x="3846" y="2763"/>
                </a:cubicBezTo>
                <a:cubicBezTo>
                  <a:pt x="3836" y="2765"/>
                  <a:pt x="3827" y="2761"/>
                  <a:pt x="3818" y="2756"/>
                </a:cubicBezTo>
                <a:lnTo>
                  <a:pt x="3817" y="2751"/>
                </a:lnTo>
                <a:cubicBezTo>
                  <a:pt x="3247" y="2501"/>
                  <a:pt x="2788" y="1417"/>
                  <a:pt x="2638" y="0"/>
                </a:cubicBezTo>
                <a:close/>
                <a:moveTo>
                  <a:pt x="1542" y="0"/>
                </a:moveTo>
                <a:lnTo>
                  <a:pt x="1912" y="0"/>
                </a:lnTo>
                <a:cubicBezTo>
                  <a:pt x="1619" y="463"/>
                  <a:pt x="1407" y="1232"/>
                  <a:pt x="1340" y="2135"/>
                </a:cubicBezTo>
                <a:cubicBezTo>
                  <a:pt x="1773" y="1889"/>
                  <a:pt x="2121" y="1069"/>
                  <a:pt x="2259" y="0"/>
                </a:cubicBezTo>
                <a:lnTo>
                  <a:pt x="2496" y="0"/>
                </a:lnTo>
                <a:cubicBezTo>
                  <a:pt x="2346" y="1417"/>
                  <a:pt x="1887" y="2501"/>
                  <a:pt x="1316" y="2751"/>
                </a:cubicBezTo>
                <a:lnTo>
                  <a:pt x="1316" y="2756"/>
                </a:lnTo>
                <a:cubicBezTo>
                  <a:pt x="1307" y="2761"/>
                  <a:pt x="1297" y="2765"/>
                  <a:pt x="1288" y="2763"/>
                </a:cubicBezTo>
                <a:cubicBezTo>
                  <a:pt x="1232" y="2789"/>
                  <a:pt x="1176" y="2803"/>
                  <a:pt x="1118" y="2806"/>
                </a:cubicBezTo>
                <a:lnTo>
                  <a:pt x="1088" y="2813"/>
                </a:lnTo>
                <a:lnTo>
                  <a:pt x="1088" y="2811"/>
                </a:lnTo>
                <a:lnTo>
                  <a:pt x="1087" y="2811"/>
                </a:lnTo>
                <a:cubicBezTo>
                  <a:pt x="1086" y="2794"/>
                  <a:pt x="1086" y="2776"/>
                  <a:pt x="1086" y="2758"/>
                </a:cubicBezTo>
                <a:cubicBezTo>
                  <a:pt x="1086" y="2731"/>
                  <a:pt x="1086" y="2705"/>
                  <a:pt x="1089" y="2678"/>
                </a:cubicBezTo>
                <a:cubicBezTo>
                  <a:pt x="1089" y="2531"/>
                  <a:pt x="1093" y="2387"/>
                  <a:pt x="1102" y="2245"/>
                </a:cubicBezTo>
                <a:lnTo>
                  <a:pt x="1103" y="2213"/>
                </a:lnTo>
                <a:cubicBezTo>
                  <a:pt x="1103" y="2213"/>
                  <a:pt x="1103" y="2213"/>
                  <a:pt x="1104" y="2213"/>
                </a:cubicBezTo>
                <a:cubicBezTo>
                  <a:pt x="1150" y="1348"/>
                  <a:pt x="1309" y="575"/>
                  <a:pt x="1542" y="0"/>
                </a:cubicBezTo>
                <a:close/>
                <a:moveTo>
                  <a:pt x="224" y="0"/>
                </a:moveTo>
                <a:lnTo>
                  <a:pt x="592" y="0"/>
                </a:lnTo>
                <a:cubicBezTo>
                  <a:pt x="827" y="573"/>
                  <a:pt x="986" y="1347"/>
                  <a:pt x="1032" y="2213"/>
                </a:cubicBezTo>
                <a:cubicBezTo>
                  <a:pt x="1033" y="2213"/>
                  <a:pt x="1033" y="2213"/>
                  <a:pt x="1033" y="2213"/>
                </a:cubicBezTo>
                <a:lnTo>
                  <a:pt x="1034" y="2245"/>
                </a:lnTo>
                <a:cubicBezTo>
                  <a:pt x="1043" y="2387"/>
                  <a:pt x="1047" y="2531"/>
                  <a:pt x="1047" y="2678"/>
                </a:cubicBezTo>
                <a:cubicBezTo>
                  <a:pt x="1050" y="2705"/>
                  <a:pt x="1050" y="2731"/>
                  <a:pt x="1050" y="2758"/>
                </a:cubicBezTo>
                <a:cubicBezTo>
                  <a:pt x="1050" y="2776"/>
                  <a:pt x="1050" y="2794"/>
                  <a:pt x="1049" y="2811"/>
                </a:cubicBezTo>
                <a:lnTo>
                  <a:pt x="1048" y="2811"/>
                </a:lnTo>
                <a:lnTo>
                  <a:pt x="1048" y="2813"/>
                </a:lnTo>
                <a:lnTo>
                  <a:pt x="1018" y="2806"/>
                </a:lnTo>
                <a:cubicBezTo>
                  <a:pt x="960" y="2803"/>
                  <a:pt x="904" y="2789"/>
                  <a:pt x="848" y="2763"/>
                </a:cubicBezTo>
                <a:cubicBezTo>
                  <a:pt x="839" y="2765"/>
                  <a:pt x="829" y="2761"/>
                  <a:pt x="820" y="2756"/>
                </a:cubicBezTo>
                <a:lnTo>
                  <a:pt x="820" y="2751"/>
                </a:lnTo>
                <a:cubicBezTo>
                  <a:pt x="500" y="2611"/>
                  <a:pt x="215" y="2209"/>
                  <a:pt x="0" y="1633"/>
                </a:cubicBezTo>
                <a:lnTo>
                  <a:pt x="0" y="663"/>
                </a:lnTo>
                <a:cubicBezTo>
                  <a:pt x="173" y="1403"/>
                  <a:pt x="459" y="1943"/>
                  <a:pt x="796" y="2135"/>
                </a:cubicBezTo>
                <a:cubicBezTo>
                  <a:pt x="729" y="1232"/>
                  <a:pt x="517" y="463"/>
                  <a:pt x="224" y="0"/>
                </a:cubicBezTo>
                <a:close/>
              </a:path>
            </a:pathLst>
          </a:custGeom>
          <a:solidFill>
            <a:srgbClr val="FFFFFF"/>
          </a:solidFill>
          <a:ln w="12700">
            <a:miter lim="400000"/>
          </a:ln>
        </p:spPr>
        <p:txBody>
          <a:bodyPr lIns="45719" rIns="45719"/>
          <a:lstStyle/>
          <a:p>
            <a:endParaRPr/>
          </a:p>
        </p:txBody>
      </p:sp>
      <p:sp>
        <p:nvSpPr>
          <p:cNvPr id="35" name="Title Text"/>
          <p:cNvSpPr txBox="1">
            <a:spLocks noGrp="1"/>
          </p:cNvSpPr>
          <p:nvPr>
            <p:ph type="title"/>
          </p:nvPr>
        </p:nvSpPr>
        <p:spPr>
          <a:xfrm>
            <a:off x="457200" y="4960137"/>
            <a:ext cx="7772400" cy="1463041"/>
          </a:xfrm>
          <a:prstGeom prst="rect">
            <a:avLst/>
          </a:prstGeom>
        </p:spPr>
        <p:txBody>
          <a:bodyPr/>
          <a:lstStyle>
            <a:lvl1pPr algn="r">
              <a:defRPr spc="200"/>
            </a:lvl1pPr>
          </a:lstStyle>
          <a:p>
            <a:r>
              <a:t>Title Text</a:t>
            </a:r>
          </a:p>
        </p:txBody>
      </p:sp>
      <p:sp>
        <p:nvSpPr>
          <p:cNvPr id="36" name="Body Level One…"/>
          <p:cNvSpPr txBox="1">
            <a:spLocks noGrp="1"/>
          </p:cNvSpPr>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37" name="Straight Connector 7"/>
          <p:cNvSpPr/>
          <p:nvPr/>
        </p:nvSpPr>
        <p:spPr>
          <a:xfrm flipV="1">
            <a:off x="8386843" y="5264105"/>
            <a:ext cx="1" cy="914401"/>
          </a:xfrm>
          <a:prstGeom prst="line">
            <a:avLst/>
          </a:prstGeom>
          <a:ln w="19050">
            <a:solidFill>
              <a:srgbClr val="1482AC"/>
            </a:solidFill>
          </a:ln>
        </p:spPr>
        <p:txBody>
          <a:bodyPr lIns="45719" rIns="45719"/>
          <a:lstStyle/>
          <a:p>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5"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46"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47" name="Body Level One…"/>
          <p:cNvSpPr txBox="1">
            <a:spLocks noGrp="1"/>
          </p:cNvSpPr>
          <p:nvPr>
            <p:ph type="body" sz="half" idx="1"/>
          </p:nvPr>
        </p:nvSpPr>
        <p:spPr>
          <a:xfrm>
            <a:off x="1024127" y="2286000"/>
            <a:ext cx="4754880"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5"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56"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57" name="Body Level One…"/>
          <p:cNvSpPr txBox="1">
            <a:spLocks noGrp="1"/>
          </p:cNvSpPr>
          <p:nvPr>
            <p:ph type="body" sz="quarter" idx="1"/>
          </p:nvPr>
        </p:nvSpPr>
        <p:spPr>
          <a:xfrm>
            <a:off x="1024127" y="2179635"/>
            <a:ext cx="4754881" cy="822961"/>
          </a:xfrm>
          <a:prstGeom prst="rect">
            <a:avLst/>
          </a:prstGeom>
        </p:spPr>
        <p:txBody>
          <a:bodyPr anchor="ctr"/>
          <a:lstStyle>
            <a:lvl1pPr marL="0" indent="0">
              <a:spcBef>
                <a:spcPts val="0"/>
              </a:spcBef>
              <a:buClrTx/>
              <a:buSzTx/>
              <a:buFontTx/>
              <a:buNone/>
              <a:defRPr sz="2300">
                <a:solidFill>
                  <a:schemeClr val="accent1"/>
                </a:solidFill>
              </a:defRPr>
            </a:lvl1pPr>
            <a:lvl2pPr marL="0" indent="457200">
              <a:spcBef>
                <a:spcPts val="0"/>
              </a:spcBef>
              <a:buClrTx/>
              <a:buSzTx/>
              <a:buFontTx/>
              <a:buNone/>
              <a:defRPr sz="2300">
                <a:solidFill>
                  <a:schemeClr val="accent1"/>
                </a:solidFill>
              </a:defRPr>
            </a:lvl2pPr>
            <a:lvl3pPr marL="0" indent="914400">
              <a:spcBef>
                <a:spcPts val="0"/>
              </a:spcBef>
              <a:buClrTx/>
              <a:buSzTx/>
              <a:buFontTx/>
              <a:buNone/>
              <a:defRPr sz="2300">
                <a:solidFill>
                  <a:schemeClr val="accent1"/>
                </a:solidFill>
              </a:defRPr>
            </a:lvl3pPr>
            <a:lvl4pPr marL="0" indent="1371600">
              <a:spcBef>
                <a:spcPts val="0"/>
              </a:spcBef>
              <a:buClrTx/>
              <a:buSzTx/>
              <a:buFontTx/>
              <a:buNone/>
              <a:defRPr sz="2300">
                <a:solidFill>
                  <a:schemeClr val="accent1"/>
                </a:solidFill>
              </a:defRPr>
            </a:lvl4pPr>
            <a:lvl5pPr marL="0" indent="1828800">
              <a:spcBef>
                <a:spcPts val="0"/>
              </a:spcBef>
              <a:buClrTx/>
              <a:buSzTx/>
              <a:buFontTx/>
              <a:buNone/>
              <a:defRPr sz="23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58" name="Text Placeholder 4"/>
          <p:cNvSpPr>
            <a:spLocks noGrp="1"/>
          </p:cNvSpPr>
          <p:nvPr>
            <p:ph type="body" sz="quarter" idx="13"/>
          </p:nvPr>
        </p:nvSpPr>
        <p:spPr>
          <a:xfrm>
            <a:off x="5990887" y="2179635"/>
            <a:ext cx="4754881" cy="822961"/>
          </a:xfrm>
          <a:prstGeom prst="rect">
            <a:avLst/>
          </a:prstGeom>
        </p:spPr>
        <p:txBody>
          <a:bodyPr anchor="ctr"/>
          <a:lstStyle/>
          <a:p>
            <a:pPr marL="0" indent="0">
              <a:spcBef>
                <a:spcPts val="1800"/>
              </a:spcBef>
              <a:buClrTx/>
              <a:buSzTx/>
              <a:buFontTx/>
              <a:buNone/>
              <a:defRPr sz="2300">
                <a:solidFill>
                  <a:schemeClr val="accent1"/>
                </a:solidFill>
              </a:defRPr>
            </a:pPr>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6"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67"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2"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83" name="Title Text"/>
          <p:cNvSpPr txBox="1">
            <a:spLocks noGrp="1"/>
          </p:cNvSpPr>
          <p:nvPr>
            <p:ph type="title"/>
          </p:nvPr>
        </p:nvSpPr>
        <p:spPr>
          <a:xfrm>
            <a:off x="1024127" y="471509"/>
            <a:ext cx="4389122" cy="1737361"/>
          </a:xfrm>
          <a:prstGeom prst="rect">
            <a:avLst/>
          </a:prstGeom>
        </p:spPr>
        <p:txBody>
          <a:bodyPr/>
          <a:lstStyle>
            <a:lvl1pPr>
              <a:defRPr sz="4000"/>
            </a:lvl1pPr>
          </a:lstStyle>
          <a:p>
            <a:r>
              <a:t>Title Text</a:t>
            </a:r>
          </a:p>
        </p:txBody>
      </p:sp>
      <p:sp>
        <p:nvSpPr>
          <p:cNvPr id="84" name="Body Level One…"/>
          <p:cNvSpPr txBox="1">
            <a:spLocks noGrp="1"/>
          </p:cNvSpPr>
          <p:nvPr>
            <p:ph type="body" sz="half" idx="1"/>
          </p:nvPr>
        </p:nvSpPr>
        <p:spPr>
          <a:xfrm>
            <a:off x="5715000" y="822960"/>
            <a:ext cx="5678424" cy="5184648"/>
          </a:xfrm>
          <a:prstGeom prst="rect">
            <a:avLst/>
          </a:prstGeom>
        </p:spPr>
        <p:txBody>
          <a:bodyPr/>
          <a:lstStyle>
            <a:lvl1pPr>
              <a:defRPr sz="2400"/>
            </a:lvl1pPr>
            <a:lvl2pPr marL="292608" indent="-164592">
              <a:defRPr sz="2400"/>
            </a:lvl2pPr>
            <a:lvl3pPr marL="516636" indent="-205740">
              <a:defRPr sz="2400"/>
            </a:lvl3pPr>
            <a:lvl4pPr marL="662939" indent="-205739">
              <a:defRPr sz="2400"/>
            </a:lvl4pPr>
            <a:lvl5pPr marL="845819" indent="-205739">
              <a:defRPr sz="2400"/>
            </a:lvl5pPr>
          </a:lstStyle>
          <a:p>
            <a:r>
              <a:t>Body Level One</a:t>
            </a:r>
          </a:p>
          <a:p>
            <a:pPr lvl="1"/>
            <a:r>
              <a:t>Body Level Two</a:t>
            </a:r>
          </a:p>
          <a:p>
            <a:pPr lvl="2"/>
            <a:r>
              <a:t>Body Level Three</a:t>
            </a:r>
          </a:p>
          <a:p>
            <a:pPr lvl="3"/>
            <a:r>
              <a:t>Body Level Four</a:t>
            </a:r>
          </a:p>
          <a:p>
            <a:pPr lvl="4"/>
            <a:r>
              <a:t>Body Level Five</a:t>
            </a:r>
          </a:p>
        </p:txBody>
      </p:sp>
      <p:sp>
        <p:nvSpPr>
          <p:cNvPr id="85" name="Text Placeholder 3"/>
          <p:cNvSpPr>
            <a:spLocks noGrp="1"/>
          </p:cNvSpPr>
          <p:nvPr>
            <p:ph type="body" sz="quarter" idx="13"/>
          </p:nvPr>
        </p:nvSpPr>
        <p:spPr>
          <a:xfrm>
            <a:off x="1024127" y="2257506"/>
            <a:ext cx="4389122" cy="3762294"/>
          </a:xfrm>
          <a:prstGeom prst="rect">
            <a:avLst/>
          </a:prstGeom>
        </p:spPr>
        <p:txBody>
          <a:bodyPr/>
          <a:lstStyle/>
          <a:p>
            <a:pPr marL="0" indent="0">
              <a:lnSpc>
                <a:spcPct val="108000"/>
              </a:lnSpc>
              <a:spcBef>
                <a:spcPts val="600"/>
              </a:spcBef>
              <a:buClrTx/>
              <a:buSzTx/>
              <a:buFontTx/>
              <a:buNone/>
              <a:defRPr sz="1600"/>
            </a:pPr>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3" name="Title Text"/>
          <p:cNvSpPr txBox="1">
            <a:spLocks noGrp="1"/>
          </p:cNvSpPr>
          <p:nvPr>
            <p:ph type="title"/>
          </p:nvPr>
        </p:nvSpPr>
        <p:spPr>
          <a:xfrm>
            <a:off x="457200" y="4960137"/>
            <a:ext cx="7772400" cy="1463041"/>
          </a:xfrm>
          <a:prstGeom prst="rect">
            <a:avLst/>
          </a:prstGeom>
        </p:spPr>
        <p:txBody>
          <a:bodyPr/>
          <a:lstStyle>
            <a:lvl1pPr algn="r">
              <a:defRPr spc="200"/>
            </a:lvl1pPr>
          </a:lstStyle>
          <a:p>
            <a:r>
              <a:t>Title Text</a:t>
            </a:r>
          </a:p>
        </p:txBody>
      </p:sp>
      <p:sp>
        <p:nvSpPr>
          <p:cNvPr id="94" name="Picture Placeholder 2"/>
          <p:cNvSpPr>
            <a:spLocks noGrp="1"/>
          </p:cNvSpPr>
          <p:nvPr>
            <p:ph type="pic" idx="13"/>
          </p:nvPr>
        </p:nvSpPr>
        <p:spPr>
          <a:xfrm>
            <a:off x="0" y="-2"/>
            <a:ext cx="12188953" cy="4572001"/>
          </a:xfrm>
          <a:prstGeom prst="rect">
            <a:avLst/>
          </a:prstGeom>
        </p:spPr>
        <p:txBody>
          <a:bodyPr lIns="91439" rIns="91439">
            <a:noAutofit/>
          </a:bodyPr>
          <a:lstStyle/>
          <a:p>
            <a:endParaRPr/>
          </a:p>
        </p:txBody>
      </p:sp>
      <p:sp>
        <p:nvSpPr>
          <p:cNvPr id="95" name="Body Level One…"/>
          <p:cNvSpPr txBox="1">
            <a:spLocks noGrp="1"/>
          </p:cNvSpPr>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96" name="Straight Connector 7"/>
          <p:cNvSpPr/>
          <p:nvPr/>
        </p:nvSpPr>
        <p:spPr>
          <a:xfrm flipV="1">
            <a:off x="8386843" y="5264105"/>
            <a:ext cx="1" cy="914401"/>
          </a:xfrm>
          <a:prstGeom prst="line">
            <a:avLst/>
          </a:prstGeom>
          <a:ln w="19050">
            <a:solidFill>
              <a:schemeClr val="accent1"/>
            </a:solidFill>
          </a:ln>
        </p:spPr>
        <p:txBody>
          <a:bodyPr lIns="45719" rIns="45719"/>
          <a:lstStyle/>
          <a:p>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0837333" y="6492294"/>
            <a:ext cx="244287" cy="231141"/>
          </a:xfrm>
          <a:prstGeom prst="rect">
            <a:avLst/>
          </a:prstGeom>
          <a:ln w="12700">
            <a:miter lim="400000"/>
          </a:ln>
        </p:spPr>
        <p:txBody>
          <a:bodyPr wrap="none" lIns="45719" rIns="45719" anchor="ctr">
            <a:spAutoFit/>
          </a:bodyPr>
          <a:lstStyle>
            <a:lvl1pPr>
              <a:defRPr sz="1000">
                <a:solidFill>
                  <a:srgbClr val="0D0D0D"/>
                </a:solidFill>
                <a:latin typeface="Tw Cen MT Condensed"/>
                <a:ea typeface="Tw Cen MT Condensed"/>
                <a:cs typeface="Tw Cen MT Condensed"/>
                <a:sym typeface="Tw Cen MT Condensed"/>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1pPr>
      <a:lvl2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2pPr>
      <a:lvl3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3pPr>
      <a:lvl4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4pPr>
      <a:lvl5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5pPr>
      <a:lvl6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6pPr>
      <a:lvl7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7pPr>
      <a:lvl8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8pPr>
      <a:lvl9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9pPr>
    </p:titleStyle>
    <p:bodyStyle>
      <a:lvl1pPr marL="91439" marR="0" indent="-91439" algn="l" defTabSz="914400" rtl="0" latinLnBrk="0">
        <a:lnSpc>
          <a:spcPct val="90000"/>
        </a:lnSpc>
        <a:spcBef>
          <a:spcPts val="1200"/>
        </a:spcBef>
        <a:spcAft>
          <a:spcPts val="0"/>
        </a:spcAft>
        <a:buClr>
          <a:schemeClr val="accent1"/>
        </a:buClr>
        <a:buSzPct val="100000"/>
        <a:buFont typeface="Tw Cen MT"/>
        <a:buChar char=" "/>
        <a:tabLst/>
        <a:defRPr sz="2200" b="0" i="0" u="none" strike="noStrike" cap="none" spc="0" baseline="0">
          <a:ln>
            <a:noFill/>
          </a:ln>
          <a:solidFill>
            <a:srgbClr val="000000"/>
          </a:solidFill>
          <a:uFillTx/>
          <a:latin typeface="+mj-lt"/>
          <a:ea typeface="+mj-ea"/>
          <a:cs typeface="+mj-cs"/>
          <a:sym typeface="Tw Cen MT"/>
        </a:defRPr>
      </a:lvl1pPr>
      <a:lvl2pPr marL="295655" marR="0" indent="-167639"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2pPr>
      <a:lvl3pPr marL="526433"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3pPr>
      <a:lvl4pPr marL="672737"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4pPr>
      <a:lvl5pPr marL="855617"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5pPr>
      <a:lvl6pPr marL="992777"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6pPr>
      <a:lvl7pPr marL="1139081"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7pPr>
      <a:lvl8pPr marL="1294529"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8pPr>
      <a:lvl9pPr marL="1440833"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9pPr>
    </p:bodyStyle>
    <p:otherStyle>
      <a:lvl1pPr marL="0" marR="0" indent="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1pPr>
      <a:lvl2pPr marL="0" marR="0" indent="4572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2pPr>
      <a:lvl3pPr marL="0" marR="0" indent="9144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3pPr>
      <a:lvl4pPr marL="0" marR="0" indent="13716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4pPr>
      <a:lvl5pPr marL="0" marR="0" indent="18288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5pPr>
      <a:lvl6pPr marL="0" marR="0" indent="22860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6pPr>
      <a:lvl7pPr marL="0" marR="0" indent="27432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7pPr>
      <a:lvl8pPr marL="0" marR="0" indent="32004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8pPr>
      <a:lvl9pPr marL="0" marR="0" indent="36576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ctrTitle"/>
          </p:nvPr>
        </p:nvSpPr>
        <p:spPr>
          <a:xfrm>
            <a:off x="8126311" y="4989785"/>
            <a:ext cx="4194314" cy="1463041"/>
          </a:xfrm>
          <a:prstGeom prst="rect">
            <a:avLst/>
          </a:prstGeom>
        </p:spPr>
        <p:txBody>
          <a:bodyPr/>
          <a:lstStyle>
            <a:lvl1pPr algn="ctr"/>
          </a:lstStyle>
          <a:p>
            <a:r>
              <a:rPr dirty="0" err="1"/>
              <a:t>界面原型</a:t>
            </a:r>
            <a:endParaRPr dirty="0"/>
          </a:p>
        </p:txBody>
      </p:sp>
      <p:sp>
        <p:nvSpPr>
          <p:cNvPr id="127" name="Subtitle 2"/>
          <p:cNvSpPr txBox="1">
            <a:spLocks noGrp="1"/>
          </p:cNvSpPr>
          <p:nvPr>
            <p:ph type="subTitle" sz="quarter" idx="1"/>
          </p:nvPr>
        </p:nvSpPr>
        <p:spPr>
          <a:xfrm>
            <a:off x="243204" y="4989785"/>
            <a:ext cx="7596810" cy="1463041"/>
          </a:xfrm>
          <a:prstGeom prst="rect">
            <a:avLst/>
          </a:prstGeom>
        </p:spPr>
        <p:txBody>
          <a:bodyPr/>
          <a:lstStyle/>
          <a:p>
            <a:pPr>
              <a:defRPr sz="2400"/>
            </a:pPr>
            <a:r>
              <a:t>PRD2018-G02</a:t>
            </a:r>
          </a:p>
          <a:p>
            <a:pPr>
              <a:defRPr sz="2400"/>
            </a:pPr>
            <a:r>
              <a:rPr>
                <a:latin typeface="+mn-lt"/>
                <a:ea typeface="+mn-ea"/>
                <a:cs typeface="+mn-cs"/>
                <a:sym typeface="Helvetica"/>
              </a:rPr>
              <a:t>小组成员：张光程（组长）、胡方正、刘晓倩、刘雨霏、杨智麟</a:t>
            </a:r>
          </a:p>
        </p:txBody>
      </p:sp>
      <p:sp>
        <p:nvSpPr>
          <p:cNvPr id="128" name="Slide Number"/>
          <p:cNvSpPr txBox="1">
            <a:spLocks noGrp="1"/>
          </p:cNvSpPr>
          <p:nvPr>
            <p:ph type="sldNum" sz="quarter" idx="4294967295"/>
          </p:nvPr>
        </p:nvSpPr>
        <p:spPr>
          <a:xfrm>
            <a:off x="10837333" y="6466894"/>
            <a:ext cx="202243" cy="2819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1400"/>
            </a:lvl1pPr>
          </a:lstStyle>
          <a:p>
            <a:fld id="{86CB4B4D-7CA3-9044-876B-883B54F8677D}" type="slidenum">
              <a:t>1</a:t>
            </a:fld>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1"/>
          <p:cNvSpPr txBox="1">
            <a:spLocks noGrp="1"/>
          </p:cNvSpPr>
          <p:nvPr>
            <p:ph type="title"/>
          </p:nvPr>
        </p:nvSpPr>
        <p:spPr>
          <a:xfrm>
            <a:off x="1024128" y="585216"/>
            <a:ext cx="9720072" cy="1499617"/>
          </a:xfrm>
          <a:prstGeom prst="rect">
            <a:avLst/>
          </a:prstGeom>
        </p:spPr>
        <p:txBody>
          <a:bodyPr/>
          <a:lstStyle/>
          <a:p>
            <a:r>
              <a:rPr dirty="0" err="1"/>
              <a:t>目标导向设计-研究阶段</a:t>
            </a:r>
            <a:endParaRPr dirty="0"/>
          </a:p>
        </p:txBody>
      </p:sp>
      <p:sp>
        <p:nvSpPr>
          <p:cNvPr id="173" name="Content Placeholder 2"/>
          <p:cNvSpPr txBox="1">
            <a:spLocks noGrp="1"/>
          </p:cNvSpPr>
          <p:nvPr>
            <p:ph type="body" idx="1"/>
          </p:nvPr>
        </p:nvSpPr>
        <p:spPr>
          <a:xfrm>
            <a:off x="1024128" y="2286000"/>
            <a:ext cx="9589858" cy="4023360"/>
          </a:xfrm>
          <a:prstGeom prst="rect">
            <a:avLst/>
          </a:prstGeom>
        </p:spPr>
        <p:txBody>
          <a:bodyPr/>
          <a:lstStyle/>
          <a:p>
            <a:pPr marL="79552" indent="-79552" defTabSz="795527">
              <a:spcBef>
                <a:spcPts val="1000"/>
              </a:spcBef>
              <a:defRPr sz="1914" b="1"/>
            </a:pPr>
            <a:r>
              <a:rPr dirty="0" err="1"/>
              <a:t>定性研究</a:t>
            </a:r>
            <a:r>
              <a:rPr dirty="0"/>
              <a:t> </a:t>
            </a:r>
          </a:p>
          <a:p>
            <a:pPr marL="79552" indent="-79552" defTabSz="795527">
              <a:spcBef>
                <a:spcPts val="1000"/>
              </a:spcBef>
              <a:defRPr sz="2088"/>
            </a:pPr>
            <a:r>
              <a:rPr dirty="0"/>
              <a:t>       </a:t>
            </a:r>
            <a:r>
              <a:rPr dirty="0" err="1"/>
              <a:t>与定量研究相比，定性研究以另一种更有用的方式帮助我们理解产品的问题域、情境和约束条件。定性研究的主要方法如下</a:t>
            </a:r>
            <a:r>
              <a:rPr dirty="0"/>
              <a:t>：</a:t>
            </a:r>
          </a:p>
          <a:p>
            <a:pPr marL="79552" indent="-79552" defTabSz="795527">
              <a:spcBef>
                <a:spcPts val="1000"/>
              </a:spcBef>
              <a:defRPr sz="2088" b="1"/>
            </a:pPr>
            <a:r>
              <a:rPr dirty="0" err="1"/>
              <a:t>访谈利益相关人</a:t>
            </a:r>
            <a:endParaRPr dirty="0"/>
          </a:p>
          <a:p>
            <a:pPr marL="79552" indent="-79552" defTabSz="795527">
              <a:spcBef>
                <a:spcPts val="1000"/>
              </a:spcBef>
              <a:defRPr sz="2088" b="1"/>
            </a:pPr>
            <a:r>
              <a:rPr dirty="0" err="1"/>
              <a:t>访谈主题专家</a:t>
            </a:r>
            <a:endParaRPr dirty="0"/>
          </a:p>
          <a:p>
            <a:pPr marL="79552" indent="-79552" defTabSz="795527">
              <a:spcBef>
                <a:spcPts val="1000"/>
              </a:spcBef>
              <a:defRPr sz="2088" b="1"/>
            </a:pPr>
            <a:r>
              <a:rPr dirty="0" err="1"/>
              <a:t>访谈用户和顾客</a:t>
            </a:r>
            <a:endParaRPr dirty="0"/>
          </a:p>
          <a:p>
            <a:pPr marL="79552" indent="-79552" defTabSz="795527">
              <a:spcBef>
                <a:spcPts val="1000"/>
              </a:spcBef>
              <a:defRPr sz="2088" b="1"/>
            </a:pPr>
            <a:r>
              <a:rPr dirty="0" err="1"/>
              <a:t>用户观察</a:t>
            </a:r>
            <a:endParaRPr dirty="0"/>
          </a:p>
          <a:p>
            <a:pPr marL="79552" indent="-79552" defTabSz="795527">
              <a:spcBef>
                <a:spcPts val="1000"/>
              </a:spcBef>
              <a:defRPr sz="2088" b="1"/>
            </a:pPr>
            <a:r>
              <a:rPr dirty="0" err="1"/>
              <a:t>文献调研</a:t>
            </a:r>
            <a:endParaRPr dirty="0"/>
          </a:p>
          <a:p>
            <a:pPr marL="79552" indent="-79552" defTabSz="795527">
              <a:spcBef>
                <a:spcPts val="1000"/>
              </a:spcBef>
              <a:defRPr sz="2088" b="1"/>
            </a:pPr>
            <a:r>
              <a:rPr dirty="0" err="1"/>
              <a:t>产品</a:t>
            </a:r>
            <a:r>
              <a:rPr dirty="0"/>
              <a:t>/</a:t>
            </a:r>
            <a:r>
              <a:rPr dirty="0" err="1"/>
              <a:t>原型和竞争审查</a:t>
            </a:r>
            <a:endParaRPr dirty="0"/>
          </a:p>
        </p:txBody>
      </p:sp>
      <p:sp>
        <p:nvSpPr>
          <p:cNvPr id="174"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77" name="Content Placeholder 2"/>
          <p:cNvSpPr txBox="1">
            <a:spLocks noGrp="1"/>
          </p:cNvSpPr>
          <p:nvPr>
            <p:ph type="body" idx="1"/>
          </p:nvPr>
        </p:nvSpPr>
        <p:spPr>
          <a:xfrm>
            <a:off x="1024127" y="2286000"/>
            <a:ext cx="9720075" cy="4023360"/>
          </a:xfrm>
          <a:prstGeom prst="rect">
            <a:avLst/>
          </a:prstGeom>
        </p:spPr>
        <p:txBody>
          <a:bodyPr/>
          <a:lstStyle/>
          <a:p>
            <a:pPr marL="87782" indent="-87782" defTabSz="877823">
              <a:spcBef>
                <a:spcPts val="1100"/>
              </a:spcBef>
              <a:defRPr sz="2112" b="1"/>
            </a:pPr>
            <a:r>
              <a:t>建模</a:t>
            </a:r>
          </a:p>
          <a:p>
            <a:pPr marL="87782" indent="-87782" defTabSz="877823">
              <a:spcBef>
                <a:spcPts val="1100"/>
              </a:spcBef>
              <a:defRPr sz="2304"/>
            </a:pPr>
            <a:r>
              <a:t>       通过上一阶段的分析，我们从中得到用户行为和工作流程模式。在建模阶段，我们将其综合到</a:t>
            </a:r>
            <a:r>
              <a:rPr b="1"/>
              <a:t>领域模型</a:t>
            </a:r>
            <a:r>
              <a:t>和</a:t>
            </a:r>
            <a:r>
              <a:rPr b="1"/>
              <a:t>用户模型</a:t>
            </a:r>
            <a:r>
              <a:t>中。</a:t>
            </a:r>
          </a:p>
          <a:p>
            <a:pPr marL="87782" indent="-87782" defTabSz="877823">
              <a:spcBef>
                <a:spcPts val="1100"/>
              </a:spcBef>
              <a:defRPr sz="2304"/>
            </a:pPr>
            <a:endParaRPr/>
          </a:p>
          <a:p>
            <a:pPr marL="87782" indent="-87782" defTabSz="877823">
              <a:spcBef>
                <a:spcPts val="1100"/>
              </a:spcBef>
              <a:defRPr sz="2304" b="1"/>
            </a:pPr>
            <a:r>
              <a:t>领域模型</a:t>
            </a:r>
            <a:r>
              <a:rPr b="0"/>
              <a:t>包括了信息流和工作流程的图表</a:t>
            </a:r>
          </a:p>
          <a:p>
            <a:pPr marL="87782" indent="-87782" defTabSz="877823">
              <a:spcBef>
                <a:spcPts val="1100"/>
              </a:spcBef>
              <a:defRPr sz="2304" b="1"/>
            </a:pPr>
            <a:endParaRPr b="0"/>
          </a:p>
          <a:p>
            <a:pPr marL="87782" indent="-87782" defTabSz="877823">
              <a:spcBef>
                <a:spcPts val="1100"/>
              </a:spcBef>
              <a:defRPr sz="2304" b="1"/>
            </a:pPr>
            <a:r>
              <a:t>用户模型</a:t>
            </a:r>
            <a:r>
              <a:rPr b="0"/>
              <a:t>则是一种详细的经过人为加工的</a:t>
            </a:r>
            <a:r>
              <a:t>用户原型（user archetype）</a:t>
            </a:r>
            <a:r>
              <a:rPr b="0"/>
              <a:t>，它代表在使用行为、态度、目标以及动机方面有明显不同的一些用户群，这是通过在调研阶段观察并确认得到的。</a:t>
            </a:r>
          </a:p>
        </p:txBody>
      </p:sp>
      <p:sp>
        <p:nvSpPr>
          <p:cNvPr id="178"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81" name="Content Placeholder 2"/>
          <p:cNvSpPr txBox="1">
            <a:spLocks noGrp="1"/>
          </p:cNvSpPr>
          <p:nvPr>
            <p:ph type="body" idx="1"/>
          </p:nvPr>
        </p:nvSpPr>
        <p:spPr>
          <a:xfrm>
            <a:off x="1024127" y="2286000"/>
            <a:ext cx="9813206" cy="4023360"/>
          </a:xfrm>
          <a:prstGeom prst="rect">
            <a:avLst/>
          </a:prstGeom>
        </p:spPr>
        <p:txBody>
          <a:bodyPr/>
          <a:lstStyle/>
          <a:p>
            <a:pPr>
              <a:defRPr b="1"/>
            </a:pPr>
            <a:r>
              <a:rPr dirty="0" err="1"/>
              <a:t>实现模型（Implementation</a:t>
            </a:r>
            <a:r>
              <a:rPr dirty="0"/>
              <a:t> Model）</a:t>
            </a:r>
          </a:p>
          <a:p>
            <a:pPr>
              <a:defRPr b="1"/>
            </a:pPr>
            <a:r>
              <a:rPr dirty="0"/>
              <a:t>        </a:t>
            </a:r>
            <a:r>
              <a:rPr b="0" dirty="0" err="1"/>
              <a:t>有关程序如何实际工作的表达</a:t>
            </a:r>
            <a:r>
              <a:rPr b="0" dirty="0"/>
              <a:t>[1]</a:t>
            </a:r>
          </a:p>
          <a:p>
            <a:pPr>
              <a:defRPr b="1"/>
            </a:pPr>
            <a:endParaRPr b="0" dirty="0"/>
          </a:p>
          <a:p>
            <a:r>
              <a:rPr b="1" dirty="0" err="1"/>
              <a:t>心理模型（Mental</a:t>
            </a:r>
            <a:r>
              <a:rPr b="1" dirty="0"/>
              <a:t> Model）</a:t>
            </a:r>
            <a:r>
              <a:rPr dirty="0"/>
              <a:t>：</a:t>
            </a:r>
            <a:r>
              <a:rPr dirty="0" err="1"/>
              <a:t>人们使用产品时，不需要了解其中复杂机构实际运转的所有细节，因此人们创造出一种认知上的简捷的解释方式</a:t>
            </a:r>
            <a:r>
              <a:rPr dirty="0"/>
              <a:t>。</a:t>
            </a:r>
          </a:p>
          <a:p>
            <a:r>
              <a:rPr dirty="0" err="1"/>
              <a:t>例如：在电影观众看来，放映机只不过是在大屏幕上投射出移动的图片而已</a:t>
            </a:r>
            <a:r>
              <a:rPr dirty="0"/>
              <a:t>。</a:t>
            </a:r>
          </a:p>
        </p:txBody>
      </p:sp>
      <p:sp>
        <p:nvSpPr>
          <p:cNvPr id="182"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85" name="Content Placeholder 2"/>
          <p:cNvSpPr txBox="1">
            <a:spLocks noGrp="1"/>
          </p:cNvSpPr>
          <p:nvPr>
            <p:ph type="body" idx="1"/>
          </p:nvPr>
        </p:nvSpPr>
        <p:spPr>
          <a:xfrm>
            <a:off x="1024127" y="2286000"/>
            <a:ext cx="9720075" cy="4023360"/>
          </a:xfrm>
          <a:prstGeom prst="rect">
            <a:avLst/>
          </a:prstGeom>
        </p:spPr>
        <p:txBody>
          <a:bodyPr/>
          <a:lstStyle/>
          <a:p>
            <a:pPr>
              <a:defRPr sz="2300"/>
            </a:pPr>
            <a:r>
              <a:rPr dirty="0"/>
              <a:t>       对于软件应用来说，实现模型和心理模型之间的差异非常明显。在这种情况下，实现的复杂性使得用户几乎不可能看到用户动作和程序反应之间存在的联系。</a:t>
            </a:r>
          </a:p>
          <a:p>
            <a:pPr>
              <a:defRPr sz="2300"/>
            </a:pPr>
            <a:endParaRPr dirty="0"/>
          </a:p>
          <a:p>
            <a:pPr>
              <a:defRPr sz="2300"/>
            </a:pPr>
            <a:r>
              <a:rPr dirty="0"/>
              <a:t>        计算机最能够帮助人类的一个重要方面就是将复杂的过程和情况隐藏在简单的外表下，</a:t>
            </a:r>
            <a:r>
              <a:rPr b="1" dirty="0"/>
              <a:t>所以和用户心理模型一致的用户界面远远比仅仅能够反应出实现模型的界面要卓越的多。</a:t>
            </a:r>
          </a:p>
        </p:txBody>
      </p:sp>
      <p:sp>
        <p:nvSpPr>
          <p:cNvPr id="186"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89" name="Content Placeholder 2"/>
          <p:cNvSpPr txBox="1">
            <a:spLocks noGrp="1"/>
          </p:cNvSpPr>
          <p:nvPr>
            <p:ph type="body" idx="1"/>
          </p:nvPr>
        </p:nvSpPr>
        <p:spPr>
          <a:xfrm>
            <a:off x="1024127" y="2286000"/>
            <a:ext cx="9720075" cy="4023360"/>
          </a:xfrm>
          <a:prstGeom prst="rect">
            <a:avLst/>
          </a:prstGeom>
        </p:spPr>
        <p:txBody>
          <a:bodyPr/>
          <a:lstStyle/>
          <a:p>
            <a:pPr>
              <a:defRPr sz="2300" b="1"/>
            </a:pPr>
            <a:r>
              <a:t>        </a:t>
            </a:r>
            <a:r>
              <a:rPr b="0"/>
              <a:t>用研究结果来生成关于用户描述性的模型是交互设计中一种独特且强有力的工具，我们把这些</a:t>
            </a:r>
            <a:r>
              <a:t>用户模型</a:t>
            </a:r>
            <a:r>
              <a:rPr b="0"/>
              <a:t>叫做</a:t>
            </a:r>
            <a:r>
              <a:t>人物角色</a:t>
            </a:r>
            <a:r>
              <a:rPr b="0"/>
              <a:t>。</a:t>
            </a:r>
          </a:p>
          <a:p>
            <a:pPr>
              <a:defRPr sz="2300" b="1"/>
            </a:pPr>
            <a:endParaRPr b="0"/>
          </a:p>
          <a:p>
            <a:pPr>
              <a:defRPr sz="2300" b="1"/>
            </a:pPr>
            <a:r>
              <a:rPr b="0"/>
              <a:t>        人物角色并不是真实的人，但他们是基于我们观察到的那些真实人的行为和动机，并且在整个设计过程中代表真实的人。通过人物角色，我们可以理解在特定情境下用户的目标。</a:t>
            </a:r>
          </a:p>
        </p:txBody>
      </p:sp>
      <p:sp>
        <p:nvSpPr>
          <p:cNvPr id="190"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93" name="Content Placeholder 2"/>
          <p:cNvSpPr txBox="1">
            <a:spLocks noGrp="1"/>
          </p:cNvSpPr>
          <p:nvPr>
            <p:ph type="body" idx="1"/>
          </p:nvPr>
        </p:nvSpPr>
        <p:spPr>
          <a:xfrm>
            <a:off x="1024127" y="2286000"/>
            <a:ext cx="9720075" cy="4023360"/>
          </a:xfrm>
          <a:prstGeom prst="rect">
            <a:avLst/>
          </a:prstGeom>
        </p:spPr>
        <p:txBody>
          <a:bodyPr/>
          <a:lstStyle/>
          <a:p>
            <a:pPr marL="87782" indent="-87782" defTabSz="877823">
              <a:spcBef>
                <a:spcPts val="1100"/>
              </a:spcBef>
              <a:defRPr sz="2208" b="1"/>
            </a:pPr>
            <a:r>
              <a:t>构造人物角色</a:t>
            </a:r>
          </a:p>
          <a:p>
            <a:pPr marL="87782" indent="-87782" defTabSz="877823">
              <a:spcBef>
                <a:spcPts val="1100"/>
              </a:spcBef>
              <a:defRPr sz="2208"/>
            </a:pPr>
            <a:r>
              <a:t>（1）发现并确定</a:t>
            </a:r>
            <a:r>
              <a:rPr b="1"/>
              <a:t>行为变量</a:t>
            </a:r>
          </a:p>
          <a:p>
            <a:pPr marL="87782" indent="-87782" defTabSz="877823">
              <a:spcBef>
                <a:spcPts val="1100"/>
              </a:spcBef>
              <a:defRPr sz="2208"/>
            </a:pPr>
            <a:r>
              <a:t>（2）将访问对象和行为变量对应起来</a:t>
            </a:r>
          </a:p>
          <a:p>
            <a:pPr marL="87782" indent="-87782" defTabSz="877823">
              <a:spcBef>
                <a:spcPts val="1100"/>
              </a:spcBef>
              <a:defRPr sz="2208"/>
            </a:pPr>
            <a:r>
              <a:t>（3）发现并确定那些显著的行为模式</a:t>
            </a:r>
          </a:p>
          <a:p>
            <a:pPr marL="87782" indent="-87782" defTabSz="877823">
              <a:spcBef>
                <a:spcPts val="1100"/>
              </a:spcBef>
              <a:defRPr sz="2208"/>
            </a:pPr>
            <a:r>
              <a:t>（4）综合各种特性和相关目标</a:t>
            </a:r>
          </a:p>
          <a:p>
            <a:pPr marL="87782" indent="-87782" defTabSz="877823">
              <a:spcBef>
                <a:spcPts val="1100"/>
              </a:spcBef>
              <a:defRPr sz="2208"/>
            </a:pPr>
            <a:r>
              <a:t>（5）检查是否有重复并且是否齐全</a:t>
            </a:r>
          </a:p>
          <a:p>
            <a:pPr marL="87782" indent="-87782" defTabSz="877823">
              <a:spcBef>
                <a:spcPts val="1100"/>
              </a:spcBef>
              <a:defRPr sz="2208"/>
            </a:pPr>
            <a:r>
              <a:t>（6）较为详细地描述属性和行为</a:t>
            </a:r>
          </a:p>
          <a:p>
            <a:pPr marL="87782" indent="-87782" defTabSz="877823">
              <a:spcBef>
                <a:spcPts val="1100"/>
              </a:spcBef>
              <a:defRPr sz="2208"/>
            </a:pPr>
            <a:r>
              <a:t>（7）指定任务角色类型。</a:t>
            </a:r>
          </a:p>
        </p:txBody>
      </p:sp>
      <p:sp>
        <p:nvSpPr>
          <p:cNvPr id="194"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97" name="Content Placeholder 2"/>
          <p:cNvSpPr txBox="1">
            <a:spLocks noGrp="1"/>
          </p:cNvSpPr>
          <p:nvPr>
            <p:ph type="body" idx="1"/>
          </p:nvPr>
        </p:nvSpPr>
        <p:spPr>
          <a:xfrm>
            <a:off x="1024127" y="2286000"/>
            <a:ext cx="9720075" cy="4023360"/>
          </a:xfrm>
          <a:prstGeom prst="rect">
            <a:avLst/>
          </a:prstGeom>
        </p:spPr>
        <p:txBody>
          <a:bodyPr/>
          <a:lstStyle/>
          <a:p>
            <a:pPr>
              <a:defRPr sz="2300" b="1"/>
            </a:pPr>
            <a:r>
              <a:t>行为变量一般包括：</a:t>
            </a:r>
          </a:p>
          <a:p>
            <a:pPr>
              <a:defRPr sz="2300"/>
            </a:pPr>
            <a:r>
              <a:t>       活动：用户做什么，做的频率和工作量</a:t>
            </a:r>
          </a:p>
          <a:p>
            <a:pPr marL="548640" lvl="3" indent="-91440">
              <a:buChar char=" "/>
              <a:defRPr sz="2300"/>
            </a:pPr>
            <a:r>
              <a:t> 态度：如何看待产品和技术</a:t>
            </a:r>
          </a:p>
          <a:p>
            <a:pPr marL="548640" lvl="3" indent="-91440">
              <a:buChar char=" "/>
              <a:defRPr sz="2300"/>
            </a:pPr>
            <a:r>
              <a:t> 能力：用户的学习能力</a:t>
            </a:r>
          </a:p>
          <a:p>
            <a:pPr marL="548640" lvl="3" indent="-91440">
              <a:buChar char=" "/>
              <a:defRPr sz="2300"/>
            </a:pPr>
            <a:r>
              <a:t> 动机：用户为何会从事该产品领域范围的工作</a:t>
            </a:r>
          </a:p>
          <a:p>
            <a:pPr marL="548640" lvl="3" indent="-91440">
              <a:buChar char=" "/>
              <a:defRPr sz="2300"/>
            </a:pPr>
            <a:r>
              <a:t> 技能：用户在产品领域和技术范围内的技能</a:t>
            </a:r>
          </a:p>
        </p:txBody>
      </p:sp>
      <p:sp>
        <p:nvSpPr>
          <p:cNvPr id="198"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201" name="Content Placeholder 2"/>
          <p:cNvSpPr txBox="1">
            <a:spLocks noGrp="1"/>
          </p:cNvSpPr>
          <p:nvPr>
            <p:ph type="body" idx="1"/>
          </p:nvPr>
        </p:nvSpPr>
        <p:spPr>
          <a:xfrm>
            <a:off x="1024127" y="2286000"/>
            <a:ext cx="9720075" cy="4023360"/>
          </a:xfrm>
          <a:prstGeom prst="rect">
            <a:avLst/>
          </a:prstGeom>
        </p:spPr>
        <p:txBody>
          <a:bodyPr/>
          <a:lstStyle/>
          <a:p>
            <a:pPr>
              <a:defRPr sz="2300" b="1"/>
            </a:pPr>
            <a:r>
              <a:t>将访问对象和行为变量对应起来</a:t>
            </a:r>
          </a:p>
          <a:p>
            <a:pPr>
              <a:defRPr sz="2300" b="1"/>
            </a:pPr>
            <a:endParaRPr/>
          </a:p>
        </p:txBody>
      </p:sp>
      <p:pic>
        <p:nvPicPr>
          <p:cNvPr id="202" name="Screenshot 2018-11-04 at 5.10.08 PM.png" descr="Screenshot 2018-11-04 at 5.10.08 PM.png"/>
          <p:cNvPicPr>
            <a:picLocks noChangeAspect="1"/>
          </p:cNvPicPr>
          <p:nvPr/>
        </p:nvPicPr>
        <p:blipFill>
          <a:blip r:embed="rId2">
            <a:extLst/>
          </a:blip>
          <a:stretch>
            <a:fillRect/>
          </a:stretch>
        </p:blipFill>
        <p:spPr>
          <a:xfrm>
            <a:off x="1118973" y="3063778"/>
            <a:ext cx="9954054" cy="3287786"/>
          </a:xfrm>
          <a:prstGeom prst="rect">
            <a:avLst/>
          </a:prstGeom>
          <a:ln w="12700">
            <a:miter lim="400000"/>
          </a:ln>
        </p:spPr>
      </p:pic>
      <p:sp>
        <p:nvSpPr>
          <p:cNvPr id="203" name="[1]"/>
          <p:cNvSpPr txBox="1"/>
          <p:nvPr/>
        </p:nvSpPr>
        <p:spPr>
          <a:xfrm>
            <a:off x="10829807" y="2803342"/>
            <a:ext cx="354173" cy="33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[1]</a:t>
            </a:r>
          </a:p>
        </p:txBody>
      </p:sp>
      <p:sp>
        <p:nvSpPr>
          <p:cNvPr id="204"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07" name="Content Placeholder 2"/>
          <p:cNvSpPr txBox="1">
            <a:spLocks noGrp="1"/>
          </p:cNvSpPr>
          <p:nvPr>
            <p:ph type="body" idx="1"/>
          </p:nvPr>
        </p:nvSpPr>
        <p:spPr>
          <a:xfrm>
            <a:off x="1024127" y="2286000"/>
            <a:ext cx="9720075" cy="4023360"/>
          </a:xfrm>
          <a:prstGeom prst="rect">
            <a:avLst/>
          </a:prstGeom>
        </p:spPr>
        <p:txBody>
          <a:bodyPr/>
          <a:lstStyle/>
          <a:p>
            <a:pPr>
              <a:defRPr b="1"/>
            </a:pPr>
            <a:r>
              <a:t>需求定义（Requirements Definition）</a:t>
            </a:r>
          </a:p>
          <a:p>
            <a:r>
              <a:t>对每一个界面/首要人物角色来说，在需求定义阶段中的设计过程中要分析人物角色数据和功能性需求。在不同情境中，基于人物 角色目标、行为及与其他人物角色的交互来对这些数据和需求进行优先级排序。</a:t>
            </a:r>
          </a:p>
          <a:p>
            <a:endParaRPr/>
          </a:p>
          <a:p>
            <a:endParaRPr/>
          </a:p>
        </p:txBody>
      </p:sp>
      <p:sp>
        <p:nvSpPr>
          <p:cNvPr id="208"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11" name="Content Placeholder 2"/>
          <p:cNvSpPr txBox="1">
            <a:spLocks noGrp="1"/>
          </p:cNvSpPr>
          <p:nvPr>
            <p:ph type="body" sz="quarter" idx="1"/>
          </p:nvPr>
        </p:nvSpPr>
        <p:spPr>
          <a:xfrm>
            <a:off x="1024127" y="2286000"/>
            <a:ext cx="9720075" cy="1499617"/>
          </a:xfrm>
          <a:prstGeom prst="rect">
            <a:avLst/>
          </a:prstGeom>
        </p:spPr>
        <p:txBody>
          <a:bodyPr/>
          <a:lstStyle/>
          <a:p>
            <a:r>
              <a:t>主要工作：</a:t>
            </a:r>
          </a:p>
          <a:p>
            <a:endParaRPr/>
          </a:p>
        </p:txBody>
      </p:sp>
      <p:pic>
        <p:nvPicPr>
          <p:cNvPr id="212" name="Screenshot 2018-11-04 at 10.48.50 AM.png" descr="Screenshot 2018-11-04 at 10.48.50 AM.png"/>
          <p:cNvPicPr>
            <a:picLocks noChangeAspect="1"/>
          </p:cNvPicPr>
          <p:nvPr/>
        </p:nvPicPr>
        <p:blipFill>
          <a:blip r:embed="rId2">
            <a:extLst/>
          </a:blip>
          <a:stretch>
            <a:fillRect/>
          </a:stretch>
        </p:blipFill>
        <p:spPr>
          <a:xfrm>
            <a:off x="1803414" y="3026567"/>
            <a:ext cx="8161500" cy="3361569"/>
          </a:xfrm>
          <a:prstGeom prst="rect">
            <a:avLst/>
          </a:prstGeom>
          <a:ln w="12700">
            <a:miter lim="400000"/>
          </a:ln>
        </p:spPr>
      </p:pic>
      <p:sp>
        <p:nvSpPr>
          <p:cNvPr id="21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itle 1"/>
          <p:cNvSpPr txBox="1">
            <a:spLocks noGrp="1"/>
          </p:cNvSpPr>
          <p:nvPr>
            <p:ph type="title"/>
          </p:nvPr>
        </p:nvSpPr>
        <p:spPr>
          <a:xfrm>
            <a:off x="1024128" y="585216"/>
            <a:ext cx="9720072" cy="1499617"/>
          </a:xfrm>
          <a:prstGeom prst="rect">
            <a:avLst/>
          </a:prstGeom>
        </p:spPr>
        <p:txBody>
          <a:bodyPr/>
          <a:lstStyle/>
          <a:p>
            <a:r>
              <a:t>参考资料</a:t>
            </a:r>
          </a:p>
        </p:txBody>
      </p:sp>
      <p:sp>
        <p:nvSpPr>
          <p:cNvPr id="298" name="Content Placeholder 2"/>
          <p:cNvSpPr txBox="1">
            <a:spLocks noGrp="1"/>
          </p:cNvSpPr>
          <p:nvPr>
            <p:ph type="body" idx="1"/>
          </p:nvPr>
        </p:nvSpPr>
        <p:spPr>
          <a:xfrm>
            <a:off x="1024127" y="2286000"/>
            <a:ext cx="9720075" cy="4023360"/>
          </a:xfrm>
          <a:prstGeom prst="rect">
            <a:avLst/>
          </a:prstGeom>
        </p:spPr>
        <p:txBody>
          <a:bodyPr/>
          <a:lstStyle/>
          <a:p>
            <a:r>
              <a:rPr dirty="0"/>
              <a:t>[1]About Face3（《交互设计精髓3》）  Alan Cooper / Robert Reimann  David Cronin</a:t>
            </a:r>
            <a:r>
              <a:rPr dirty="0">
                <a:solidFill>
                  <a:srgbClr val="111111"/>
                </a:solidFill>
              </a:rPr>
              <a:t> </a:t>
            </a:r>
            <a:r>
              <a:rPr dirty="0" err="1">
                <a:solidFill>
                  <a:srgbClr val="111111"/>
                </a:solidFill>
              </a:rPr>
              <a:t>电子工业出版社</a:t>
            </a:r>
            <a:r>
              <a:rPr dirty="0">
                <a:solidFill>
                  <a:srgbClr val="111111"/>
                </a:solidFill>
              </a:rPr>
              <a:t>   </a:t>
            </a:r>
            <a:r>
              <a:rPr dirty="0"/>
              <a:t>ISBN: 9787121070174</a:t>
            </a:r>
            <a:endParaRPr lang="en-US" dirty="0"/>
          </a:p>
          <a:p>
            <a:endParaRPr lang="en-US" dirty="0"/>
          </a:p>
          <a:p>
            <a:r>
              <a:rPr lang="en-US" dirty="0"/>
              <a:t>[2] https://www.cnblogs.com/liangxiaofeng/p/5932513.html  2018\11\9</a:t>
            </a:r>
          </a:p>
          <a:p>
            <a:pPr lvl="1"/>
            <a:r>
              <a:rPr lang="zh-CN" altLang="en-US" dirty="0"/>
              <a:t>几种原型工具的介绍、对比</a:t>
            </a:r>
            <a:endParaRPr dirty="0"/>
          </a:p>
        </p:txBody>
      </p:sp>
      <p:sp>
        <p:nvSpPr>
          <p:cNvPr id="29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extLst>
      <p:ext uri="{BB962C8B-B14F-4D97-AF65-F5344CB8AC3E}">
        <p14:creationId xmlns:p14="http://schemas.microsoft.com/office/powerpoint/2010/main" val="1852888838"/>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16" name="Content Placeholder 2"/>
          <p:cNvSpPr txBox="1">
            <a:spLocks noGrp="1"/>
          </p:cNvSpPr>
          <p:nvPr>
            <p:ph type="body" idx="1"/>
          </p:nvPr>
        </p:nvSpPr>
        <p:spPr>
          <a:xfrm>
            <a:off x="1024127" y="2286000"/>
            <a:ext cx="9720075" cy="3783830"/>
          </a:xfrm>
          <a:prstGeom prst="rect">
            <a:avLst/>
          </a:prstGeom>
        </p:spPr>
        <p:txBody>
          <a:bodyPr/>
          <a:lstStyle/>
          <a:p>
            <a:pPr marL="91440" indent="-91440">
              <a:defRPr sz="2300" b="1"/>
            </a:pPr>
            <a:r>
              <a:rPr dirty="0" err="1"/>
              <a:t>场景剧本（Scenario</a:t>
            </a:r>
            <a:r>
              <a:rPr dirty="0"/>
              <a:t>）：</a:t>
            </a:r>
          </a:p>
          <a:p>
            <a:pPr>
              <a:defRPr sz="2300"/>
            </a:pPr>
            <a:r>
              <a:rPr b="1" dirty="0" err="1"/>
              <a:t>基于人物角色的场景剧本</a:t>
            </a:r>
            <a:r>
              <a:rPr dirty="0" err="1"/>
              <a:t>：一个或者多个人物角色的简明叙述性描述，以某个用户角色通过一个故事描述其理想体验开始设计</a:t>
            </a:r>
            <a:r>
              <a:rPr dirty="0"/>
              <a:t>。</a:t>
            </a:r>
          </a:p>
        </p:txBody>
      </p:sp>
      <p:sp>
        <p:nvSpPr>
          <p:cNvPr id="21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20" name="Content Placeholder 2"/>
          <p:cNvSpPr txBox="1">
            <a:spLocks noGrp="1"/>
          </p:cNvSpPr>
          <p:nvPr>
            <p:ph type="body" idx="1"/>
          </p:nvPr>
        </p:nvSpPr>
        <p:spPr>
          <a:xfrm>
            <a:off x="1024127" y="2286000"/>
            <a:ext cx="9720075" cy="3783830"/>
          </a:xfrm>
          <a:prstGeom prst="rect">
            <a:avLst/>
          </a:prstGeom>
        </p:spPr>
        <p:txBody>
          <a:bodyPr/>
          <a:lstStyle/>
          <a:p>
            <a:pPr marL="91440" indent="-91440">
              <a:defRPr sz="2300" b="1"/>
            </a:pPr>
            <a:r>
              <a:rPr dirty="0" err="1"/>
              <a:t>场景剧本（Scenario）与用例（</a:t>
            </a:r>
            <a:r>
              <a:rPr lang="en-US" dirty="0" err="1"/>
              <a:t>U</a:t>
            </a:r>
            <a:r>
              <a:rPr dirty="0" err="1"/>
              <a:t>se</a:t>
            </a:r>
            <a:r>
              <a:rPr dirty="0"/>
              <a:t> </a:t>
            </a:r>
            <a:r>
              <a:rPr lang="en-US" dirty="0"/>
              <a:t>C</a:t>
            </a:r>
            <a:r>
              <a:rPr dirty="0"/>
              <a:t>ase）：</a:t>
            </a:r>
          </a:p>
          <a:p>
            <a:pPr>
              <a:defRPr sz="2300"/>
            </a:pPr>
            <a:endParaRPr dirty="0"/>
          </a:p>
          <a:p>
            <a:pPr>
              <a:defRPr sz="2300"/>
            </a:pPr>
            <a:r>
              <a:rPr dirty="0" err="1"/>
              <a:t>相同点：都是描述用户与系统交互的方法</a:t>
            </a:r>
            <a:endParaRPr dirty="0"/>
          </a:p>
          <a:p>
            <a:pPr>
              <a:defRPr sz="2300"/>
            </a:pPr>
            <a:endParaRPr dirty="0"/>
          </a:p>
          <a:p>
            <a:pPr>
              <a:defRPr sz="2300"/>
            </a:pPr>
            <a:r>
              <a:rPr dirty="0" err="1"/>
              <a:t>不同点：</a:t>
            </a:r>
            <a:r>
              <a:rPr b="1" dirty="0" err="1"/>
              <a:t>场景剧本</a:t>
            </a:r>
            <a:r>
              <a:rPr dirty="0" err="1"/>
              <a:t>是从</a:t>
            </a:r>
            <a:r>
              <a:rPr dirty="0" err="1">
                <a:solidFill>
                  <a:srgbClr val="FF0000"/>
                </a:solidFill>
              </a:rPr>
              <a:t>人物角色</a:t>
            </a:r>
            <a:r>
              <a:rPr dirty="0" err="1"/>
              <a:t>角度定义产品行为的迭代手段，不仅包括系统功能，也包括功能过的优先级，以及用户与系统的交互方式</a:t>
            </a:r>
            <a:r>
              <a:rPr dirty="0"/>
              <a:t>。</a:t>
            </a:r>
          </a:p>
          <a:p>
            <a:pPr>
              <a:defRPr sz="2300"/>
            </a:pPr>
            <a:r>
              <a:rPr b="1" dirty="0" err="1"/>
              <a:t>用例</a:t>
            </a:r>
            <a:r>
              <a:rPr dirty="0" err="1"/>
              <a:t>是对</a:t>
            </a:r>
            <a:r>
              <a:rPr dirty="0" err="1">
                <a:solidFill>
                  <a:srgbClr val="FF0000"/>
                </a:solidFill>
              </a:rPr>
              <a:t>系统功能需求</a:t>
            </a:r>
            <a:r>
              <a:rPr dirty="0" err="1"/>
              <a:t>的详尽描述，系统的精确行为通常不是用例的一部分，很少提到任务如何向用户表达或者如何在界面中进行优先级排序</a:t>
            </a:r>
            <a:r>
              <a:rPr dirty="0"/>
              <a:t>。</a:t>
            </a:r>
          </a:p>
        </p:txBody>
      </p:sp>
      <p:sp>
        <p:nvSpPr>
          <p:cNvPr id="22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24" name="Content Placeholder 2"/>
          <p:cNvSpPr txBox="1">
            <a:spLocks noGrp="1"/>
          </p:cNvSpPr>
          <p:nvPr>
            <p:ph type="body" idx="1"/>
          </p:nvPr>
        </p:nvSpPr>
        <p:spPr>
          <a:xfrm>
            <a:off x="1024127" y="2286000"/>
            <a:ext cx="10446384" cy="3783830"/>
          </a:xfrm>
          <a:prstGeom prst="rect">
            <a:avLst/>
          </a:prstGeom>
        </p:spPr>
        <p:txBody>
          <a:bodyPr/>
          <a:lstStyle/>
          <a:p>
            <a:pPr marL="91440" indent="-91440">
              <a:defRPr sz="2300" b="1"/>
            </a:pPr>
            <a:r>
              <a:rPr dirty="0" err="1"/>
              <a:t>根据场景剧本确定需求</a:t>
            </a:r>
            <a:endParaRPr dirty="0"/>
          </a:p>
          <a:p>
            <a:pPr marL="91440" indent="-91440">
              <a:defRPr sz="2300"/>
            </a:pPr>
            <a:r>
              <a:rPr dirty="0" err="1"/>
              <a:t>数据需求</a:t>
            </a:r>
            <a:endParaRPr dirty="0"/>
          </a:p>
          <a:p>
            <a:pPr marL="91440" indent="-91440">
              <a:defRPr sz="2300"/>
            </a:pPr>
            <a:r>
              <a:rPr dirty="0"/>
              <a:t>        </a:t>
            </a:r>
            <a:r>
              <a:rPr dirty="0" err="1"/>
              <a:t>包括账号、文档、邮件、歌曲、图片等</a:t>
            </a:r>
            <a:endParaRPr dirty="0"/>
          </a:p>
          <a:p>
            <a:pPr marL="91440" indent="-91440">
              <a:defRPr sz="2300"/>
            </a:pPr>
            <a:endParaRPr dirty="0"/>
          </a:p>
          <a:p>
            <a:pPr marL="91440" indent="-91440">
              <a:defRPr sz="2300"/>
            </a:pPr>
            <a:r>
              <a:rPr dirty="0" err="1"/>
              <a:t>功能需求</a:t>
            </a:r>
            <a:endParaRPr dirty="0"/>
          </a:p>
          <a:p>
            <a:pPr marL="91440" indent="-91440">
              <a:defRPr sz="2300"/>
            </a:pPr>
            <a:r>
              <a:rPr dirty="0"/>
              <a:t>        </a:t>
            </a:r>
            <a:r>
              <a:rPr dirty="0" err="1"/>
              <a:t>功能需求是针对系统对象必须进行的操作，它们最终会转换为界面空间</a:t>
            </a:r>
            <a:r>
              <a:rPr dirty="0"/>
              <a:t>。</a:t>
            </a:r>
          </a:p>
        </p:txBody>
      </p:sp>
      <p:sp>
        <p:nvSpPr>
          <p:cNvPr id="22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28" name="Content Placeholder 2"/>
          <p:cNvSpPr txBox="1">
            <a:spLocks noGrp="1"/>
          </p:cNvSpPr>
          <p:nvPr>
            <p:ph type="body" idx="1"/>
          </p:nvPr>
        </p:nvSpPr>
        <p:spPr>
          <a:xfrm>
            <a:off x="1024127" y="2286000"/>
            <a:ext cx="9720075" cy="4023360"/>
          </a:xfrm>
          <a:prstGeom prst="rect">
            <a:avLst/>
          </a:prstGeom>
        </p:spPr>
        <p:txBody>
          <a:bodyPr/>
          <a:lstStyle/>
          <a:p>
            <a:pPr>
              <a:defRPr b="1"/>
            </a:pPr>
            <a:r>
              <a:rPr dirty="0" err="1"/>
              <a:t>框架定义（</a:t>
            </a:r>
            <a:r>
              <a:rPr lang="en-US" altLang="zh-CN" dirty="0" err="1"/>
              <a:t>F</a:t>
            </a:r>
            <a:r>
              <a:rPr dirty="0" err="1"/>
              <a:t>ramework</a:t>
            </a:r>
            <a:r>
              <a:rPr dirty="0"/>
              <a:t> Definition）</a:t>
            </a:r>
          </a:p>
          <a:p>
            <a:r>
              <a:rPr dirty="0" err="1"/>
              <a:t>在框架定义阶段，设计者创建整个产品的概念，产品行为、视觉设计及物理形式（如果有的话）的基本框架</a:t>
            </a:r>
            <a:r>
              <a:rPr dirty="0"/>
              <a:t>。</a:t>
            </a:r>
          </a:p>
          <a:p>
            <a:r>
              <a:rPr dirty="0" err="1"/>
              <a:t>交互设计团队使用</a:t>
            </a:r>
            <a:r>
              <a:rPr b="1" dirty="0" err="1"/>
              <a:t>交互设计原则</a:t>
            </a:r>
            <a:r>
              <a:rPr dirty="0" err="1"/>
              <a:t>与</a:t>
            </a:r>
            <a:r>
              <a:rPr b="1" dirty="0" err="1"/>
              <a:t>交互设计模式</a:t>
            </a:r>
            <a:r>
              <a:rPr dirty="0" err="1"/>
              <a:t>来合成一个</a:t>
            </a:r>
            <a:r>
              <a:rPr b="1" dirty="0" err="1"/>
              <a:t>交互框架</a:t>
            </a:r>
            <a:endParaRPr b="1" dirty="0"/>
          </a:p>
          <a:p>
            <a:endParaRPr b="1" dirty="0"/>
          </a:p>
          <a:p>
            <a:pPr>
              <a:defRPr b="1"/>
            </a:pPr>
            <a:r>
              <a:rPr dirty="0" err="1"/>
              <a:t>交互设计原则（</a:t>
            </a:r>
            <a:r>
              <a:rPr lang="en-US" dirty="0" err="1"/>
              <a:t>I</a:t>
            </a:r>
            <a:r>
              <a:rPr dirty="0" err="1"/>
              <a:t>nteraction</a:t>
            </a:r>
            <a:r>
              <a:rPr dirty="0"/>
              <a:t> </a:t>
            </a:r>
            <a:r>
              <a:rPr lang="en-US" altLang="zh-CN" dirty="0"/>
              <a:t>D</a:t>
            </a:r>
            <a:r>
              <a:rPr dirty="0"/>
              <a:t>esign </a:t>
            </a:r>
            <a:r>
              <a:rPr lang="en-US" dirty="0" err="1"/>
              <a:t>P</a:t>
            </a:r>
            <a:r>
              <a:rPr dirty="0" err="1"/>
              <a:t>rinciple）</a:t>
            </a:r>
            <a:r>
              <a:rPr b="0" dirty="0" err="1"/>
              <a:t>提供了在多种情境中定义恰当系统行为的指导原则</a:t>
            </a:r>
            <a:r>
              <a:rPr b="0" dirty="0"/>
              <a:t>。</a:t>
            </a:r>
          </a:p>
          <a:p>
            <a:pPr>
              <a:defRPr b="1"/>
            </a:pPr>
            <a:r>
              <a:rPr dirty="0" err="1"/>
              <a:t>交互设计模式（</a:t>
            </a:r>
            <a:r>
              <a:rPr lang="en-US" dirty="0" err="1"/>
              <a:t>I</a:t>
            </a:r>
            <a:r>
              <a:rPr dirty="0" err="1"/>
              <a:t>nteraction</a:t>
            </a:r>
            <a:r>
              <a:rPr dirty="0"/>
              <a:t> </a:t>
            </a:r>
            <a:r>
              <a:rPr lang="en-US" dirty="0"/>
              <a:t>D</a:t>
            </a:r>
            <a:r>
              <a:rPr dirty="0"/>
              <a:t>esign </a:t>
            </a:r>
            <a:r>
              <a:rPr lang="en-US" dirty="0" err="1"/>
              <a:t>P</a:t>
            </a:r>
            <a:r>
              <a:rPr dirty="0" err="1"/>
              <a:t>attern）</a:t>
            </a:r>
            <a:r>
              <a:rPr b="0" dirty="0" err="1"/>
              <a:t>对先前已经分析过的不同类别的问题，它给出了通用的解决方案（基于情境不同会有所不同</a:t>
            </a:r>
            <a:r>
              <a:rPr b="0" dirty="0"/>
              <a:t>）</a:t>
            </a:r>
          </a:p>
        </p:txBody>
      </p:sp>
      <p:sp>
        <p:nvSpPr>
          <p:cNvPr id="22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32"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下面的6个步骤描述了定义交互框架的过程[1]</a:t>
            </a:r>
          </a:p>
          <a:p>
            <a:r>
              <a:t>（1）定义外形因素、姿态和输入方法（略）</a:t>
            </a:r>
          </a:p>
          <a:p>
            <a:r>
              <a:t>（2）定义功能和数据元素</a:t>
            </a:r>
          </a:p>
          <a:p>
            <a:r>
              <a:t>（3）决定功能组和层次</a:t>
            </a:r>
          </a:p>
          <a:p>
            <a:r>
              <a:t>（4）勾画出大致的交互框架</a:t>
            </a:r>
          </a:p>
          <a:p>
            <a:r>
              <a:t>（5）构建关键线路</a:t>
            </a:r>
          </a:p>
          <a:p>
            <a:r>
              <a:t>（6）检查设计（略）</a:t>
            </a:r>
          </a:p>
        </p:txBody>
      </p:sp>
      <p:sp>
        <p:nvSpPr>
          <p:cNvPr id="23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36"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（2）定义功能和数据元素</a:t>
            </a:r>
          </a:p>
          <a:p>
            <a:r>
              <a:rPr b="1"/>
              <a:t>数据元素</a:t>
            </a:r>
            <a:r>
              <a:t>：一些对象，例如：相片、电子邮件、客户记录及订单等</a:t>
            </a:r>
          </a:p>
          <a:p>
            <a:endParaRPr/>
          </a:p>
          <a:p>
            <a:r>
              <a:rPr b="1"/>
              <a:t>功能元素</a:t>
            </a:r>
            <a:r>
              <a:t>：指对数据元素对操作及其在界面上的表达</a:t>
            </a:r>
          </a:p>
        </p:txBody>
      </p:sp>
      <p:sp>
        <p:nvSpPr>
          <p:cNvPr id="23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40"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（3）决定功能组和层次</a:t>
            </a:r>
          </a:p>
          <a:p>
            <a:r>
              <a:t>当完善了功能 和数据元素后，便可以开始将其分组，并决定其层次。需考虑的主要问题如下：</a:t>
            </a:r>
          </a:p>
          <a:p>
            <a:pPr>
              <a:defRPr b="1"/>
            </a:pPr>
            <a:r>
              <a:t>哪些元素需要大片的视频区域？</a:t>
            </a:r>
          </a:p>
          <a:p>
            <a:pPr>
              <a:defRPr b="1"/>
            </a:pPr>
            <a:r>
              <a:t>哪些元素是其他容器的元素？</a:t>
            </a:r>
          </a:p>
          <a:p>
            <a:pPr>
              <a:defRPr b="1"/>
            </a:pPr>
            <a:r>
              <a:t>一组关联的元素被使用时，其顺序如何？</a:t>
            </a:r>
          </a:p>
          <a:p>
            <a:pPr>
              <a:defRPr b="1"/>
            </a:pPr>
            <a:r>
              <a:t>人物角色的心理模型对元素的组织有何影响？</a:t>
            </a:r>
          </a:p>
        </p:txBody>
      </p:sp>
      <p:sp>
        <p:nvSpPr>
          <p:cNvPr id="24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44"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（4）勾画出大致的交互框架</a:t>
            </a:r>
          </a:p>
          <a:p>
            <a:endParaRPr/>
          </a:p>
          <a:p>
            <a:r>
              <a:t>       可以勾画不同的草图来在界面上排列组合这些高层次的容器，勾画框架是一个反复的过程，最好由一到两个交互设计者、一个视觉设计者或者一个工业设计者组成的小的合作小组来进行。</a:t>
            </a:r>
          </a:p>
        </p:txBody>
      </p:sp>
      <p:sp>
        <p:nvSpPr>
          <p:cNvPr id="24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 name="Screenshot 2018-11-04 at 3.34.08 PM.png" descr="Screenshot 2018-11-04 at 3.34.08 PM.png"/>
          <p:cNvPicPr>
            <a:picLocks noChangeAspect="1"/>
          </p:cNvPicPr>
          <p:nvPr/>
        </p:nvPicPr>
        <p:blipFill>
          <a:blip r:embed="rId2">
            <a:extLst/>
          </a:blip>
          <a:stretch>
            <a:fillRect/>
          </a:stretch>
        </p:blipFill>
        <p:spPr>
          <a:xfrm>
            <a:off x="491309" y="76200"/>
            <a:ext cx="10922001" cy="6705600"/>
          </a:xfrm>
          <a:prstGeom prst="rect">
            <a:avLst/>
          </a:prstGeom>
          <a:ln w="12700">
            <a:miter lim="400000"/>
          </a:ln>
        </p:spPr>
      </p:pic>
      <p:sp>
        <p:nvSpPr>
          <p:cNvPr id="248"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51"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（5）构建关键线路</a:t>
            </a:r>
          </a:p>
          <a:p>
            <a:endParaRPr/>
          </a:p>
          <a:p>
            <a:r>
              <a:t>       描述了人物角色最频繁使用界面的主要路径，经常是每天都使用的路径。关键线路必须在细节上严谨地描述每个主要交互的精确行为。</a:t>
            </a:r>
          </a:p>
        </p:txBody>
      </p:sp>
      <p:sp>
        <p:nvSpPr>
          <p:cNvPr id="252"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xfrm>
            <a:off x="1024128" y="585216"/>
            <a:ext cx="9720072" cy="1499617"/>
          </a:xfrm>
          <a:prstGeom prst="rect">
            <a:avLst/>
          </a:prstGeom>
        </p:spPr>
        <p:txBody>
          <a:bodyPr/>
          <a:lstStyle/>
          <a:p>
            <a:r>
              <a:t>Content</a:t>
            </a:r>
          </a:p>
        </p:txBody>
      </p:sp>
      <p:sp>
        <p:nvSpPr>
          <p:cNvPr id="131" name="Content Placeholder 2"/>
          <p:cNvSpPr txBox="1">
            <a:spLocks noGrp="1"/>
          </p:cNvSpPr>
          <p:nvPr>
            <p:ph type="body" sz="half" idx="1"/>
          </p:nvPr>
        </p:nvSpPr>
        <p:spPr>
          <a:xfrm>
            <a:off x="7292164" y="2286000"/>
            <a:ext cx="4899837" cy="4023360"/>
          </a:xfrm>
          <a:prstGeom prst="rect">
            <a:avLst/>
          </a:prstGeom>
        </p:spPr>
        <p:txBody>
          <a:bodyPr/>
          <a:lstStyle/>
          <a:p>
            <a:pPr marL="87782" indent="-87782" defTabSz="877823">
              <a:spcBef>
                <a:spcPts val="1100"/>
              </a:spcBef>
              <a:defRPr sz="2304"/>
            </a:pPr>
            <a:r>
              <a:rPr dirty="0"/>
              <a:t>1、目标导向设计概述</a:t>
            </a:r>
          </a:p>
          <a:p>
            <a:pPr marL="87782" indent="-87782" defTabSz="877823">
              <a:spcBef>
                <a:spcPts val="1100"/>
              </a:spcBef>
              <a:defRPr sz="2304"/>
            </a:pPr>
            <a:r>
              <a:rPr dirty="0"/>
              <a:t>2、研究阶段</a:t>
            </a:r>
          </a:p>
          <a:p>
            <a:pPr marL="87782" indent="-87782" defTabSz="877823">
              <a:spcBef>
                <a:spcPts val="1100"/>
              </a:spcBef>
              <a:defRPr sz="2304"/>
            </a:pPr>
            <a:r>
              <a:rPr dirty="0"/>
              <a:t>3、建模阶段</a:t>
            </a:r>
          </a:p>
          <a:p>
            <a:pPr marL="87782" indent="-87782" defTabSz="877823">
              <a:spcBef>
                <a:spcPts val="1100"/>
              </a:spcBef>
              <a:defRPr sz="2304"/>
            </a:pPr>
            <a:r>
              <a:rPr dirty="0"/>
              <a:t>4、需求定义阶段</a:t>
            </a:r>
          </a:p>
          <a:p>
            <a:pPr marL="87782" indent="-87782" defTabSz="877823">
              <a:spcBef>
                <a:spcPts val="1100"/>
              </a:spcBef>
              <a:defRPr sz="2304"/>
            </a:pPr>
            <a:r>
              <a:rPr dirty="0"/>
              <a:t>5、框架定义阶段</a:t>
            </a:r>
          </a:p>
          <a:p>
            <a:pPr marL="87782" indent="-87782" defTabSz="877823">
              <a:spcBef>
                <a:spcPts val="1100"/>
              </a:spcBef>
              <a:defRPr sz="2304"/>
            </a:pPr>
            <a:r>
              <a:rPr dirty="0"/>
              <a:t>6、细化阶段</a:t>
            </a:r>
          </a:p>
          <a:p>
            <a:pPr marL="87782" indent="-87782" defTabSz="877823">
              <a:spcBef>
                <a:spcPts val="1100"/>
              </a:spcBef>
              <a:defRPr sz="2304"/>
            </a:pPr>
            <a:r>
              <a:rPr dirty="0"/>
              <a:t>7、开发支持阶段</a:t>
            </a:r>
            <a:endParaRPr lang="en-US" dirty="0"/>
          </a:p>
          <a:p>
            <a:pPr marL="87782" indent="-87782" defTabSz="877823">
              <a:spcBef>
                <a:spcPts val="1100"/>
              </a:spcBef>
              <a:defRPr sz="2304"/>
            </a:pPr>
            <a:r>
              <a:rPr lang="en-US" dirty="0"/>
              <a:t>8</a:t>
            </a:r>
            <a:r>
              <a:rPr lang="zh-CN" altLang="en-US" dirty="0"/>
              <a:t>、原型设计工具介绍</a:t>
            </a:r>
            <a:endParaRPr dirty="0"/>
          </a:p>
        </p:txBody>
      </p:sp>
      <p:sp>
        <p:nvSpPr>
          <p:cNvPr id="132"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55" name="Content Placeholder 2"/>
          <p:cNvSpPr txBox="1">
            <a:spLocks noGrp="1"/>
          </p:cNvSpPr>
          <p:nvPr>
            <p:ph type="body" sz="half" idx="1"/>
          </p:nvPr>
        </p:nvSpPr>
        <p:spPr>
          <a:xfrm>
            <a:off x="1024127" y="2286000"/>
            <a:ext cx="5862810" cy="4023360"/>
          </a:xfrm>
          <a:prstGeom prst="rect">
            <a:avLst/>
          </a:prstGeom>
        </p:spPr>
        <p:txBody>
          <a:bodyPr/>
          <a:lstStyle/>
          <a:p>
            <a:r>
              <a:rPr dirty="0"/>
              <a:t>       一旦交互框架浮现出来，视觉设计者便开始着手创建一些</a:t>
            </a:r>
            <a:r>
              <a:rPr b="1" dirty="0"/>
              <a:t>视觉框架</a:t>
            </a:r>
            <a:r>
              <a:rPr dirty="0"/>
              <a:t>，有时这也称为“</a:t>
            </a:r>
            <a:r>
              <a:rPr b="1" dirty="0" err="1"/>
              <a:t>视觉语言策略</a:t>
            </a:r>
            <a:r>
              <a:rPr dirty="0"/>
              <a:t>”</a:t>
            </a:r>
            <a:r>
              <a:rPr b="1" dirty="0"/>
              <a:t>（</a:t>
            </a:r>
            <a:r>
              <a:rPr lang="en-US" b="1" dirty="0"/>
              <a:t>V</a:t>
            </a:r>
            <a:r>
              <a:rPr b="1" dirty="0"/>
              <a:t>isual </a:t>
            </a:r>
            <a:r>
              <a:rPr lang="en-US" b="1" dirty="0"/>
              <a:t>L</a:t>
            </a:r>
            <a:r>
              <a:rPr b="1" dirty="0"/>
              <a:t>anguage </a:t>
            </a:r>
            <a:r>
              <a:rPr lang="en-US" b="1" dirty="0"/>
              <a:t>S</a:t>
            </a:r>
            <a:r>
              <a:rPr b="1" dirty="0"/>
              <a:t>trategy）</a:t>
            </a:r>
            <a:r>
              <a:rPr dirty="0"/>
              <a:t>。</a:t>
            </a:r>
            <a:r>
              <a:rPr dirty="0" err="1"/>
              <a:t>视觉设计者运用品牌属性和对整体界面结构的理解来开发出</a:t>
            </a:r>
            <a:r>
              <a:rPr b="1" dirty="0" err="1"/>
              <a:t>版面</a:t>
            </a:r>
            <a:r>
              <a:rPr dirty="0" err="1"/>
              <a:t>、</a:t>
            </a:r>
            <a:r>
              <a:rPr b="1" dirty="0" err="1"/>
              <a:t>色彩模式</a:t>
            </a:r>
            <a:r>
              <a:rPr dirty="0" err="1"/>
              <a:t>和</a:t>
            </a:r>
            <a:r>
              <a:rPr b="1" dirty="0" err="1"/>
              <a:t>视觉风格</a:t>
            </a:r>
            <a:endParaRPr b="1" dirty="0"/>
          </a:p>
        </p:txBody>
      </p:sp>
      <p:pic>
        <p:nvPicPr>
          <p:cNvPr id="256" name="Screenshot 2018-11-03 at 11.19.16 PM.png" descr="Screenshot 2018-11-03 at 11.19.16 PM.png"/>
          <p:cNvPicPr>
            <a:picLocks noChangeAspect="1"/>
          </p:cNvPicPr>
          <p:nvPr/>
        </p:nvPicPr>
        <p:blipFill>
          <a:blip r:embed="rId2">
            <a:extLst/>
          </a:blip>
          <a:stretch>
            <a:fillRect/>
          </a:stretch>
        </p:blipFill>
        <p:spPr>
          <a:xfrm>
            <a:off x="7484674" y="2047951"/>
            <a:ext cx="4104321" cy="2762098"/>
          </a:xfrm>
          <a:prstGeom prst="rect">
            <a:avLst/>
          </a:prstGeom>
          <a:ln w="12700">
            <a:miter lim="400000"/>
          </a:ln>
        </p:spPr>
      </p:pic>
      <p:sp>
        <p:nvSpPr>
          <p:cNvPr id="25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60" name="Content Placeholder 2"/>
          <p:cNvSpPr txBox="1">
            <a:spLocks noGrp="1"/>
          </p:cNvSpPr>
          <p:nvPr>
            <p:ph type="body" idx="1"/>
          </p:nvPr>
        </p:nvSpPr>
        <p:spPr>
          <a:xfrm>
            <a:off x="1024127" y="2286000"/>
            <a:ext cx="9720075" cy="4023360"/>
          </a:xfrm>
          <a:prstGeom prst="rect">
            <a:avLst/>
          </a:prstGeom>
        </p:spPr>
        <p:txBody>
          <a:bodyPr/>
          <a:lstStyle/>
          <a:p>
            <a:pPr>
              <a:defRPr b="1"/>
            </a:pPr>
            <a:r>
              <a:t>定义视觉设计框架</a:t>
            </a:r>
          </a:p>
          <a:p>
            <a:endParaRPr/>
          </a:p>
          <a:p>
            <a:r>
              <a:t>过程：（1）开发视觉语言研究</a:t>
            </a:r>
          </a:p>
          <a:p>
            <a:r>
              <a:t>           （2）将选好的视觉风格变成屏幕原型</a:t>
            </a:r>
          </a:p>
        </p:txBody>
      </p:sp>
      <p:sp>
        <p:nvSpPr>
          <p:cNvPr id="26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64" name="Content Placeholder 2"/>
          <p:cNvSpPr txBox="1">
            <a:spLocks noGrp="1"/>
          </p:cNvSpPr>
          <p:nvPr>
            <p:ph type="body" idx="1"/>
          </p:nvPr>
        </p:nvSpPr>
        <p:spPr>
          <a:xfrm>
            <a:off x="1024127" y="2286000"/>
            <a:ext cx="9720075" cy="4023360"/>
          </a:xfrm>
          <a:prstGeom prst="rect">
            <a:avLst/>
          </a:prstGeom>
        </p:spPr>
        <p:txBody>
          <a:bodyPr/>
          <a:lstStyle/>
          <a:p>
            <a:pPr>
              <a:defRPr b="1"/>
            </a:pPr>
            <a:r>
              <a:t>定义视觉设计框架</a:t>
            </a:r>
          </a:p>
          <a:p>
            <a:r>
              <a:t>（1）开发视觉语言研究</a:t>
            </a:r>
          </a:p>
          <a:p>
            <a:r>
              <a:t>        研究包括颜色、类型、小部件处理，以及整体的外形尺寸和界面的“材料属性”（比如界面像纸还是像玻璃）。</a:t>
            </a:r>
          </a:p>
          <a:p>
            <a:r>
              <a:t>        考虑环境因素和人物角色的能力也同样重要。比如在强光下或者远距离也要能够看清楚屏幕，需要高对比度和更为饱和的色彩，上年纪的人和视力不好的人需要较大且易读的显示。</a:t>
            </a:r>
          </a:p>
          <a:p>
            <a:endParaRPr/>
          </a:p>
          <a:p>
            <a:r>
              <a:t>此阶段的目标是评估</a:t>
            </a:r>
            <a:r>
              <a:rPr b="1"/>
              <a:t>整体格调</a:t>
            </a:r>
          </a:p>
        </p:txBody>
      </p:sp>
      <p:sp>
        <p:nvSpPr>
          <p:cNvPr id="26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Screenshot 2018-11-04 at 4.14.44 PM.png" descr="Screenshot 2018-11-04 at 4.14.44 PM.png"/>
          <p:cNvPicPr>
            <a:picLocks noChangeAspect="1"/>
          </p:cNvPicPr>
          <p:nvPr/>
        </p:nvPicPr>
        <p:blipFill>
          <a:blip r:embed="rId2">
            <a:extLst/>
          </a:blip>
          <a:stretch>
            <a:fillRect/>
          </a:stretch>
        </p:blipFill>
        <p:spPr>
          <a:xfrm>
            <a:off x="-180209" y="261807"/>
            <a:ext cx="7228627" cy="3354461"/>
          </a:xfrm>
          <a:prstGeom prst="rect">
            <a:avLst/>
          </a:prstGeom>
          <a:ln w="12700">
            <a:miter lim="400000"/>
          </a:ln>
        </p:spPr>
      </p:pic>
      <p:pic>
        <p:nvPicPr>
          <p:cNvPr id="268" name="Screenshot 2018-11-04 at 4.15.03 PM.png" descr="Screenshot 2018-11-04 at 4.15.03 PM.png"/>
          <p:cNvPicPr>
            <a:picLocks noChangeAspect="1"/>
          </p:cNvPicPr>
          <p:nvPr/>
        </p:nvPicPr>
        <p:blipFill>
          <a:blip r:embed="rId3">
            <a:extLst/>
          </a:blip>
          <a:stretch>
            <a:fillRect/>
          </a:stretch>
        </p:blipFill>
        <p:spPr>
          <a:xfrm>
            <a:off x="6200345" y="82609"/>
            <a:ext cx="6953635" cy="6227136"/>
          </a:xfrm>
          <a:prstGeom prst="rect">
            <a:avLst/>
          </a:prstGeom>
          <a:ln w="12700">
            <a:miter lim="400000"/>
          </a:ln>
        </p:spPr>
      </p:pic>
      <p:sp>
        <p:nvSpPr>
          <p:cNvPr id="269" name="[1]"/>
          <p:cNvSpPr txBox="1"/>
          <p:nvPr/>
        </p:nvSpPr>
        <p:spPr>
          <a:xfrm>
            <a:off x="5715013" y="3676985"/>
            <a:ext cx="354172" cy="33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[1]</a:t>
            </a:r>
          </a:p>
        </p:txBody>
      </p:sp>
      <p:sp>
        <p:nvSpPr>
          <p:cNvPr id="270" name="（2）将选好的视觉风格变成屏幕原型"/>
          <p:cNvSpPr txBox="1"/>
          <p:nvPr/>
        </p:nvSpPr>
        <p:spPr>
          <a:xfrm>
            <a:off x="554422" y="4842040"/>
            <a:ext cx="4820142" cy="472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marL="91439" indent="-91439" defTabSz="914400">
              <a:lnSpc>
                <a:spcPct val="90000"/>
              </a:lnSpc>
              <a:spcBef>
                <a:spcPts val="1200"/>
              </a:spcBef>
              <a:buClr>
                <a:schemeClr val="accent1"/>
              </a:buClr>
              <a:buSzPct val="100000"/>
              <a:buFont typeface="Tw Cen MT"/>
              <a:buChar char=" "/>
              <a:defRPr sz="2200"/>
            </a:lvl1pPr>
          </a:lstStyle>
          <a:p>
            <a:r>
              <a:t>（2）将选好的视觉风格变成屏幕原型</a:t>
            </a:r>
          </a:p>
        </p:txBody>
      </p:sp>
      <p:sp>
        <p:nvSpPr>
          <p:cNvPr id="27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xfrm>
            <a:off x="1024128" y="585216"/>
            <a:ext cx="9720072" cy="1499617"/>
          </a:xfrm>
          <a:prstGeom prst="rect">
            <a:avLst/>
          </a:prstGeom>
        </p:spPr>
        <p:txBody>
          <a:bodyPr/>
          <a:lstStyle/>
          <a:p>
            <a:r>
              <a:t>目标导向设计-细化阶段</a:t>
            </a:r>
          </a:p>
        </p:txBody>
      </p:sp>
      <p:sp>
        <p:nvSpPr>
          <p:cNvPr id="274" name="Content Placeholder 2"/>
          <p:cNvSpPr txBox="1">
            <a:spLocks noGrp="1"/>
          </p:cNvSpPr>
          <p:nvPr>
            <p:ph type="body" idx="1"/>
          </p:nvPr>
        </p:nvSpPr>
        <p:spPr>
          <a:xfrm>
            <a:off x="1024127" y="2286000"/>
            <a:ext cx="9720075" cy="4023360"/>
          </a:xfrm>
          <a:prstGeom prst="rect">
            <a:avLst/>
          </a:prstGeom>
        </p:spPr>
        <p:txBody>
          <a:bodyPr/>
          <a:lstStyle/>
          <a:p>
            <a:pPr>
              <a:defRPr b="1"/>
            </a:pPr>
            <a:r>
              <a:t>细化阶段</a:t>
            </a:r>
          </a:p>
          <a:p>
            <a:r>
              <a:t>       </a:t>
            </a:r>
            <a:r>
              <a:rPr b="1"/>
              <a:t>细化阶段</a:t>
            </a:r>
            <a:r>
              <a:t>类似于框架定义阶段，但更多地关注细节和实现。这一阶段使用</a:t>
            </a:r>
            <a:r>
              <a:rPr b="1"/>
              <a:t>关键线路</a:t>
            </a:r>
            <a:r>
              <a:t>走差和</a:t>
            </a:r>
            <a:r>
              <a:rPr b="1"/>
              <a:t>验证性场景剧本</a:t>
            </a:r>
            <a:r>
              <a:t>，重点在于使用更详细的故事版线路来走查界面。</a:t>
            </a:r>
          </a:p>
          <a:p>
            <a:endParaRPr/>
          </a:p>
          <a:p>
            <a:r>
              <a:t>细化阶段的最终成果是详细的设计文档、</a:t>
            </a:r>
            <a:r>
              <a:rPr b="1"/>
              <a:t>形式和行为规范。</a:t>
            </a:r>
          </a:p>
        </p:txBody>
      </p:sp>
      <p:sp>
        <p:nvSpPr>
          <p:cNvPr id="27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itle 1"/>
          <p:cNvSpPr txBox="1">
            <a:spLocks noGrp="1"/>
          </p:cNvSpPr>
          <p:nvPr>
            <p:ph type="title"/>
          </p:nvPr>
        </p:nvSpPr>
        <p:spPr>
          <a:xfrm>
            <a:off x="1024128" y="585216"/>
            <a:ext cx="9720072" cy="1499617"/>
          </a:xfrm>
          <a:prstGeom prst="rect">
            <a:avLst/>
          </a:prstGeom>
        </p:spPr>
        <p:txBody>
          <a:bodyPr/>
          <a:lstStyle/>
          <a:p>
            <a:r>
              <a:t>目标导向设计-细化阶段</a:t>
            </a:r>
          </a:p>
        </p:txBody>
      </p:sp>
      <p:sp>
        <p:nvSpPr>
          <p:cNvPr id="278" name="Content Placeholder 2"/>
          <p:cNvSpPr txBox="1">
            <a:spLocks noGrp="1"/>
          </p:cNvSpPr>
          <p:nvPr>
            <p:ph type="body" idx="1"/>
          </p:nvPr>
        </p:nvSpPr>
        <p:spPr>
          <a:xfrm>
            <a:off x="1024127" y="2286000"/>
            <a:ext cx="9720075" cy="4023360"/>
          </a:xfrm>
          <a:prstGeom prst="rect">
            <a:avLst/>
          </a:prstGeom>
        </p:spPr>
        <p:txBody>
          <a:bodyPr/>
          <a:lstStyle/>
          <a:p>
            <a:pPr>
              <a:defRPr b="1"/>
            </a:pPr>
            <a:r>
              <a:t>细化阶段</a:t>
            </a:r>
          </a:p>
          <a:p>
            <a:r>
              <a:t>       细化阶段的基本过程和框架设计阶段一样，只不过要关注更深更细节的层次。</a:t>
            </a:r>
          </a:p>
          <a:p>
            <a:r>
              <a:t>       在该阶段，视觉设计者应该发展并提出一套</a:t>
            </a:r>
            <a:r>
              <a:rPr b="1"/>
              <a:t>视觉风格指南</a:t>
            </a:r>
            <a:r>
              <a:t>。对于设计者没有时间和资源完成的界面中较低优先级的部分，程序员可以按照这份指南来运用视觉设计元素。</a:t>
            </a:r>
          </a:p>
        </p:txBody>
      </p:sp>
      <p:sp>
        <p:nvSpPr>
          <p:cNvPr id="27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itle 1"/>
          <p:cNvSpPr txBox="1">
            <a:spLocks noGrp="1"/>
          </p:cNvSpPr>
          <p:nvPr>
            <p:ph type="title"/>
          </p:nvPr>
        </p:nvSpPr>
        <p:spPr>
          <a:xfrm>
            <a:off x="1024128" y="585216"/>
            <a:ext cx="9720072" cy="1499617"/>
          </a:xfrm>
          <a:prstGeom prst="rect">
            <a:avLst/>
          </a:prstGeom>
        </p:spPr>
        <p:txBody>
          <a:bodyPr/>
          <a:lstStyle/>
          <a:p>
            <a:r>
              <a:t>目标导向设计-开发支持阶段</a:t>
            </a:r>
          </a:p>
        </p:txBody>
      </p:sp>
      <p:sp>
        <p:nvSpPr>
          <p:cNvPr id="282" name="Content Placeholder 2"/>
          <p:cNvSpPr txBox="1">
            <a:spLocks noGrp="1"/>
          </p:cNvSpPr>
          <p:nvPr>
            <p:ph type="body" idx="1"/>
          </p:nvPr>
        </p:nvSpPr>
        <p:spPr>
          <a:xfrm>
            <a:off x="1024127" y="2286000"/>
            <a:ext cx="9720075" cy="4023360"/>
          </a:xfrm>
          <a:prstGeom prst="rect">
            <a:avLst/>
          </a:prstGeom>
        </p:spPr>
        <p:txBody>
          <a:bodyPr/>
          <a:lstStyle/>
          <a:p>
            <a:pPr>
              <a:defRPr b="1"/>
            </a:pPr>
            <a:r>
              <a:rPr dirty="0" err="1"/>
              <a:t>开发支持</a:t>
            </a:r>
            <a:endParaRPr dirty="0"/>
          </a:p>
          <a:p>
            <a:r>
              <a:rPr dirty="0"/>
              <a:t>        开发团队经常会为了赶工期而将其工作按优先级排序，并进行综合平衡。这时就需要缩减设计方案。如果交互设计团队不能在场对设计进行调整，那么开发者有可能就会在时间压力下自己进行缩减，这样有可能会严重地损害到产品设计的完整性。</a:t>
            </a:r>
          </a:p>
        </p:txBody>
      </p:sp>
      <p:sp>
        <p:nvSpPr>
          <p:cNvPr id="28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itle 1"/>
          <p:cNvSpPr txBox="1">
            <a:spLocks noGrp="1"/>
          </p:cNvSpPr>
          <p:nvPr>
            <p:ph type="title"/>
          </p:nvPr>
        </p:nvSpPr>
        <p:spPr>
          <a:xfrm>
            <a:off x="1024128" y="585216"/>
            <a:ext cx="9720072" cy="1499617"/>
          </a:xfrm>
          <a:prstGeom prst="rect">
            <a:avLst/>
          </a:prstGeom>
        </p:spPr>
        <p:txBody>
          <a:bodyPr/>
          <a:lstStyle/>
          <a:p>
            <a:r>
              <a:rPr dirty="0" err="1"/>
              <a:t>目标导向设计</a:t>
            </a:r>
            <a:r>
              <a:rPr dirty="0"/>
              <a:t>-</a:t>
            </a:r>
            <a:r>
              <a:rPr lang="zh-CN" altLang="en-US" dirty="0"/>
              <a:t>原型设计工具</a:t>
            </a:r>
            <a:endParaRPr dirty="0"/>
          </a:p>
        </p:txBody>
      </p:sp>
      <p:sp>
        <p:nvSpPr>
          <p:cNvPr id="282" name="Content Placeholder 2"/>
          <p:cNvSpPr txBox="1">
            <a:spLocks noGrp="1"/>
          </p:cNvSpPr>
          <p:nvPr>
            <p:ph type="body" idx="1"/>
          </p:nvPr>
        </p:nvSpPr>
        <p:spPr>
          <a:xfrm>
            <a:off x="1024127" y="1968746"/>
            <a:ext cx="9720075" cy="4523548"/>
          </a:xfrm>
          <a:prstGeom prst="rect">
            <a:avLst/>
          </a:prstGeom>
        </p:spPr>
        <p:txBody>
          <a:bodyPr>
            <a:noAutofit/>
          </a:bodyPr>
          <a:lstStyle/>
          <a:p>
            <a:pPr>
              <a:lnSpc>
                <a:spcPct val="120000"/>
              </a:lnSpc>
              <a:defRPr b="1"/>
            </a:pPr>
            <a:r>
              <a:rPr lang="en-US" altLang="zh-CN" sz="2000" dirty="0">
                <a:latin typeface="+mn-ea"/>
                <a:ea typeface="+mn-ea"/>
              </a:rPr>
              <a:t>Axure RP</a:t>
            </a:r>
          </a:p>
          <a:p>
            <a:pPr marL="0" indent="0">
              <a:lnSpc>
                <a:spcPct val="120000"/>
              </a:lnSpc>
              <a:buNone/>
              <a:defRPr b="1"/>
            </a:pPr>
            <a:r>
              <a:rPr lang="zh-CN" altLang="en-US" sz="2000" dirty="0">
                <a:latin typeface="+mn-ea"/>
                <a:ea typeface="+mn-ea"/>
              </a:rPr>
              <a:t>该原型设计工具可以专业快速地帮助完成定义需求规格负责设计功能和界面的原型设计者快速创建应用软件或</a:t>
            </a:r>
            <a:r>
              <a:rPr lang="en-US" altLang="zh-CN" sz="2000" dirty="0">
                <a:latin typeface="+mn-ea"/>
                <a:ea typeface="+mn-ea"/>
              </a:rPr>
              <a:t>Web</a:t>
            </a:r>
            <a:r>
              <a:rPr lang="zh-CN" altLang="en-US" sz="2000" dirty="0">
                <a:latin typeface="+mn-ea"/>
                <a:ea typeface="+mn-ea"/>
              </a:rPr>
              <a:t>网站线框图、原型、规格说明书等。</a:t>
            </a:r>
            <a:endParaRPr lang="en-US" sz="2000" dirty="0">
              <a:latin typeface="+mn-ea"/>
              <a:ea typeface="+mn-ea"/>
            </a:endParaRPr>
          </a:p>
          <a:p>
            <a:pPr>
              <a:lnSpc>
                <a:spcPct val="120000"/>
              </a:lnSpc>
              <a:defRPr b="1"/>
            </a:pPr>
            <a:endParaRPr lang="en-US" sz="2000" dirty="0">
              <a:latin typeface="+mn-ea"/>
              <a:ea typeface="+mn-ea"/>
            </a:endParaRPr>
          </a:p>
        </p:txBody>
      </p:sp>
      <p:sp>
        <p:nvSpPr>
          <p:cNvPr id="28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Tree>
    <p:extLst>
      <p:ext uri="{BB962C8B-B14F-4D97-AF65-F5344CB8AC3E}">
        <p14:creationId xmlns:p14="http://schemas.microsoft.com/office/powerpoint/2010/main" val="2676866716"/>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itle 1"/>
          <p:cNvSpPr txBox="1">
            <a:spLocks noGrp="1"/>
          </p:cNvSpPr>
          <p:nvPr>
            <p:ph type="title"/>
          </p:nvPr>
        </p:nvSpPr>
        <p:spPr>
          <a:xfrm>
            <a:off x="1024128" y="585216"/>
            <a:ext cx="9720072" cy="1499617"/>
          </a:xfrm>
          <a:prstGeom prst="rect">
            <a:avLst/>
          </a:prstGeom>
        </p:spPr>
        <p:txBody>
          <a:bodyPr/>
          <a:lstStyle/>
          <a:p>
            <a:r>
              <a:rPr dirty="0" err="1"/>
              <a:t>目标导向设计</a:t>
            </a:r>
            <a:r>
              <a:rPr dirty="0"/>
              <a:t>-</a:t>
            </a:r>
            <a:r>
              <a:rPr lang="zh-CN" altLang="en-US" dirty="0"/>
              <a:t>原型设计工具</a:t>
            </a:r>
            <a:endParaRPr dirty="0"/>
          </a:p>
        </p:txBody>
      </p:sp>
      <p:sp>
        <p:nvSpPr>
          <p:cNvPr id="28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pic>
        <p:nvPicPr>
          <p:cNvPr id="1026" name="Picture 2" descr="C:\Users\lenovo\Desktop\ic_r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30273" y="407435"/>
            <a:ext cx="2027854" cy="202785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506" y="1720563"/>
            <a:ext cx="9015611" cy="4921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204857" y="1929894"/>
            <a:ext cx="784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zh-CN" altLang="en-US" b="1" dirty="0">
                <a:solidFill>
                  <a:srgbClr val="FF0000"/>
                </a:solidFill>
              </a:rPr>
              <a:t>工具栏</a:t>
            </a:r>
            <a:endParaRPr kumimoji="0" lang="zh-CN" altLang="en-US" sz="1800" b="1" i="0" u="none" strike="noStrike" cap="none" spc="0" normalizeH="0" baseline="0" dirty="0">
              <a:ln>
                <a:noFill/>
              </a:ln>
              <a:solidFill>
                <a:srgbClr val="FF0000"/>
              </a:solidFill>
              <a:effectLst/>
              <a:uFillTx/>
              <a:sym typeface="Tw Cen MT"/>
            </a:endParaRPr>
          </a:p>
        </p:txBody>
      </p:sp>
      <p:sp>
        <p:nvSpPr>
          <p:cNvPr id="8" name="TextBox 7"/>
          <p:cNvSpPr txBox="1"/>
          <p:nvPr/>
        </p:nvSpPr>
        <p:spPr>
          <a:xfrm>
            <a:off x="734879" y="3132759"/>
            <a:ext cx="148694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zh-CN" altLang="en-US" b="1" dirty="0">
                <a:solidFill>
                  <a:srgbClr val="FF0000"/>
                </a:solidFill>
              </a:rPr>
              <a:t>站点地图面板</a:t>
            </a:r>
            <a:endParaRPr kumimoji="0" lang="zh-CN" altLang="en-US" sz="1800" b="1" i="0" u="none" strike="noStrike" cap="none" spc="0" normalizeH="0" baseline="0" dirty="0">
              <a:ln>
                <a:noFill/>
              </a:ln>
              <a:solidFill>
                <a:srgbClr val="FF0000"/>
              </a:solidFill>
              <a:effectLst/>
              <a:uFillTx/>
              <a:sym typeface="Tw Cen MT"/>
            </a:endParaRPr>
          </a:p>
        </p:txBody>
      </p:sp>
      <p:sp>
        <p:nvSpPr>
          <p:cNvPr id="11" name="TextBox 10"/>
          <p:cNvSpPr txBox="1"/>
          <p:nvPr/>
        </p:nvSpPr>
        <p:spPr>
          <a:xfrm>
            <a:off x="3907349" y="3132759"/>
            <a:ext cx="78963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800" b="1" i="0" u="none" strike="noStrike" cap="none" spc="0" normalizeH="0" baseline="0" dirty="0">
                <a:ln>
                  <a:noFill/>
                </a:ln>
                <a:solidFill>
                  <a:srgbClr val="FF0000"/>
                </a:solidFill>
                <a:effectLst/>
                <a:uFillTx/>
                <a:sym typeface="Tw Cen MT"/>
              </a:rPr>
              <a:t>工作区</a:t>
            </a:r>
          </a:p>
        </p:txBody>
      </p:sp>
      <p:sp>
        <p:nvSpPr>
          <p:cNvPr id="12" name="TextBox 11"/>
          <p:cNvSpPr txBox="1"/>
          <p:nvPr/>
        </p:nvSpPr>
        <p:spPr>
          <a:xfrm>
            <a:off x="959870" y="5077421"/>
            <a:ext cx="102207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zh-CN" altLang="en-US" b="1" dirty="0">
                <a:solidFill>
                  <a:srgbClr val="FF0000"/>
                </a:solidFill>
              </a:rPr>
              <a:t>控件面板</a:t>
            </a:r>
          </a:p>
        </p:txBody>
      </p:sp>
    </p:spTree>
    <p:extLst>
      <p:ext uri="{BB962C8B-B14F-4D97-AF65-F5344CB8AC3E}">
        <p14:creationId xmlns:p14="http://schemas.microsoft.com/office/powerpoint/2010/main" val="1510407813"/>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EAC6-159E-2B4B-AE4A-BE7CF87F5572}"/>
              </a:ext>
            </a:extLst>
          </p:cNvPr>
          <p:cNvSpPr>
            <a:spLocks noGrp="1"/>
          </p:cNvSpPr>
          <p:nvPr>
            <p:ph type="title"/>
          </p:nvPr>
        </p:nvSpPr>
        <p:spPr/>
        <p:txBody>
          <a:bodyPr/>
          <a:lstStyle/>
          <a:p>
            <a:r>
              <a:rPr lang="zh-CN" altLang="en-US" dirty="0"/>
              <a:t>目标导向设计</a:t>
            </a:r>
            <a:r>
              <a:rPr lang="en-US" altLang="zh-CN" dirty="0"/>
              <a:t>-</a:t>
            </a:r>
            <a:r>
              <a:rPr lang="zh-CN" altLang="en-US" dirty="0"/>
              <a:t>原型设计工具</a:t>
            </a:r>
            <a:endParaRPr lang="en-US" dirty="0"/>
          </a:p>
        </p:txBody>
      </p:sp>
      <p:sp>
        <p:nvSpPr>
          <p:cNvPr id="3" name="Text Placeholder 2">
            <a:extLst>
              <a:ext uri="{FF2B5EF4-FFF2-40B4-BE49-F238E27FC236}">
                <a16:creationId xmlns:a16="http://schemas.microsoft.com/office/drawing/2014/main" id="{2BA35135-8D25-6C46-B07E-26626C148899}"/>
              </a:ext>
            </a:extLst>
          </p:cNvPr>
          <p:cNvSpPr>
            <a:spLocks noGrp="1"/>
          </p:cNvSpPr>
          <p:nvPr>
            <p:ph type="body" idx="1"/>
          </p:nvPr>
        </p:nvSpPr>
        <p:spPr>
          <a:xfrm>
            <a:off x="1024128" y="2286000"/>
            <a:ext cx="3760144" cy="4023360"/>
          </a:xfrm>
        </p:spPr>
        <p:txBody>
          <a:bodyPr/>
          <a:lstStyle/>
          <a:p>
            <a:pPr>
              <a:lnSpc>
                <a:spcPct val="120000"/>
              </a:lnSpc>
              <a:defRPr b="1"/>
            </a:pPr>
            <a:r>
              <a:rPr lang="en-US" altLang="zh-CN" sz="2400" dirty="0" err="1">
                <a:latin typeface="+mn-ea"/>
              </a:rPr>
              <a:t>Balsamiq</a:t>
            </a:r>
            <a:r>
              <a:rPr lang="en-US" altLang="zh-CN" sz="2400" dirty="0">
                <a:latin typeface="+mn-ea"/>
              </a:rPr>
              <a:t> Mockups</a:t>
            </a:r>
          </a:p>
          <a:p>
            <a:pPr marL="0" indent="0">
              <a:lnSpc>
                <a:spcPct val="120000"/>
              </a:lnSpc>
              <a:buNone/>
              <a:defRPr b="1"/>
            </a:pPr>
            <a:r>
              <a:rPr lang="zh-CN" altLang="en-US" sz="2400" dirty="0">
                <a:latin typeface="+mn-ea"/>
              </a:rPr>
              <a:t>由美国加利福利亚的</a:t>
            </a:r>
            <a:r>
              <a:rPr lang="en-US" altLang="zh-CN" sz="2400" dirty="0" err="1">
                <a:latin typeface="+mn-ea"/>
              </a:rPr>
              <a:t>Balsamiq</a:t>
            </a:r>
            <a:r>
              <a:rPr lang="zh-CN" altLang="en-US" sz="2400" dirty="0">
                <a:latin typeface="+mn-ea"/>
              </a:rPr>
              <a:t>工作室推出，它真正抓住了原型设计的核心与平衡点</a:t>
            </a:r>
            <a:r>
              <a:rPr lang="en-US" altLang="zh-CN" sz="2400" dirty="0">
                <a:latin typeface="+mn-ea"/>
              </a:rPr>
              <a:t>——</a:t>
            </a:r>
            <a:r>
              <a:rPr lang="zh-CN" altLang="en-US" sz="2400" dirty="0">
                <a:latin typeface="+mn-ea"/>
              </a:rPr>
              <a:t>既能快速设计草图，又能较好地进入到平时团队工作的流程和工具。</a:t>
            </a:r>
            <a:endParaRPr lang="en-US" dirty="0"/>
          </a:p>
        </p:txBody>
      </p:sp>
      <p:pic>
        <p:nvPicPr>
          <p:cNvPr id="5" name="Picture 4">
            <a:extLst>
              <a:ext uri="{FF2B5EF4-FFF2-40B4-BE49-F238E27FC236}">
                <a16:creationId xmlns:a16="http://schemas.microsoft.com/office/drawing/2014/main" id="{9FA9C6F9-5379-454B-8295-FF33DBCF7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163" y="1714500"/>
            <a:ext cx="5691978" cy="4594860"/>
          </a:xfrm>
          <a:prstGeom prst="rect">
            <a:avLst/>
          </a:prstGeom>
        </p:spPr>
      </p:pic>
    </p:spTree>
    <p:extLst>
      <p:ext uri="{BB962C8B-B14F-4D97-AF65-F5344CB8AC3E}">
        <p14:creationId xmlns:p14="http://schemas.microsoft.com/office/powerpoint/2010/main" val="413190916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xfrm>
            <a:off x="1024128" y="585216"/>
            <a:ext cx="9720072" cy="1499617"/>
          </a:xfrm>
          <a:prstGeom prst="rect">
            <a:avLst/>
          </a:prstGeom>
        </p:spPr>
        <p:txBody>
          <a:bodyPr/>
          <a:lstStyle/>
          <a:p>
            <a:r>
              <a:t>目标导向设计</a:t>
            </a:r>
          </a:p>
        </p:txBody>
      </p:sp>
      <p:sp>
        <p:nvSpPr>
          <p:cNvPr id="135" name="Content Placeholder 2"/>
          <p:cNvSpPr txBox="1">
            <a:spLocks noGrp="1"/>
          </p:cNvSpPr>
          <p:nvPr>
            <p:ph type="body" idx="1"/>
          </p:nvPr>
        </p:nvSpPr>
        <p:spPr>
          <a:xfrm>
            <a:off x="1024127" y="2286000"/>
            <a:ext cx="9720075" cy="4023360"/>
          </a:xfrm>
          <a:prstGeom prst="rect">
            <a:avLst/>
          </a:prstGeom>
        </p:spPr>
        <p:txBody>
          <a:bodyPr/>
          <a:lstStyle/>
          <a:p>
            <a:r>
              <a:t>       “目前，多数数字产品的开发过程就像怪物从咕咚冒泡的容器中诞生一样。开发人员没有从购买者与用户的需求出发进行规划与开发，最终创造出以技术为主导的产品很难控制与使用。”[1]</a:t>
            </a:r>
          </a:p>
        </p:txBody>
      </p:sp>
      <p:sp>
        <p:nvSpPr>
          <p:cNvPr id="136"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6DB0-3F02-3A4A-BF7F-01D4B964E1A7}"/>
              </a:ext>
            </a:extLst>
          </p:cNvPr>
          <p:cNvSpPr>
            <a:spLocks noGrp="1"/>
          </p:cNvSpPr>
          <p:nvPr>
            <p:ph type="title"/>
          </p:nvPr>
        </p:nvSpPr>
        <p:spPr/>
        <p:txBody>
          <a:bodyPr/>
          <a:lstStyle/>
          <a:p>
            <a:r>
              <a:rPr lang="zh-CN" altLang="en-US" dirty="0"/>
              <a:t>目标导向设计</a:t>
            </a:r>
            <a:r>
              <a:rPr lang="en-US" altLang="zh-CN" dirty="0"/>
              <a:t>-</a:t>
            </a:r>
            <a:r>
              <a:rPr lang="zh-CN" altLang="en-US" dirty="0"/>
              <a:t>原型设计工具</a:t>
            </a:r>
            <a:endParaRPr lang="en-US" dirty="0"/>
          </a:p>
        </p:txBody>
      </p:sp>
      <p:sp>
        <p:nvSpPr>
          <p:cNvPr id="3" name="Text Placeholder 2">
            <a:extLst>
              <a:ext uri="{FF2B5EF4-FFF2-40B4-BE49-F238E27FC236}">
                <a16:creationId xmlns:a16="http://schemas.microsoft.com/office/drawing/2014/main" id="{5906E07E-63AA-5341-9F5A-F7C50F8C3FFE}"/>
              </a:ext>
            </a:extLst>
          </p:cNvPr>
          <p:cNvSpPr>
            <a:spLocks noGrp="1"/>
          </p:cNvSpPr>
          <p:nvPr>
            <p:ph type="body" idx="1"/>
          </p:nvPr>
        </p:nvSpPr>
        <p:spPr>
          <a:xfrm>
            <a:off x="1024127" y="2286000"/>
            <a:ext cx="3841787" cy="4023360"/>
          </a:xfrm>
        </p:spPr>
        <p:txBody>
          <a:bodyPr/>
          <a:lstStyle/>
          <a:p>
            <a:pPr>
              <a:lnSpc>
                <a:spcPct val="120000"/>
              </a:lnSpc>
            </a:pPr>
            <a:r>
              <a:rPr lang="en-US" altLang="zh-CN" sz="2400" b="1" dirty="0">
                <a:latin typeface="+mn-ea"/>
              </a:rPr>
              <a:t>Pencil Project</a:t>
            </a:r>
          </a:p>
          <a:p>
            <a:pPr marL="0" indent="0">
              <a:lnSpc>
                <a:spcPct val="120000"/>
              </a:lnSpc>
              <a:buNone/>
            </a:pPr>
            <a:r>
              <a:rPr lang="zh-CN" altLang="en-US" sz="2400" b="1" dirty="0">
                <a:latin typeface="+mn-ea"/>
              </a:rPr>
              <a:t>最初只是</a:t>
            </a:r>
            <a:r>
              <a:rPr lang="en-US" altLang="zh-CN" sz="2400" b="1" dirty="0" err="1">
                <a:latin typeface="+mn-ea"/>
              </a:rPr>
              <a:t>firefox</a:t>
            </a:r>
            <a:r>
              <a:rPr lang="zh-CN" altLang="en-US" sz="2400" b="1" dirty="0">
                <a:latin typeface="+mn-ea"/>
              </a:rPr>
              <a:t>的小插件，曾经得过</a:t>
            </a:r>
            <a:r>
              <a:rPr lang="en-US" altLang="zh-CN" sz="2400" b="1" dirty="0">
                <a:latin typeface="+mn-ea"/>
              </a:rPr>
              <a:t>Firefox</a:t>
            </a:r>
            <a:r>
              <a:rPr lang="zh-CN" altLang="en-US" sz="2400" b="1" dirty="0">
                <a:latin typeface="+mn-ea"/>
              </a:rPr>
              <a:t>插件</a:t>
            </a:r>
            <a:r>
              <a:rPr lang="en-US" altLang="zh-CN" sz="2400" b="1" dirty="0">
                <a:latin typeface="+mn-ea"/>
              </a:rPr>
              <a:t>Grand Prize</a:t>
            </a:r>
            <a:r>
              <a:rPr lang="zh-CN" altLang="en-US" sz="2400" b="1" dirty="0">
                <a:latin typeface="+mn-ea"/>
              </a:rPr>
              <a:t>大奖第一名，后来发布了独立软件。这款手绘风格的开源原型设计工具可以用来绘制各种架构图和流程图。 </a:t>
            </a:r>
            <a:r>
              <a:rPr lang="en-US" altLang="zh-CN" sz="2400" b="1" dirty="0">
                <a:latin typeface="+mn-ea"/>
              </a:rPr>
              <a:t>[2]</a:t>
            </a:r>
            <a:endParaRPr lang="zh-CN" altLang="en-US" sz="2400" b="1" dirty="0">
              <a:latin typeface="+mn-ea"/>
            </a:endParaRPr>
          </a:p>
          <a:p>
            <a:endParaRPr lang="en-US" dirty="0"/>
          </a:p>
        </p:txBody>
      </p:sp>
      <p:pic>
        <p:nvPicPr>
          <p:cNvPr id="5" name="Picture 4">
            <a:extLst>
              <a:ext uri="{FF2B5EF4-FFF2-40B4-BE49-F238E27FC236}">
                <a16:creationId xmlns:a16="http://schemas.microsoft.com/office/drawing/2014/main" id="{A5496ED0-351A-444B-89CC-BE740983C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878" y="2207260"/>
            <a:ext cx="6134100" cy="4102100"/>
          </a:xfrm>
          <a:prstGeom prst="rect">
            <a:avLst/>
          </a:prstGeom>
        </p:spPr>
      </p:pic>
    </p:spTree>
    <p:extLst>
      <p:ext uri="{BB962C8B-B14F-4D97-AF65-F5344CB8AC3E}">
        <p14:creationId xmlns:p14="http://schemas.microsoft.com/office/powerpoint/2010/main" val="104823734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itle 1"/>
          <p:cNvSpPr txBox="1">
            <a:spLocks noGrp="1"/>
          </p:cNvSpPr>
          <p:nvPr>
            <p:ph type="title"/>
          </p:nvPr>
        </p:nvSpPr>
        <p:spPr>
          <a:xfrm>
            <a:off x="1024128" y="585216"/>
            <a:ext cx="9720072" cy="1499617"/>
          </a:xfrm>
          <a:prstGeom prst="rect">
            <a:avLst/>
          </a:prstGeom>
        </p:spPr>
        <p:txBody>
          <a:bodyPr/>
          <a:lstStyle/>
          <a:p>
            <a:r>
              <a:rPr dirty="0" err="1"/>
              <a:t>提问</a:t>
            </a:r>
            <a:endParaRPr dirty="0"/>
          </a:p>
        </p:txBody>
      </p:sp>
      <p:sp>
        <p:nvSpPr>
          <p:cNvPr id="286" name="Content Placeholder 2"/>
          <p:cNvSpPr txBox="1">
            <a:spLocks noGrp="1"/>
          </p:cNvSpPr>
          <p:nvPr>
            <p:ph type="body" idx="1"/>
          </p:nvPr>
        </p:nvSpPr>
        <p:spPr>
          <a:xfrm>
            <a:off x="1024127" y="2286000"/>
            <a:ext cx="9720075" cy="4023360"/>
          </a:xfrm>
          <a:prstGeom prst="rect">
            <a:avLst/>
          </a:prstGeom>
        </p:spPr>
        <p:txBody>
          <a:bodyPr/>
          <a:lstStyle/>
          <a:p>
            <a:pPr marL="84124" indent="-84124" defTabSz="841247">
              <a:spcBef>
                <a:spcPts val="1100"/>
              </a:spcBef>
              <a:defRPr sz="2484" b="1"/>
            </a:pPr>
            <a:r>
              <a:rPr dirty="0"/>
              <a:t>1.请大致说出研究阶段主要有哪些方法和手段？（</a:t>
            </a:r>
            <a:r>
              <a:rPr dirty="0" err="1"/>
              <a:t>回答三个即可</a:t>
            </a:r>
            <a:r>
              <a:rPr dirty="0"/>
              <a:t>）</a:t>
            </a:r>
          </a:p>
          <a:p>
            <a:pPr marL="84124" indent="-84124" defTabSz="841247">
              <a:spcBef>
                <a:spcPts val="1100"/>
              </a:spcBef>
              <a:defRPr sz="2484" b="1"/>
            </a:pPr>
            <a:endParaRPr dirty="0"/>
          </a:p>
          <a:p>
            <a:pPr marL="84124" indent="-84124" defTabSz="841247">
              <a:spcBef>
                <a:spcPts val="1100"/>
              </a:spcBef>
              <a:defRPr sz="2208" b="1"/>
            </a:pPr>
            <a:r>
              <a:rPr dirty="0" err="1"/>
              <a:t>访谈利益相关人</a:t>
            </a:r>
            <a:endParaRPr dirty="0"/>
          </a:p>
          <a:p>
            <a:pPr marL="84124" indent="-84124" defTabSz="841247">
              <a:spcBef>
                <a:spcPts val="1100"/>
              </a:spcBef>
              <a:defRPr sz="2208" b="1"/>
            </a:pPr>
            <a:r>
              <a:rPr dirty="0" err="1"/>
              <a:t>访谈主题专家</a:t>
            </a:r>
            <a:endParaRPr dirty="0"/>
          </a:p>
          <a:p>
            <a:pPr marL="84124" indent="-84124" defTabSz="841247">
              <a:spcBef>
                <a:spcPts val="1100"/>
              </a:spcBef>
              <a:defRPr sz="2208" b="1"/>
            </a:pPr>
            <a:r>
              <a:rPr dirty="0" err="1"/>
              <a:t>访谈用户和顾客</a:t>
            </a:r>
            <a:endParaRPr dirty="0"/>
          </a:p>
          <a:p>
            <a:pPr marL="84124" indent="-84124" defTabSz="841247">
              <a:spcBef>
                <a:spcPts val="1100"/>
              </a:spcBef>
              <a:defRPr sz="2208" b="1"/>
            </a:pPr>
            <a:r>
              <a:rPr dirty="0" err="1"/>
              <a:t>用户观察</a:t>
            </a:r>
            <a:endParaRPr dirty="0"/>
          </a:p>
          <a:p>
            <a:pPr marL="84124" indent="-84124" defTabSz="841247">
              <a:spcBef>
                <a:spcPts val="1100"/>
              </a:spcBef>
              <a:defRPr sz="2208" b="1"/>
            </a:pPr>
            <a:r>
              <a:rPr dirty="0" err="1"/>
              <a:t>文献调研</a:t>
            </a:r>
            <a:endParaRPr dirty="0"/>
          </a:p>
          <a:p>
            <a:pPr marL="84124" indent="-84124" defTabSz="841247">
              <a:spcBef>
                <a:spcPts val="1100"/>
              </a:spcBef>
              <a:defRPr sz="2208" b="1"/>
            </a:pPr>
            <a:r>
              <a:rPr dirty="0" err="1"/>
              <a:t>产品</a:t>
            </a:r>
            <a:r>
              <a:rPr dirty="0"/>
              <a:t>/</a:t>
            </a:r>
            <a:r>
              <a:rPr dirty="0" err="1"/>
              <a:t>原型和竞争审查</a:t>
            </a:r>
            <a:endParaRPr dirty="0"/>
          </a:p>
        </p:txBody>
      </p:sp>
      <p:sp>
        <p:nvSpPr>
          <p:cNvPr id="28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41</a:t>
            </a:fld>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anim calcmode="lin" valueType="num">
                                      <p:cBhvr additive="base">
                                        <p:cTn id="7" dur="500" fill="hold"/>
                                        <p:tgtEl>
                                          <p:spTgt spid="2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
                                            <p:txEl>
                                              <p:pRg st="2" end="2"/>
                                            </p:txEl>
                                          </p:spTgt>
                                        </p:tgtEl>
                                        <p:attrNameLst>
                                          <p:attrName>style.visibility</p:attrName>
                                        </p:attrNameLst>
                                      </p:cBhvr>
                                      <p:to>
                                        <p:strVal val="visible"/>
                                      </p:to>
                                    </p:set>
                                    <p:anim calcmode="lin" valueType="num">
                                      <p:cBhvr additive="base">
                                        <p:cTn id="13" dur="500" fill="hold"/>
                                        <p:tgtEl>
                                          <p:spTgt spid="28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6">
                                            <p:txEl>
                                              <p:pRg st="3" end="3"/>
                                            </p:txEl>
                                          </p:spTgt>
                                        </p:tgtEl>
                                        <p:attrNameLst>
                                          <p:attrName>style.visibility</p:attrName>
                                        </p:attrNameLst>
                                      </p:cBhvr>
                                      <p:to>
                                        <p:strVal val="visible"/>
                                      </p:to>
                                    </p:set>
                                    <p:anim calcmode="lin" valueType="num">
                                      <p:cBhvr additive="base">
                                        <p:cTn id="17" dur="500" fill="hold"/>
                                        <p:tgtEl>
                                          <p:spTgt spid="28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6">
                                            <p:txEl>
                                              <p:pRg st="4" end="4"/>
                                            </p:txEl>
                                          </p:spTgt>
                                        </p:tgtEl>
                                        <p:attrNameLst>
                                          <p:attrName>style.visibility</p:attrName>
                                        </p:attrNameLst>
                                      </p:cBhvr>
                                      <p:to>
                                        <p:strVal val="visible"/>
                                      </p:to>
                                    </p:set>
                                    <p:anim calcmode="lin" valueType="num">
                                      <p:cBhvr additive="base">
                                        <p:cTn id="21" dur="500" fill="hold"/>
                                        <p:tgtEl>
                                          <p:spTgt spid="28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86">
                                            <p:txEl>
                                              <p:pRg st="5" end="5"/>
                                            </p:txEl>
                                          </p:spTgt>
                                        </p:tgtEl>
                                        <p:attrNameLst>
                                          <p:attrName>style.visibility</p:attrName>
                                        </p:attrNameLst>
                                      </p:cBhvr>
                                      <p:to>
                                        <p:strVal val="visible"/>
                                      </p:to>
                                    </p:set>
                                    <p:anim calcmode="lin" valueType="num">
                                      <p:cBhvr additive="base">
                                        <p:cTn id="25" dur="500" fill="hold"/>
                                        <p:tgtEl>
                                          <p:spTgt spid="28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6">
                                            <p:txEl>
                                              <p:pRg st="6" end="6"/>
                                            </p:txEl>
                                          </p:spTgt>
                                        </p:tgtEl>
                                        <p:attrNameLst>
                                          <p:attrName>style.visibility</p:attrName>
                                        </p:attrNameLst>
                                      </p:cBhvr>
                                      <p:to>
                                        <p:strVal val="visible"/>
                                      </p:to>
                                    </p:set>
                                    <p:anim calcmode="lin" valueType="num">
                                      <p:cBhvr additive="base">
                                        <p:cTn id="29" dur="500" fill="hold"/>
                                        <p:tgtEl>
                                          <p:spTgt spid="28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86">
                                            <p:txEl>
                                              <p:pRg st="7" end="7"/>
                                            </p:txEl>
                                          </p:spTgt>
                                        </p:tgtEl>
                                        <p:attrNameLst>
                                          <p:attrName>style.visibility</p:attrName>
                                        </p:attrNameLst>
                                      </p:cBhvr>
                                      <p:to>
                                        <p:strVal val="visible"/>
                                      </p:to>
                                    </p:set>
                                    <p:anim calcmode="lin" valueType="num">
                                      <p:cBhvr additive="base">
                                        <p:cTn id="33" dur="500" fill="hold"/>
                                        <p:tgtEl>
                                          <p:spTgt spid="28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itle 1"/>
          <p:cNvSpPr txBox="1">
            <a:spLocks noGrp="1"/>
          </p:cNvSpPr>
          <p:nvPr>
            <p:ph type="title"/>
          </p:nvPr>
        </p:nvSpPr>
        <p:spPr>
          <a:xfrm>
            <a:off x="1024128" y="585216"/>
            <a:ext cx="9720072" cy="1499617"/>
          </a:xfrm>
          <a:prstGeom prst="rect">
            <a:avLst/>
          </a:prstGeom>
        </p:spPr>
        <p:txBody>
          <a:bodyPr/>
          <a:lstStyle/>
          <a:p>
            <a:r>
              <a:t>提问</a:t>
            </a:r>
          </a:p>
        </p:txBody>
      </p:sp>
      <p:sp>
        <p:nvSpPr>
          <p:cNvPr id="290" name="Content Placeholder 2"/>
          <p:cNvSpPr txBox="1">
            <a:spLocks noGrp="1"/>
          </p:cNvSpPr>
          <p:nvPr>
            <p:ph type="body" idx="1"/>
          </p:nvPr>
        </p:nvSpPr>
        <p:spPr>
          <a:xfrm>
            <a:off x="1024127" y="2286000"/>
            <a:ext cx="9720075" cy="4023360"/>
          </a:xfrm>
          <a:prstGeom prst="rect">
            <a:avLst/>
          </a:prstGeom>
        </p:spPr>
        <p:txBody>
          <a:bodyPr/>
          <a:lstStyle/>
          <a:p>
            <a:pPr marL="91440" indent="-91440">
              <a:defRPr sz="2700" b="1"/>
            </a:pPr>
            <a:r>
              <a:rPr dirty="0"/>
              <a:t>2.用户界面与实现模型一致更好还是与心理模型一致更好？</a:t>
            </a:r>
          </a:p>
          <a:p>
            <a:pPr marL="91440" indent="-91440">
              <a:defRPr sz="2700" b="1"/>
            </a:pPr>
            <a:endParaRPr dirty="0"/>
          </a:p>
          <a:p>
            <a:pPr marL="91440" indent="-91440">
              <a:defRPr sz="2700" b="1"/>
            </a:pPr>
            <a:r>
              <a:rPr dirty="0" err="1"/>
              <a:t>心理模型</a:t>
            </a:r>
            <a:endParaRPr dirty="0"/>
          </a:p>
          <a:p>
            <a:pPr marL="91440" indent="-91440">
              <a:defRPr sz="2700" b="1"/>
            </a:pPr>
            <a:endParaRPr dirty="0"/>
          </a:p>
        </p:txBody>
      </p:sp>
      <p:sp>
        <p:nvSpPr>
          <p:cNvPr id="29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anim calcmode="lin" valueType="num">
                                      <p:cBhvr additive="base">
                                        <p:cTn id="7" dur="500" fill="hold"/>
                                        <p:tgtEl>
                                          <p:spTgt spid="2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0">
                                            <p:txEl>
                                              <p:pRg st="2" end="2"/>
                                            </p:txEl>
                                          </p:spTgt>
                                        </p:tgtEl>
                                        <p:attrNameLst>
                                          <p:attrName>style.visibility</p:attrName>
                                        </p:attrNameLst>
                                      </p:cBhvr>
                                      <p:to>
                                        <p:strVal val="visible"/>
                                      </p:to>
                                    </p:set>
                                    <p:anim calcmode="lin" valueType="num">
                                      <p:cBhvr additive="base">
                                        <p:cTn id="13" dur="500" fill="hold"/>
                                        <p:tgtEl>
                                          <p:spTgt spid="29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itle 1"/>
          <p:cNvSpPr txBox="1">
            <a:spLocks noGrp="1"/>
          </p:cNvSpPr>
          <p:nvPr>
            <p:ph type="title"/>
          </p:nvPr>
        </p:nvSpPr>
        <p:spPr>
          <a:xfrm>
            <a:off x="1024128" y="585216"/>
            <a:ext cx="9720072" cy="1499617"/>
          </a:xfrm>
          <a:prstGeom prst="rect">
            <a:avLst/>
          </a:prstGeom>
        </p:spPr>
        <p:txBody>
          <a:bodyPr/>
          <a:lstStyle/>
          <a:p>
            <a:r>
              <a:t>提问</a:t>
            </a:r>
          </a:p>
        </p:txBody>
      </p:sp>
      <p:sp>
        <p:nvSpPr>
          <p:cNvPr id="294" name="Content Placeholder 2"/>
          <p:cNvSpPr txBox="1">
            <a:spLocks noGrp="1"/>
          </p:cNvSpPr>
          <p:nvPr>
            <p:ph type="body" idx="1"/>
          </p:nvPr>
        </p:nvSpPr>
        <p:spPr>
          <a:xfrm>
            <a:off x="1024127" y="2286000"/>
            <a:ext cx="9720075" cy="4023360"/>
          </a:xfrm>
          <a:prstGeom prst="rect">
            <a:avLst/>
          </a:prstGeom>
        </p:spPr>
        <p:txBody>
          <a:bodyPr/>
          <a:lstStyle/>
          <a:p>
            <a:pPr marL="91440" indent="-91440">
              <a:defRPr sz="2700" b="1"/>
            </a:pPr>
            <a:r>
              <a:rPr dirty="0"/>
              <a:t>3.需求定义阶段中场景剧本与用例的区别是什么？</a:t>
            </a:r>
          </a:p>
          <a:p>
            <a:pPr marL="91440" indent="-91440">
              <a:defRPr sz="2700" b="1"/>
            </a:pPr>
            <a:endParaRPr dirty="0"/>
          </a:p>
          <a:p>
            <a:pPr>
              <a:defRPr sz="2300"/>
            </a:pPr>
            <a:r>
              <a:rPr b="1" dirty="0" err="1"/>
              <a:t>场景剧本</a:t>
            </a:r>
            <a:r>
              <a:rPr dirty="0" err="1"/>
              <a:t>是从</a:t>
            </a:r>
            <a:r>
              <a:rPr dirty="0" err="1">
                <a:solidFill>
                  <a:srgbClr val="FF0000"/>
                </a:solidFill>
              </a:rPr>
              <a:t>人物角色角度</a:t>
            </a:r>
            <a:r>
              <a:rPr dirty="0" err="1"/>
              <a:t>定义产品行为的迭代手段，不仅包括系统功能，也包括功能过的优先级，以及用户与系统的交互方式</a:t>
            </a:r>
            <a:r>
              <a:rPr dirty="0"/>
              <a:t>。</a:t>
            </a:r>
            <a:endParaRPr lang="en-US" dirty="0"/>
          </a:p>
          <a:p>
            <a:pPr>
              <a:defRPr sz="2300"/>
            </a:pPr>
            <a:endParaRPr dirty="0"/>
          </a:p>
          <a:p>
            <a:pPr>
              <a:defRPr sz="2300"/>
            </a:pPr>
            <a:r>
              <a:rPr b="1" dirty="0" err="1"/>
              <a:t>用例</a:t>
            </a:r>
            <a:r>
              <a:rPr dirty="0" err="1"/>
              <a:t>是对</a:t>
            </a:r>
            <a:r>
              <a:rPr dirty="0" err="1">
                <a:solidFill>
                  <a:srgbClr val="FF0000"/>
                </a:solidFill>
              </a:rPr>
              <a:t>系统功能需求</a:t>
            </a:r>
            <a:r>
              <a:rPr dirty="0" err="1"/>
              <a:t>的详尽描述，系统的精确行为通常不是用例的一部分，很少提到任务如何向用户表达或者如何在界面中进行优先级排序</a:t>
            </a:r>
            <a:r>
              <a:rPr dirty="0"/>
              <a:t>。</a:t>
            </a:r>
          </a:p>
        </p:txBody>
      </p:sp>
      <p:sp>
        <p:nvSpPr>
          <p:cNvPr id="29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43</a:t>
            </a:fld>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4">
                                            <p:txEl>
                                              <p:pRg st="0" end="0"/>
                                            </p:txEl>
                                          </p:spTgt>
                                        </p:tgtEl>
                                        <p:attrNameLst>
                                          <p:attrName>style.visibility</p:attrName>
                                        </p:attrNameLst>
                                      </p:cBhvr>
                                      <p:to>
                                        <p:strVal val="visible"/>
                                      </p:to>
                                    </p:set>
                                    <p:anim calcmode="lin" valueType="num">
                                      <p:cBhvr additive="base">
                                        <p:cTn id="7" dur="500" fill="hold"/>
                                        <p:tgtEl>
                                          <p:spTgt spid="2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4">
                                            <p:txEl>
                                              <p:pRg st="2" end="2"/>
                                            </p:txEl>
                                          </p:spTgt>
                                        </p:tgtEl>
                                        <p:attrNameLst>
                                          <p:attrName>style.visibility</p:attrName>
                                        </p:attrNameLst>
                                      </p:cBhvr>
                                      <p:to>
                                        <p:strVal val="visible"/>
                                      </p:to>
                                    </p:set>
                                    <p:anim calcmode="lin" valueType="num">
                                      <p:cBhvr additive="base">
                                        <p:cTn id="13" dur="500" fill="hold"/>
                                        <p:tgtEl>
                                          <p:spTgt spid="29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4">
                                            <p:txEl>
                                              <p:pRg st="4" end="4"/>
                                            </p:txEl>
                                          </p:spTgt>
                                        </p:tgtEl>
                                        <p:attrNameLst>
                                          <p:attrName>style.visibility</p:attrName>
                                        </p:attrNameLst>
                                      </p:cBhvr>
                                      <p:to>
                                        <p:strVal val="visible"/>
                                      </p:to>
                                    </p:set>
                                    <p:anim calcmode="lin" valueType="num">
                                      <p:cBhvr additive="base">
                                        <p:cTn id="17" dur="500" fill="hold"/>
                                        <p:tgtEl>
                                          <p:spTgt spid="294">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小组成员绩效"/>
          <p:cNvSpPr txBox="1">
            <a:spLocks noGrp="1"/>
          </p:cNvSpPr>
          <p:nvPr>
            <p:ph type="title"/>
          </p:nvPr>
        </p:nvSpPr>
        <p:spPr>
          <a:prstGeom prst="rect">
            <a:avLst/>
          </a:prstGeom>
        </p:spPr>
        <p:txBody>
          <a:bodyPr/>
          <a:lstStyle/>
          <a:p>
            <a:r>
              <a:t>小组成员绩效</a:t>
            </a:r>
          </a:p>
        </p:txBody>
      </p:sp>
      <p:sp>
        <p:nvSpPr>
          <p:cNvPr id="302" name="张光程  92 （PPT验收，检查）…"/>
          <p:cNvSpPr txBox="1">
            <a:spLocks noGrp="1"/>
          </p:cNvSpPr>
          <p:nvPr>
            <p:ph type="body" idx="1"/>
          </p:nvPr>
        </p:nvSpPr>
        <p:spPr>
          <a:prstGeom prst="rect">
            <a:avLst/>
          </a:prstGeom>
        </p:spPr>
        <p:txBody>
          <a:bodyPr/>
          <a:lstStyle/>
          <a:p>
            <a:r>
              <a:t>张光程  92 （PPT验收，检查）</a:t>
            </a:r>
          </a:p>
          <a:p>
            <a:r>
              <a:t>杨智麟  91 （提供PPT制作思路）</a:t>
            </a:r>
          </a:p>
          <a:p>
            <a:r>
              <a:t>刘雨霏  89 （PPT审核）</a:t>
            </a:r>
          </a:p>
          <a:p>
            <a:r>
              <a:t>刘晓倩  90（PPT审核，提出修改意见）</a:t>
            </a:r>
          </a:p>
          <a:p>
            <a:r>
              <a:t>胡方正  94（主要PPT制作）</a:t>
            </a:r>
          </a:p>
        </p:txBody>
      </p:sp>
      <p:sp>
        <p:nvSpPr>
          <p:cNvPr id="30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44</a:t>
            </a:fld>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txBox="1">
            <a:spLocks noGrp="1"/>
          </p:cNvSpPr>
          <p:nvPr>
            <p:ph type="title"/>
          </p:nvPr>
        </p:nvSpPr>
        <p:spPr>
          <a:xfrm>
            <a:off x="1024128" y="585216"/>
            <a:ext cx="9720072" cy="1499617"/>
          </a:xfrm>
          <a:prstGeom prst="rect">
            <a:avLst/>
          </a:prstGeom>
        </p:spPr>
        <p:txBody>
          <a:bodyPr/>
          <a:lstStyle/>
          <a:p>
            <a:r>
              <a:t>目标导向设计</a:t>
            </a:r>
          </a:p>
        </p:txBody>
      </p:sp>
      <p:sp>
        <p:nvSpPr>
          <p:cNvPr id="139" name="Content Placeholder 2"/>
          <p:cNvSpPr txBox="1">
            <a:spLocks noGrp="1"/>
          </p:cNvSpPr>
          <p:nvPr>
            <p:ph type="body" sz="quarter" idx="1"/>
          </p:nvPr>
        </p:nvSpPr>
        <p:spPr>
          <a:xfrm>
            <a:off x="1024127" y="2286000"/>
            <a:ext cx="9720075" cy="680705"/>
          </a:xfrm>
          <a:prstGeom prst="rect">
            <a:avLst/>
          </a:prstGeom>
        </p:spPr>
        <p:txBody>
          <a:bodyPr/>
          <a:lstStyle/>
          <a:p>
            <a:r>
              <a:t>为了确保产品真正满足用户的需要，设计过程应当先于编码和测试工作。</a:t>
            </a:r>
          </a:p>
        </p:txBody>
      </p:sp>
      <p:sp>
        <p:nvSpPr>
          <p:cNvPr id="140" name="管理者"/>
          <p:cNvSpPr/>
          <p:nvPr/>
        </p:nvSpPr>
        <p:spPr>
          <a:xfrm>
            <a:off x="860245"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300"/>
            </a:lvl1pPr>
          </a:lstStyle>
          <a:p>
            <a:r>
              <a:t>管理者</a:t>
            </a:r>
          </a:p>
        </p:txBody>
      </p:sp>
      <p:sp>
        <p:nvSpPr>
          <p:cNvPr id="141" name="设计人员"/>
          <p:cNvSpPr/>
          <p:nvPr/>
        </p:nvSpPr>
        <p:spPr>
          <a:xfrm>
            <a:off x="2890284"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300"/>
            </a:lvl1pPr>
          </a:lstStyle>
          <a:p>
            <a:r>
              <a:t>设计人员</a:t>
            </a:r>
          </a:p>
        </p:txBody>
      </p:sp>
      <p:sp>
        <p:nvSpPr>
          <p:cNvPr id="142" name="程序员"/>
          <p:cNvSpPr/>
          <p:nvPr/>
        </p:nvSpPr>
        <p:spPr>
          <a:xfrm>
            <a:off x="5065186"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300"/>
            </a:lvl1pPr>
          </a:lstStyle>
          <a:p>
            <a:r>
              <a:t>程序员</a:t>
            </a:r>
          </a:p>
        </p:txBody>
      </p:sp>
      <p:sp>
        <p:nvSpPr>
          <p:cNvPr id="143" name="质量保证部"/>
          <p:cNvSpPr/>
          <p:nvPr/>
        </p:nvSpPr>
        <p:spPr>
          <a:xfrm>
            <a:off x="7240089"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300"/>
            </a:lvl1pPr>
          </a:lstStyle>
          <a:p>
            <a:r>
              <a:t>质量保证部</a:t>
            </a:r>
          </a:p>
        </p:txBody>
      </p:sp>
      <p:sp>
        <p:nvSpPr>
          <p:cNvPr id="144" name="发布"/>
          <p:cNvSpPr/>
          <p:nvPr/>
        </p:nvSpPr>
        <p:spPr>
          <a:xfrm>
            <a:off x="9414991"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300"/>
            </a:lvl1pPr>
          </a:lstStyle>
          <a:p>
            <a:r>
              <a:t>发布</a:t>
            </a:r>
          </a:p>
        </p:txBody>
      </p:sp>
      <p:sp>
        <p:nvSpPr>
          <p:cNvPr id="145" name="立项"/>
          <p:cNvSpPr txBox="1"/>
          <p:nvPr/>
        </p:nvSpPr>
        <p:spPr>
          <a:xfrm>
            <a:off x="1151075" y="5061106"/>
            <a:ext cx="688341"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300"/>
            </a:lvl1pPr>
          </a:lstStyle>
          <a:p>
            <a:r>
              <a:t>立项</a:t>
            </a:r>
          </a:p>
        </p:txBody>
      </p:sp>
      <p:sp>
        <p:nvSpPr>
          <p:cNvPr id="146" name="设计"/>
          <p:cNvSpPr txBox="1"/>
          <p:nvPr/>
        </p:nvSpPr>
        <p:spPr>
          <a:xfrm>
            <a:off x="3181114" y="5061106"/>
            <a:ext cx="688341"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300"/>
            </a:lvl1pPr>
          </a:lstStyle>
          <a:p>
            <a:r>
              <a:t>设计</a:t>
            </a:r>
          </a:p>
        </p:txBody>
      </p:sp>
      <p:sp>
        <p:nvSpPr>
          <p:cNvPr id="147" name="编程"/>
          <p:cNvSpPr txBox="1"/>
          <p:nvPr/>
        </p:nvSpPr>
        <p:spPr>
          <a:xfrm>
            <a:off x="5356016" y="5061106"/>
            <a:ext cx="688341"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300"/>
            </a:lvl1pPr>
          </a:lstStyle>
          <a:p>
            <a:r>
              <a:t>编程</a:t>
            </a:r>
          </a:p>
        </p:txBody>
      </p:sp>
      <p:sp>
        <p:nvSpPr>
          <p:cNvPr id="148" name="测试"/>
          <p:cNvSpPr txBox="1"/>
          <p:nvPr/>
        </p:nvSpPr>
        <p:spPr>
          <a:xfrm>
            <a:off x="7530919" y="5061106"/>
            <a:ext cx="688341"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300"/>
            </a:lvl1pPr>
          </a:lstStyle>
          <a:p>
            <a:r>
              <a:t>测试</a:t>
            </a:r>
          </a:p>
        </p:txBody>
      </p:sp>
      <p:sp>
        <p:nvSpPr>
          <p:cNvPr id="149" name="Line"/>
          <p:cNvSpPr/>
          <p:nvPr/>
        </p:nvSpPr>
        <p:spPr>
          <a:xfrm>
            <a:off x="2162479" y="4061193"/>
            <a:ext cx="695572" cy="1"/>
          </a:xfrm>
          <a:prstGeom prst="line">
            <a:avLst/>
          </a:prstGeom>
          <a:ln w="15875">
            <a:solidFill>
              <a:schemeClr val="accent1"/>
            </a:solidFill>
            <a:tailEnd type="triangle"/>
          </a:ln>
        </p:spPr>
        <p:txBody>
          <a:bodyPr lIns="45719" rIns="45719"/>
          <a:lstStyle/>
          <a:p>
            <a:endParaRPr/>
          </a:p>
        </p:txBody>
      </p:sp>
      <p:sp>
        <p:nvSpPr>
          <p:cNvPr id="150" name="Line"/>
          <p:cNvSpPr/>
          <p:nvPr/>
        </p:nvSpPr>
        <p:spPr>
          <a:xfrm>
            <a:off x="4264950" y="4061193"/>
            <a:ext cx="695572" cy="1"/>
          </a:xfrm>
          <a:prstGeom prst="line">
            <a:avLst/>
          </a:prstGeom>
          <a:ln w="15875">
            <a:solidFill>
              <a:schemeClr val="accent1"/>
            </a:solidFill>
            <a:tailEnd type="triangle"/>
          </a:ln>
        </p:spPr>
        <p:txBody>
          <a:bodyPr lIns="45719" rIns="45719"/>
          <a:lstStyle/>
          <a:p>
            <a:endParaRPr/>
          </a:p>
        </p:txBody>
      </p:sp>
      <p:sp>
        <p:nvSpPr>
          <p:cNvPr id="151" name="Line"/>
          <p:cNvSpPr/>
          <p:nvPr/>
        </p:nvSpPr>
        <p:spPr>
          <a:xfrm>
            <a:off x="8614754" y="4061193"/>
            <a:ext cx="695572" cy="1"/>
          </a:xfrm>
          <a:prstGeom prst="line">
            <a:avLst/>
          </a:prstGeom>
          <a:ln w="15875">
            <a:solidFill>
              <a:schemeClr val="accent1"/>
            </a:solidFill>
            <a:tailEnd type="triangle"/>
          </a:ln>
        </p:spPr>
        <p:txBody>
          <a:bodyPr lIns="45719" rIns="45719"/>
          <a:lstStyle/>
          <a:p>
            <a:endParaRPr/>
          </a:p>
        </p:txBody>
      </p:sp>
      <p:sp>
        <p:nvSpPr>
          <p:cNvPr id="152" name="Line"/>
          <p:cNvSpPr/>
          <p:nvPr/>
        </p:nvSpPr>
        <p:spPr>
          <a:xfrm>
            <a:off x="6439852" y="4061193"/>
            <a:ext cx="695572" cy="1"/>
          </a:xfrm>
          <a:prstGeom prst="line">
            <a:avLst/>
          </a:prstGeom>
          <a:ln w="15875">
            <a:solidFill>
              <a:schemeClr val="accent1"/>
            </a:solidFill>
            <a:tailEnd type="triangle"/>
          </a:ln>
        </p:spPr>
        <p:txBody>
          <a:bodyPr lIns="45719" rIns="45719"/>
          <a:lstStyle/>
          <a:p>
            <a:endParaRPr/>
          </a:p>
        </p:txBody>
      </p:sp>
      <p:sp>
        <p:nvSpPr>
          <p:cNvPr id="153"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1"/>
          <p:cNvSpPr txBox="1">
            <a:spLocks noGrp="1"/>
          </p:cNvSpPr>
          <p:nvPr>
            <p:ph type="title"/>
          </p:nvPr>
        </p:nvSpPr>
        <p:spPr>
          <a:xfrm>
            <a:off x="1024128" y="585216"/>
            <a:ext cx="9720072" cy="1499617"/>
          </a:xfrm>
          <a:prstGeom prst="rect">
            <a:avLst/>
          </a:prstGeom>
        </p:spPr>
        <p:txBody>
          <a:bodyPr/>
          <a:lstStyle/>
          <a:p>
            <a:r>
              <a:t>目标导向设计</a:t>
            </a:r>
          </a:p>
        </p:txBody>
      </p:sp>
      <p:sp>
        <p:nvSpPr>
          <p:cNvPr id="156" name="Content Placeholder 2"/>
          <p:cNvSpPr txBox="1">
            <a:spLocks noGrp="1"/>
          </p:cNvSpPr>
          <p:nvPr>
            <p:ph type="body" idx="1"/>
          </p:nvPr>
        </p:nvSpPr>
        <p:spPr>
          <a:xfrm>
            <a:off x="1024127" y="2286000"/>
            <a:ext cx="9720075" cy="4023360"/>
          </a:xfrm>
          <a:prstGeom prst="rect">
            <a:avLst/>
          </a:prstGeom>
        </p:spPr>
        <p:txBody>
          <a:bodyPr/>
          <a:lstStyle/>
          <a:p>
            <a:r>
              <a:t>为什么技术产品中通常无法设计出好的数字产品的交互部分</a:t>
            </a:r>
          </a:p>
          <a:p>
            <a:endParaRPr/>
          </a:p>
          <a:p>
            <a:r>
              <a:t>1、不了解用户</a:t>
            </a:r>
          </a:p>
          <a:p>
            <a:r>
              <a:t>2、满足用户需求与产品开发之间存在利益冲突</a:t>
            </a:r>
          </a:p>
          <a:p>
            <a:r>
              <a:t>3、缺乏一个设计过程</a:t>
            </a:r>
          </a:p>
        </p:txBody>
      </p:sp>
      <p:sp>
        <p:nvSpPr>
          <p:cNvPr id="157"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
          <p:cNvSpPr txBox="1">
            <a:spLocks noGrp="1"/>
          </p:cNvSpPr>
          <p:nvPr>
            <p:ph type="title"/>
          </p:nvPr>
        </p:nvSpPr>
        <p:spPr>
          <a:xfrm>
            <a:off x="1024128" y="585216"/>
            <a:ext cx="9720072" cy="1499617"/>
          </a:xfrm>
          <a:prstGeom prst="rect">
            <a:avLst/>
          </a:prstGeom>
        </p:spPr>
        <p:txBody>
          <a:bodyPr/>
          <a:lstStyle/>
          <a:p>
            <a:r>
              <a:t>目标导向设计</a:t>
            </a:r>
          </a:p>
        </p:txBody>
      </p:sp>
      <p:pic>
        <p:nvPicPr>
          <p:cNvPr id="160" name="Screenshot 2018-11-03 at 10.30.34 PM.png" descr="Screenshot 2018-11-03 at 10.30.34 PM.png"/>
          <p:cNvPicPr>
            <a:picLocks noChangeAspect="1"/>
          </p:cNvPicPr>
          <p:nvPr/>
        </p:nvPicPr>
        <p:blipFill>
          <a:blip r:embed="rId2">
            <a:extLst/>
          </a:blip>
          <a:stretch>
            <a:fillRect/>
          </a:stretch>
        </p:blipFill>
        <p:spPr>
          <a:xfrm>
            <a:off x="2088923" y="1753539"/>
            <a:ext cx="7590482" cy="5070691"/>
          </a:xfrm>
          <a:prstGeom prst="rect">
            <a:avLst/>
          </a:prstGeom>
          <a:ln w="12700">
            <a:miter lim="400000"/>
          </a:ln>
        </p:spPr>
      </p:pic>
      <p:sp>
        <p:nvSpPr>
          <p:cNvPr id="161"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xfrm>
            <a:off x="1024128" y="585216"/>
            <a:ext cx="9720072" cy="1499617"/>
          </a:xfrm>
          <a:prstGeom prst="rect">
            <a:avLst/>
          </a:prstGeom>
        </p:spPr>
        <p:txBody>
          <a:bodyPr/>
          <a:lstStyle/>
          <a:p>
            <a:r>
              <a:t>目标导向设计-设计过程概览</a:t>
            </a:r>
          </a:p>
        </p:txBody>
      </p:sp>
      <p:pic>
        <p:nvPicPr>
          <p:cNvPr id="164" name="Screenshot 2018-11-03 at 10.38.57 PM.png" descr="Screenshot 2018-11-03 at 10.38.57 PM.png"/>
          <p:cNvPicPr>
            <a:picLocks noChangeAspect="1"/>
          </p:cNvPicPr>
          <p:nvPr/>
        </p:nvPicPr>
        <p:blipFill>
          <a:blip r:embed="rId2">
            <a:extLst/>
          </a:blip>
          <a:stretch>
            <a:fillRect/>
          </a:stretch>
        </p:blipFill>
        <p:spPr>
          <a:xfrm>
            <a:off x="869950" y="3207792"/>
            <a:ext cx="10452100" cy="1231901"/>
          </a:xfrm>
          <a:prstGeom prst="rect">
            <a:avLst/>
          </a:prstGeom>
          <a:ln w="12700">
            <a:miter lim="400000"/>
          </a:ln>
        </p:spPr>
      </p:pic>
      <p:sp>
        <p:nvSpPr>
          <p:cNvPr id="165" name="接下来讲解以上各过程"/>
          <p:cNvSpPr txBox="1"/>
          <p:nvPr/>
        </p:nvSpPr>
        <p:spPr>
          <a:xfrm>
            <a:off x="1032635" y="5562653"/>
            <a:ext cx="2390141" cy="408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接下来讲解以上各过程</a:t>
            </a:r>
          </a:p>
        </p:txBody>
      </p:sp>
      <p:sp>
        <p:nvSpPr>
          <p:cNvPr id="166"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noGrp="1"/>
          </p:cNvSpPr>
          <p:nvPr>
            <p:ph type="title"/>
          </p:nvPr>
        </p:nvSpPr>
        <p:spPr>
          <a:xfrm>
            <a:off x="1024128" y="585216"/>
            <a:ext cx="9720072" cy="1499617"/>
          </a:xfrm>
          <a:prstGeom prst="rect">
            <a:avLst/>
          </a:prstGeom>
        </p:spPr>
        <p:txBody>
          <a:bodyPr/>
          <a:lstStyle/>
          <a:p>
            <a:r>
              <a:rPr dirty="0" err="1"/>
              <a:t>目标导向设计-研究阶段</a:t>
            </a:r>
            <a:endParaRPr dirty="0"/>
          </a:p>
        </p:txBody>
      </p:sp>
      <p:sp>
        <p:nvSpPr>
          <p:cNvPr id="169" name="Content Placeholder 2"/>
          <p:cNvSpPr txBox="1">
            <a:spLocks noGrp="1"/>
          </p:cNvSpPr>
          <p:nvPr>
            <p:ph type="body" idx="1"/>
          </p:nvPr>
        </p:nvSpPr>
        <p:spPr>
          <a:xfrm>
            <a:off x="1024127" y="2286000"/>
            <a:ext cx="9720075" cy="4023360"/>
          </a:xfrm>
          <a:prstGeom prst="rect">
            <a:avLst/>
          </a:prstGeom>
        </p:spPr>
        <p:txBody>
          <a:bodyPr/>
          <a:lstStyle/>
          <a:p>
            <a:pPr>
              <a:defRPr b="1"/>
            </a:pPr>
            <a:r>
              <a:t>研究 </a:t>
            </a:r>
          </a:p>
          <a:p>
            <a:pPr marL="91440" indent="-91440">
              <a:defRPr sz="2400"/>
            </a:pPr>
            <a:r>
              <a:t>        在该阶段，需要获取一些有关产品的真正用户和潜在用户的定性数据。这个阶段的工作还包括对于竞争性产品的考查，对于市场研究、技术白皮书和品牌战略的分析，以及对产品的利益相关者、开发人员、产品所属领域的专家和特定应用技术领域的技术专家进行一对一的访谈。</a:t>
            </a:r>
          </a:p>
        </p:txBody>
      </p:sp>
      <p:sp>
        <p:nvSpPr>
          <p:cNvPr id="170"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slow">
    <p:fade/>
  </p:transition>
</p:sld>
</file>

<file path=ppt/theme/theme1.xml><?xml version="1.0" encoding="utf-8"?>
<a:theme xmlns:a="http://schemas.openxmlformats.org/drawingml/2006/main" name="Integral">
  <a:themeElements>
    <a:clrScheme name="Integral">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dir="5400000" rotWithShape="0">
              <a:srgbClr val="000000">
                <a:alpha val="50000"/>
              </a:srgbClr>
            </a:outerShdw>
          </a:effectLst>
        </a:effectStyle>
        <a:effectStyle>
          <a:effectLst>
            <a:outerShdw blurRad="50800" dist="12700" dir="54000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50800" dist="12700" dir="5400000" rotWithShape="0">
            <a:srgbClr val="000000">
              <a:alpha val="5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tegral">
  <a:themeElements>
    <a:clrScheme name="Integral">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dir="5400000" rotWithShape="0">
              <a:srgbClr val="000000">
                <a:alpha val="50000"/>
              </a:srgbClr>
            </a:outerShdw>
          </a:effectLst>
        </a:effectStyle>
        <a:effectStyle>
          <a:effectLst>
            <a:outerShdw blurRad="50800" dist="12700" dir="54000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50800" dist="12700" dir="5400000" rotWithShape="0">
            <a:srgbClr val="000000">
              <a:alpha val="5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118</TotalTime>
  <Words>1149</Words>
  <Application>Microsoft Macintosh PowerPoint</Application>
  <PresentationFormat>Widescreen</PresentationFormat>
  <Paragraphs>276</Paragraphs>
  <Slides>44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Helvetica</vt:lpstr>
      <vt:lpstr>Tw Cen MT</vt:lpstr>
      <vt:lpstr>Tw Cen MT Condensed</vt:lpstr>
      <vt:lpstr>Integral</vt:lpstr>
      <vt:lpstr>界面原型</vt:lpstr>
      <vt:lpstr>参考资料</vt:lpstr>
      <vt:lpstr>Content</vt:lpstr>
      <vt:lpstr>目标导向设计</vt:lpstr>
      <vt:lpstr>目标导向设计</vt:lpstr>
      <vt:lpstr>目标导向设计</vt:lpstr>
      <vt:lpstr>目标导向设计</vt:lpstr>
      <vt:lpstr>目标导向设计-设计过程概览</vt:lpstr>
      <vt:lpstr>目标导向设计-研究阶段</vt:lpstr>
      <vt:lpstr>目标导向设计-研究阶段</vt:lpstr>
      <vt:lpstr>目标导向设计-建模阶段</vt:lpstr>
      <vt:lpstr>目标导向设计-建模阶段</vt:lpstr>
      <vt:lpstr>目标导向设计-建模阶段</vt:lpstr>
      <vt:lpstr>目标导向设计-建模阶段</vt:lpstr>
      <vt:lpstr>目标导向设计-建模阶段</vt:lpstr>
      <vt:lpstr>目标导向设计-建模阶段</vt:lpstr>
      <vt:lpstr>目标导向设计-建模阶段</vt:lpstr>
      <vt:lpstr>目标导向设计-需求定义阶段</vt:lpstr>
      <vt:lpstr>目标导向设计-需求定义阶段</vt:lpstr>
      <vt:lpstr>目标导向设计-需求定义阶段</vt:lpstr>
      <vt:lpstr>目标导向设计-需求定义阶段</vt:lpstr>
      <vt:lpstr>目标导向设计-需求定义阶段</vt:lpstr>
      <vt:lpstr>目标导向设计-框架定义阶段</vt:lpstr>
      <vt:lpstr>目标导向设计-框架定义阶段</vt:lpstr>
      <vt:lpstr>目标导向设计-框架定义阶段</vt:lpstr>
      <vt:lpstr>目标导向设计-框架定义阶段</vt:lpstr>
      <vt:lpstr>目标导向设计-框架定义阶段</vt:lpstr>
      <vt:lpstr>PowerPoint Presentation</vt:lpstr>
      <vt:lpstr>目标导向设计-框架定义阶段</vt:lpstr>
      <vt:lpstr>目标导向设计-框架定义阶段</vt:lpstr>
      <vt:lpstr>目标导向设计-框架定义阶段</vt:lpstr>
      <vt:lpstr>目标导向设计-框架定义阶段</vt:lpstr>
      <vt:lpstr>PowerPoint Presentation</vt:lpstr>
      <vt:lpstr>目标导向设计-细化阶段</vt:lpstr>
      <vt:lpstr>目标导向设计-细化阶段</vt:lpstr>
      <vt:lpstr>目标导向设计-开发支持阶段</vt:lpstr>
      <vt:lpstr>目标导向设计-原型设计工具</vt:lpstr>
      <vt:lpstr>目标导向设计-原型设计工具</vt:lpstr>
      <vt:lpstr>目标导向设计-原型设计工具</vt:lpstr>
      <vt:lpstr>目标导向设计-原型设计工具</vt:lpstr>
      <vt:lpstr>提问</vt:lpstr>
      <vt:lpstr>提问</vt:lpstr>
      <vt:lpstr>提问</vt:lpstr>
      <vt:lpstr>小组成员绩效</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界面原型</dc:title>
  <cp:lastModifiedBy>Microsoft Office User</cp:lastModifiedBy>
  <cp:revision>34</cp:revision>
  <dcterms:modified xsi:type="dcterms:W3CDTF">2018-11-09T10:59:24Z</dcterms:modified>
</cp:coreProperties>
</file>