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2018/11/23</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xmlns="" val="20000"/>
                    </a:ext>
                  </a:extLst>
                </a:gridCol>
                <a:gridCol w="1606229">
                  <a:extLst>
                    <a:ext uri="{9D8B030D-6E8A-4147-A177-3AD203B41FA5}">
                      <a16:colId xmlns:a16="http://schemas.microsoft.com/office/drawing/2014/main" xmlns="" val="20001"/>
                    </a:ext>
                  </a:extLst>
                </a:gridCol>
                <a:gridCol w="1204672">
                  <a:extLst>
                    <a:ext uri="{9D8B030D-6E8A-4147-A177-3AD203B41FA5}">
                      <a16:colId xmlns:a16="http://schemas.microsoft.com/office/drawing/2014/main" xmlns="" val="20002"/>
                    </a:ext>
                  </a:extLst>
                </a:gridCol>
                <a:gridCol w="3963422">
                  <a:extLst>
                    <a:ext uri="{9D8B030D-6E8A-4147-A177-3AD203B41FA5}">
                      <a16:colId xmlns:a16="http://schemas.microsoft.com/office/drawing/2014/main" xmlns=""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xmlns="" val="20000"/>
                    </a:ext>
                  </a:extLst>
                </a:gridCol>
                <a:gridCol w="5590635">
                  <a:extLst>
                    <a:ext uri="{9D8B030D-6E8A-4147-A177-3AD203B41FA5}">
                      <a16:colId xmlns:a16="http://schemas.microsoft.com/office/drawing/2014/main" xmlns=""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xmlns=""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xmlns="" val="20000"/>
                    </a:ext>
                  </a:extLst>
                </a:gridCol>
                <a:gridCol w="1584195">
                  <a:extLst>
                    <a:ext uri="{9D8B030D-6E8A-4147-A177-3AD203B41FA5}">
                      <a16:colId xmlns:a16="http://schemas.microsoft.com/office/drawing/2014/main" xmlns="" val="20001"/>
                    </a:ext>
                  </a:extLst>
                </a:gridCol>
                <a:gridCol w="3408395">
                  <a:extLst>
                    <a:ext uri="{9D8B030D-6E8A-4147-A177-3AD203B41FA5}">
                      <a16:colId xmlns:a16="http://schemas.microsoft.com/office/drawing/2014/main" xmlns=""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403780" y="888345"/>
            <a:ext cx="6624459" cy="4131575"/>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xmlns="" val="20000"/>
                    </a:ext>
                  </a:extLst>
                </a:gridCol>
                <a:gridCol w="936065">
                  <a:extLst>
                    <a:ext uri="{9D8B030D-6E8A-4147-A177-3AD203B41FA5}">
                      <a16:colId xmlns:a16="http://schemas.microsoft.com/office/drawing/2014/main" xmlns="" val="20001"/>
                    </a:ext>
                  </a:extLst>
                </a:gridCol>
                <a:gridCol w="864060">
                  <a:extLst>
                    <a:ext uri="{9D8B030D-6E8A-4147-A177-3AD203B41FA5}">
                      <a16:colId xmlns:a16="http://schemas.microsoft.com/office/drawing/2014/main" xmlns="" val="20002"/>
                    </a:ext>
                  </a:extLst>
                </a:gridCol>
                <a:gridCol w="936065">
                  <a:extLst>
                    <a:ext uri="{9D8B030D-6E8A-4147-A177-3AD203B41FA5}">
                      <a16:colId xmlns:a16="http://schemas.microsoft.com/office/drawing/2014/main" xmlns="" val="20003"/>
                    </a:ext>
                  </a:extLst>
                </a:gridCol>
                <a:gridCol w="864060">
                  <a:extLst>
                    <a:ext uri="{9D8B030D-6E8A-4147-A177-3AD203B41FA5}">
                      <a16:colId xmlns:a16="http://schemas.microsoft.com/office/drawing/2014/main" xmlns="" val="20004"/>
                    </a:ext>
                  </a:extLst>
                </a:gridCol>
                <a:gridCol w="936065">
                  <a:extLst>
                    <a:ext uri="{9D8B030D-6E8A-4147-A177-3AD203B41FA5}">
                      <a16:colId xmlns:a16="http://schemas.microsoft.com/office/drawing/2014/main" xmlns="" val="20005"/>
                    </a:ext>
                  </a:extLst>
                </a:gridCol>
                <a:gridCol w="1440099">
                  <a:extLst>
                    <a:ext uri="{9D8B030D-6E8A-4147-A177-3AD203B41FA5}">
                      <a16:colId xmlns:a16="http://schemas.microsoft.com/office/drawing/2014/main" xmlns=""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xmlns="" val="20000"/>
                    </a:ext>
                  </a:extLst>
                </a:gridCol>
                <a:gridCol w="885105">
                  <a:extLst>
                    <a:ext uri="{9D8B030D-6E8A-4147-A177-3AD203B41FA5}">
                      <a16:colId xmlns:a16="http://schemas.microsoft.com/office/drawing/2014/main" xmlns="" val="20001"/>
                    </a:ext>
                  </a:extLst>
                </a:gridCol>
                <a:gridCol w="885105">
                  <a:extLst>
                    <a:ext uri="{9D8B030D-6E8A-4147-A177-3AD203B41FA5}">
                      <a16:colId xmlns:a16="http://schemas.microsoft.com/office/drawing/2014/main" xmlns="" val="20002"/>
                    </a:ext>
                  </a:extLst>
                </a:gridCol>
                <a:gridCol w="885105">
                  <a:extLst>
                    <a:ext uri="{9D8B030D-6E8A-4147-A177-3AD203B41FA5}">
                      <a16:colId xmlns:a16="http://schemas.microsoft.com/office/drawing/2014/main" xmlns="" val="20003"/>
                    </a:ext>
                  </a:extLst>
                </a:gridCol>
                <a:gridCol w="885105">
                  <a:extLst>
                    <a:ext uri="{9D8B030D-6E8A-4147-A177-3AD203B41FA5}">
                      <a16:colId xmlns:a16="http://schemas.microsoft.com/office/drawing/2014/main" xmlns="" val="20004"/>
                    </a:ext>
                  </a:extLst>
                </a:gridCol>
                <a:gridCol w="1076317">
                  <a:extLst>
                    <a:ext uri="{9D8B030D-6E8A-4147-A177-3AD203B41FA5}">
                      <a16:colId xmlns:a16="http://schemas.microsoft.com/office/drawing/2014/main" xmlns="" val="20005"/>
                    </a:ext>
                  </a:extLst>
                </a:gridCol>
                <a:gridCol w="1482644">
                  <a:extLst>
                    <a:ext uri="{9D8B030D-6E8A-4147-A177-3AD203B41FA5}">
                      <a16:colId xmlns:a16="http://schemas.microsoft.com/office/drawing/2014/main" xmlns=""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2018/11/23</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xmlns="" val="20000"/>
                    </a:ext>
                  </a:extLst>
                </a:gridCol>
                <a:gridCol w="1188226">
                  <a:extLst>
                    <a:ext uri="{9D8B030D-6E8A-4147-A177-3AD203B41FA5}">
                      <a16:colId xmlns:a16="http://schemas.microsoft.com/office/drawing/2014/main" xmlns="" val="20001"/>
                    </a:ext>
                  </a:extLst>
                </a:gridCol>
                <a:gridCol w="1188226">
                  <a:extLst>
                    <a:ext uri="{9D8B030D-6E8A-4147-A177-3AD203B41FA5}">
                      <a16:colId xmlns:a16="http://schemas.microsoft.com/office/drawing/2014/main" xmlns="" val="20002"/>
                    </a:ext>
                  </a:extLst>
                </a:gridCol>
                <a:gridCol w="1188226">
                  <a:extLst>
                    <a:ext uri="{9D8B030D-6E8A-4147-A177-3AD203B41FA5}">
                      <a16:colId xmlns:a16="http://schemas.microsoft.com/office/drawing/2014/main" xmlns="" val="20003"/>
                    </a:ext>
                  </a:extLst>
                </a:gridCol>
                <a:gridCol w="1188226">
                  <a:extLst>
                    <a:ext uri="{9D8B030D-6E8A-4147-A177-3AD203B41FA5}">
                      <a16:colId xmlns:a16="http://schemas.microsoft.com/office/drawing/2014/main" xmlns="" val="20004"/>
                    </a:ext>
                  </a:extLst>
                </a:gridCol>
                <a:gridCol w="1188226">
                  <a:extLst>
                    <a:ext uri="{9D8B030D-6E8A-4147-A177-3AD203B41FA5}">
                      <a16:colId xmlns:a16="http://schemas.microsoft.com/office/drawing/2014/main" xmlns=""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xmlns="" val="20000"/>
                    </a:ext>
                  </a:extLst>
                </a:gridCol>
                <a:gridCol w="1434533">
                  <a:extLst>
                    <a:ext uri="{9D8B030D-6E8A-4147-A177-3AD203B41FA5}">
                      <a16:colId xmlns:a16="http://schemas.microsoft.com/office/drawing/2014/main" xmlns="" val="20001"/>
                    </a:ext>
                  </a:extLst>
                </a:gridCol>
                <a:gridCol w="1434533">
                  <a:extLst>
                    <a:ext uri="{9D8B030D-6E8A-4147-A177-3AD203B41FA5}">
                      <a16:colId xmlns:a16="http://schemas.microsoft.com/office/drawing/2014/main" xmlns="" val="20002"/>
                    </a:ext>
                  </a:extLst>
                </a:gridCol>
                <a:gridCol w="1434533">
                  <a:extLst>
                    <a:ext uri="{9D8B030D-6E8A-4147-A177-3AD203B41FA5}">
                      <a16:colId xmlns:a16="http://schemas.microsoft.com/office/drawing/2014/main" xmlns="" val="20003"/>
                    </a:ext>
                  </a:extLst>
                </a:gridCol>
                <a:gridCol w="2470439">
                  <a:extLst>
                    <a:ext uri="{9D8B030D-6E8A-4147-A177-3AD203B41FA5}">
                      <a16:colId xmlns:a16="http://schemas.microsoft.com/office/drawing/2014/main" xmlns=""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xmlns="" val="20000"/>
                    </a:ext>
                  </a:extLst>
                </a:gridCol>
                <a:gridCol w="1231415">
                  <a:extLst>
                    <a:ext uri="{9D8B030D-6E8A-4147-A177-3AD203B41FA5}">
                      <a16:colId xmlns:a16="http://schemas.microsoft.com/office/drawing/2014/main" xmlns="" val="20001"/>
                    </a:ext>
                  </a:extLst>
                </a:gridCol>
                <a:gridCol w="1231415">
                  <a:extLst>
                    <a:ext uri="{9D8B030D-6E8A-4147-A177-3AD203B41FA5}">
                      <a16:colId xmlns:a16="http://schemas.microsoft.com/office/drawing/2014/main" xmlns="" val="20002"/>
                    </a:ext>
                  </a:extLst>
                </a:gridCol>
                <a:gridCol w="1231415">
                  <a:extLst>
                    <a:ext uri="{9D8B030D-6E8A-4147-A177-3AD203B41FA5}">
                      <a16:colId xmlns:a16="http://schemas.microsoft.com/office/drawing/2014/main" xmlns="" val="20003"/>
                    </a:ext>
                  </a:extLst>
                </a:gridCol>
                <a:gridCol w="2120647">
                  <a:extLst>
                    <a:ext uri="{9D8B030D-6E8A-4147-A177-3AD203B41FA5}">
                      <a16:colId xmlns:a16="http://schemas.microsoft.com/office/drawing/2014/main" xmlns=""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a16="http://schemas.microsoft.com/office/drawing/2014/main" xmlns="" val="20000"/>
                    </a:ext>
                  </a:extLst>
                </a:gridCol>
                <a:gridCol w="1143330">
                  <a:extLst>
                    <a:ext uri="{9D8B030D-6E8A-4147-A177-3AD203B41FA5}">
                      <a16:colId xmlns:a16="http://schemas.microsoft.com/office/drawing/2014/main" xmlns="" val="20001"/>
                    </a:ext>
                  </a:extLst>
                </a:gridCol>
                <a:gridCol w="1143330">
                  <a:extLst>
                    <a:ext uri="{9D8B030D-6E8A-4147-A177-3AD203B41FA5}">
                      <a16:colId xmlns:a16="http://schemas.microsoft.com/office/drawing/2014/main" xmlns="" val="20002"/>
                    </a:ext>
                  </a:extLst>
                </a:gridCol>
                <a:gridCol w="1143330">
                  <a:extLst>
                    <a:ext uri="{9D8B030D-6E8A-4147-A177-3AD203B41FA5}">
                      <a16:colId xmlns:a16="http://schemas.microsoft.com/office/drawing/2014/main" xmlns="" val="20003"/>
                    </a:ext>
                  </a:extLst>
                </a:gridCol>
                <a:gridCol w="1968953">
                  <a:extLst>
                    <a:ext uri="{9D8B030D-6E8A-4147-A177-3AD203B41FA5}">
                      <a16:colId xmlns:a16="http://schemas.microsoft.com/office/drawing/2014/main" xmlns=""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a16="http://schemas.microsoft.com/office/drawing/2014/main" xmlns="" val="20000"/>
                    </a:ext>
                  </a:extLst>
                </a:gridCol>
                <a:gridCol w="1168497">
                  <a:extLst>
                    <a:ext uri="{9D8B030D-6E8A-4147-A177-3AD203B41FA5}">
                      <a16:colId xmlns:a16="http://schemas.microsoft.com/office/drawing/2014/main" xmlns="" val="20001"/>
                    </a:ext>
                  </a:extLst>
                </a:gridCol>
                <a:gridCol w="1168497">
                  <a:extLst>
                    <a:ext uri="{9D8B030D-6E8A-4147-A177-3AD203B41FA5}">
                      <a16:colId xmlns:a16="http://schemas.microsoft.com/office/drawing/2014/main" xmlns="" val="20002"/>
                    </a:ext>
                  </a:extLst>
                </a:gridCol>
                <a:gridCol w="1168497">
                  <a:extLst>
                    <a:ext uri="{9D8B030D-6E8A-4147-A177-3AD203B41FA5}">
                      <a16:colId xmlns:a16="http://schemas.microsoft.com/office/drawing/2014/main" xmlns="" val="20003"/>
                    </a:ext>
                  </a:extLst>
                </a:gridCol>
                <a:gridCol w="2012294">
                  <a:extLst>
                    <a:ext uri="{9D8B030D-6E8A-4147-A177-3AD203B41FA5}">
                      <a16:colId xmlns:a16="http://schemas.microsoft.com/office/drawing/2014/main" xmlns=""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xmlns="" val="20000"/>
                    </a:ext>
                  </a:extLst>
                </a:gridCol>
                <a:gridCol w="1208027">
                  <a:extLst>
                    <a:ext uri="{9D8B030D-6E8A-4147-A177-3AD203B41FA5}">
                      <a16:colId xmlns:a16="http://schemas.microsoft.com/office/drawing/2014/main" xmlns="" val="20001"/>
                    </a:ext>
                  </a:extLst>
                </a:gridCol>
                <a:gridCol w="1208027">
                  <a:extLst>
                    <a:ext uri="{9D8B030D-6E8A-4147-A177-3AD203B41FA5}">
                      <a16:colId xmlns:a16="http://schemas.microsoft.com/office/drawing/2014/main" xmlns="" val="20002"/>
                    </a:ext>
                  </a:extLst>
                </a:gridCol>
                <a:gridCol w="1208027">
                  <a:extLst>
                    <a:ext uri="{9D8B030D-6E8A-4147-A177-3AD203B41FA5}">
                      <a16:colId xmlns:a16="http://schemas.microsoft.com/office/drawing/2014/main" xmlns="" val="20003"/>
                    </a:ext>
                  </a:extLst>
                </a:gridCol>
                <a:gridCol w="2944432">
                  <a:extLst>
                    <a:ext uri="{9D8B030D-6E8A-4147-A177-3AD203B41FA5}">
                      <a16:colId xmlns:a16="http://schemas.microsoft.com/office/drawing/2014/main" xmlns=""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xmlns="" val="20000"/>
                    </a:ext>
                  </a:extLst>
                </a:gridCol>
                <a:gridCol w="1321280">
                  <a:extLst>
                    <a:ext uri="{9D8B030D-6E8A-4147-A177-3AD203B41FA5}">
                      <a16:colId xmlns:a16="http://schemas.microsoft.com/office/drawing/2014/main" xmlns="" val="20001"/>
                    </a:ext>
                  </a:extLst>
                </a:gridCol>
                <a:gridCol w="1321280">
                  <a:extLst>
                    <a:ext uri="{9D8B030D-6E8A-4147-A177-3AD203B41FA5}">
                      <a16:colId xmlns:a16="http://schemas.microsoft.com/office/drawing/2014/main" xmlns="" val="20002"/>
                    </a:ext>
                  </a:extLst>
                </a:gridCol>
                <a:gridCol w="1321280">
                  <a:extLst>
                    <a:ext uri="{9D8B030D-6E8A-4147-A177-3AD203B41FA5}">
                      <a16:colId xmlns:a16="http://schemas.microsoft.com/office/drawing/2014/main" xmlns="" val="20003"/>
                    </a:ext>
                  </a:extLst>
                </a:gridCol>
                <a:gridCol w="2275405">
                  <a:extLst>
                    <a:ext uri="{9D8B030D-6E8A-4147-A177-3AD203B41FA5}">
                      <a16:colId xmlns:a16="http://schemas.microsoft.com/office/drawing/2014/main" xmlns=""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   2018/11/11</a:t>
            </a:r>
          </a:p>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a16="http://schemas.microsoft.com/office/drawing/2014/main" xmlns=""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a16="http://schemas.microsoft.com/office/drawing/2014/main" xmlns=""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a:t>
            </a:r>
            <a:r>
              <a:rPr lang="zh-CN" altLang="en-US" sz="1600" b="1" dirty="0">
                <a:solidFill>
                  <a:srgbClr val="000000"/>
                </a:solidFill>
                <a:latin typeface="Calibri" pitchFamily="34" charset="0"/>
                <a:sym typeface="Calibri" pitchFamily="34" charset="0"/>
              </a:rPr>
              <a:t>九</a:t>
            </a:r>
            <a:r>
              <a:rPr lang="zh-CN" altLang="en-US" sz="1600" b="1" dirty="0" smtClean="0">
                <a:solidFill>
                  <a:srgbClr val="000000"/>
                </a:solidFill>
                <a:latin typeface="Calibri" pitchFamily="34" charset="0"/>
                <a:sym typeface="Calibri" pitchFamily="34" charset="0"/>
              </a:rPr>
              <a:t>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0.5.docx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extLst>
                    <a:ext uri="{9D8B030D-6E8A-4147-A177-3AD203B41FA5}">
                      <a16:colId xmlns:a16="http://schemas.microsoft.com/office/drawing/2014/main" xmlns="" val="20000"/>
                    </a:ext>
                  </a:extLst>
                </a:gridCol>
                <a:gridCol w="2420535">
                  <a:extLst>
                    <a:ext uri="{9D8B030D-6E8A-4147-A177-3AD203B41FA5}">
                      <a16:colId xmlns:a16="http://schemas.microsoft.com/office/drawing/2014/main" xmlns="" val="20001"/>
                    </a:ext>
                  </a:extLst>
                </a:gridCol>
                <a:gridCol w="1356083">
                  <a:extLst>
                    <a:ext uri="{9D8B030D-6E8A-4147-A177-3AD203B41FA5}">
                      <a16:colId xmlns:a16="http://schemas.microsoft.com/office/drawing/2014/main" xmlns="" val="20002"/>
                    </a:ext>
                  </a:extLst>
                </a:gridCol>
                <a:gridCol w="2422357">
                  <a:extLst>
                    <a:ext uri="{9D8B030D-6E8A-4147-A177-3AD203B41FA5}">
                      <a16:colId xmlns:a16="http://schemas.microsoft.com/office/drawing/2014/main" xmlns="" val="20003"/>
                    </a:ext>
                  </a:extLst>
                </a:gridCol>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0"/>
                  </a:ext>
                </a:extLst>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2018/11/23</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xmlns="" val="20000"/>
                    </a:ext>
                  </a:extLst>
                </a:gridCol>
                <a:gridCol w="1883414">
                  <a:extLst>
                    <a:ext uri="{9D8B030D-6E8A-4147-A177-3AD203B41FA5}">
                      <a16:colId xmlns:a16="http://schemas.microsoft.com/office/drawing/2014/main" xmlns="" val="20001"/>
                    </a:ext>
                  </a:extLst>
                </a:gridCol>
                <a:gridCol w="1884342">
                  <a:extLst>
                    <a:ext uri="{9D8B030D-6E8A-4147-A177-3AD203B41FA5}">
                      <a16:colId xmlns:a16="http://schemas.microsoft.com/office/drawing/2014/main" xmlns="" val="20002"/>
                    </a:ext>
                  </a:extLst>
                </a:gridCol>
                <a:gridCol w="2485396">
                  <a:extLst>
                    <a:ext uri="{9D8B030D-6E8A-4147-A177-3AD203B41FA5}">
                      <a16:colId xmlns:a16="http://schemas.microsoft.com/office/drawing/2014/main" xmlns=""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xmlns="" val="20000"/>
                    </a:ext>
                  </a:extLst>
                </a:gridCol>
                <a:gridCol w="1349381">
                  <a:extLst>
                    <a:ext uri="{9D8B030D-6E8A-4147-A177-3AD203B41FA5}">
                      <a16:colId xmlns:a16="http://schemas.microsoft.com/office/drawing/2014/main" xmlns="" val="20001"/>
                    </a:ext>
                  </a:extLst>
                </a:gridCol>
                <a:gridCol w="1512105">
                  <a:extLst>
                    <a:ext uri="{9D8B030D-6E8A-4147-A177-3AD203B41FA5}">
                      <a16:colId xmlns:a16="http://schemas.microsoft.com/office/drawing/2014/main" xmlns="" val="20002"/>
                    </a:ext>
                  </a:extLst>
                </a:gridCol>
                <a:gridCol w="1224085">
                  <a:extLst>
                    <a:ext uri="{9D8B030D-6E8A-4147-A177-3AD203B41FA5}">
                      <a16:colId xmlns:a16="http://schemas.microsoft.com/office/drawing/2014/main" xmlns="" val="20003"/>
                    </a:ext>
                  </a:extLst>
                </a:gridCol>
                <a:gridCol w="2448170">
                  <a:extLst>
                    <a:ext uri="{9D8B030D-6E8A-4147-A177-3AD203B41FA5}">
                      <a16:colId xmlns:a16="http://schemas.microsoft.com/office/drawing/2014/main" xmlns=""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1010</TotalTime>
  <Pages>0</Pages>
  <Words>3677</Words>
  <Characters>0</Characters>
  <Application>Microsoft Office PowerPoint</Application>
  <DocSecurity>0</DocSecurity>
  <PresentationFormat>全屏显示(16:9)</PresentationFormat>
  <Lines>0</Lines>
  <Paragraphs>815</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330</cp:revision>
  <dcterms:created xsi:type="dcterms:W3CDTF">2014-07-25T06:09:36Z</dcterms:created>
  <dcterms:modified xsi:type="dcterms:W3CDTF">2018-11-23T02:48:40Z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