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80" r:id="rId4"/>
    <p:sldId id="355" r:id="rId5"/>
    <p:sldId id="354" r:id="rId6"/>
    <p:sldId id="359" r:id="rId7"/>
    <p:sldId id="364" r:id="rId8"/>
    <p:sldId id="365" r:id="rId9"/>
    <p:sldId id="402" r:id="rId10"/>
    <p:sldId id="366" r:id="rId11"/>
    <p:sldId id="369" r:id="rId12"/>
    <p:sldId id="370" r:id="rId13"/>
    <p:sldId id="371" r:id="rId14"/>
    <p:sldId id="345" r:id="rId15"/>
    <p:sldId id="346" r:id="rId16"/>
    <p:sldId id="347" r:id="rId17"/>
    <p:sldId id="375" r:id="rId18"/>
    <p:sldId id="413" r:id="rId19"/>
    <p:sldId id="415" r:id="rId20"/>
    <p:sldId id="334" r:id="rId21"/>
    <p:sldId id="417" r:id="rId22"/>
    <p:sldId id="418" r:id="rId23"/>
    <p:sldId id="419" r:id="rId24"/>
    <p:sldId id="414" r:id="rId25"/>
    <p:sldId id="409" r:id="rId26"/>
    <p:sldId id="420" r:id="rId27"/>
    <p:sldId id="416" r:id="rId28"/>
    <p:sldId id="412" r:id="rId29"/>
    <p:sldId id="421" r:id="rId30"/>
    <p:sldId id="422" r:id="rId31"/>
    <p:sldId id="423" r:id="rId32"/>
    <p:sldId id="424" r:id="rId33"/>
    <p:sldId id="425" r:id="rId34"/>
    <p:sldId id="372" r:id="rId35"/>
    <p:sldId id="328" r:id="rId36"/>
    <p:sldId id="444"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41" r:id="rId50"/>
    <p:sldId id="434" r:id="rId51"/>
    <p:sldId id="435" r:id="rId52"/>
    <p:sldId id="353" r:id="rId53"/>
    <p:sldId id="445" r:id="rId54"/>
    <p:sldId id="438" r:id="rId55"/>
    <p:sldId id="439" r:id="rId56"/>
    <p:sldId id="440" r:id="rId57"/>
    <p:sldId id="442" r:id="rId58"/>
    <p:sldId id="275" r:id="rId59"/>
  </p:sldIdLst>
  <p:sldSz cx="9144000" cy="5143500" type="screen16x9"/>
  <p:notesSz cx="6858000" cy="9144000"/>
  <p:custDataLst>
    <p:tags r:id="rId61"/>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958685088"/>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altLang="en-US" sz="1400" kern="0" dirty="0" smtClean="0">
                          <a:effectLst/>
                          <a:latin typeface="+mn-lt"/>
                          <a:ea typeface="+mn-ea"/>
                        </a:rPr>
                        <a:t>指导者代表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dirty="0" smtClean="0">
                          <a:effectLst/>
                        </a:rPr>
                        <a:t>管理员</a:t>
                      </a:r>
                      <a:r>
                        <a:rPr lang="zh-CN" altLang="en-US"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65440123"/>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66" y="1210007"/>
            <a:ext cx="4479227" cy="26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用户手册及运行环境</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
        <p:nvSpPr>
          <p:cNvPr id="8" name="TextBox 7"/>
          <p:cNvSpPr>
            <a:spLocks noChangeArrowheads="1"/>
          </p:cNvSpPr>
          <p:nvPr/>
        </p:nvSpPr>
        <p:spPr bwMode="auto">
          <a:xfrm>
            <a:off x="5580070" y="4168416"/>
            <a:ext cx="345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t>管理员</a:t>
            </a:r>
            <a:r>
              <a:rPr lang="zh-CN" altLang="zh-CN" sz="1600" b="1" dirty="0" smtClean="0"/>
              <a:t>查看</a:t>
            </a:r>
            <a:r>
              <a:rPr lang="zh-CN" altLang="zh-CN" sz="1600" b="1" dirty="0"/>
              <a:t>用户列表用例图</a:t>
            </a:r>
            <a:endParaRPr lang="zh-CN" altLang="en-US" sz="1600" b="1" dirty="0">
              <a:solidFill>
                <a:srgbClr val="000000"/>
              </a:solidFill>
              <a:latin typeface="Calibri" pitchFamily="34" charset="0"/>
              <a:sym typeface="Calibri" pitchFamily="34" charset="0"/>
            </a:endParaRPr>
          </a:p>
        </p:txBody>
      </p:sp>
      <p:pic>
        <p:nvPicPr>
          <p:cNvPr id="12" name="图片 11"/>
          <p:cNvPicPr/>
          <p:nvPr/>
        </p:nvPicPr>
        <p:blipFill>
          <a:blip r:embed="rId3"/>
          <a:stretch>
            <a:fillRect/>
          </a:stretch>
        </p:blipFill>
        <p:spPr>
          <a:xfrm>
            <a:off x="755735" y="1255998"/>
            <a:ext cx="5035550" cy="3143250"/>
          </a:xfrm>
          <a:prstGeom prst="rect">
            <a:avLst/>
          </a:prstGeom>
        </p:spPr>
      </p:pic>
      <p:sp>
        <p:nvSpPr>
          <p:cNvPr id="13" name="TextBox 7"/>
          <p:cNvSpPr>
            <a:spLocks noChangeArrowheads="1"/>
          </p:cNvSpPr>
          <p:nvPr/>
        </p:nvSpPr>
        <p:spPr bwMode="auto">
          <a:xfrm>
            <a:off x="5580070" y="2931775"/>
            <a:ext cx="345624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60</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7" name="TextBox 7"/>
          <p:cNvSpPr>
            <a:spLocks noChangeArrowheads="1"/>
          </p:cNvSpPr>
          <p:nvPr/>
        </p:nvSpPr>
        <p:spPr bwMode="auto">
          <a:xfrm>
            <a:off x="4788015"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a:t>
            </a:r>
            <a:r>
              <a:rPr lang="zh-CN" altLang="en-US" sz="1600" b="1" dirty="0">
                <a:solidFill>
                  <a:srgbClr val="000000"/>
                </a:solidFill>
                <a:latin typeface="Calibri" pitchFamily="34" charset="0"/>
                <a:sym typeface="Calibri" pitchFamily="34" charset="0"/>
              </a:rPr>
              <a:t>者查看项目列表用例描述</a:t>
            </a:r>
          </a:p>
        </p:txBody>
      </p:sp>
      <p:sp>
        <p:nvSpPr>
          <p:cNvPr id="10" name="TextBox 7"/>
          <p:cNvSpPr>
            <a:spLocks noChangeArrowheads="1"/>
          </p:cNvSpPr>
          <p:nvPr/>
        </p:nvSpPr>
        <p:spPr bwMode="auto">
          <a:xfrm>
            <a:off x="4788015" y="1419670"/>
            <a:ext cx="409589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uca0XX –  </a:t>
            </a:r>
            <a:r>
              <a:rPr lang="zh-CN" altLang="en-US" sz="1600" b="1" dirty="0" smtClean="0">
                <a:solidFill>
                  <a:srgbClr val="000000"/>
                </a:solidFill>
                <a:latin typeface="Calibri" pitchFamily="34" charset="0"/>
                <a:sym typeface="Calibri" pitchFamily="34" charset="0"/>
              </a:rPr>
              <a:t>游客用例描述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ucb0XX –  </a:t>
            </a:r>
            <a:r>
              <a:rPr lang="zh-CN" altLang="en-US" sz="1600" b="1" dirty="0" smtClean="0">
                <a:solidFill>
                  <a:srgbClr val="000000"/>
                </a:solidFill>
                <a:latin typeface="Calibri" pitchFamily="34" charset="0"/>
                <a:sym typeface="Calibri" pitchFamily="34" charset="0"/>
              </a:rPr>
              <a:t>学习者用例描述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ucc0XX </a:t>
            </a:r>
            <a:r>
              <a:rPr lang="en-US" altLang="zh-CN" sz="1600" b="1" dirty="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指导者用例描述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ucd0XX –  </a:t>
            </a:r>
            <a:r>
              <a:rPr lang="zh-CN" altLang="en-US" sz="1600" b="1" dirty="0" smtClean="0">
                <a:solidFill>
                  <a:srgbClr val="000000"/>
                </a:solidFill>
                <a:latin typeface="Calibri" pitchFamily="34" charset="0"/>
                <a:sym typeface="Calibri" pitchFamily="34" charset="0"/>
              </a:rPr>
              <a:t>管理员用例描述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71</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10" y="915635"/>
            <a:ext cx="4593144" cy="405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P spid="10"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[6]</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游客</a:t>
            </a:r>
            <a:r>
              <a:rPr lang="zh-CN" altLang="en-US" sz="1600" b="1" dirty="0" smtClean="0">
                <a:solidFill>
                  <a:srgbClr val="000000"/>
                </a:solidFill>
                <a:latin typeface="Calibri" pitchFamily="34" charset="0"/>
                <a:sym typeface="Calibri" pitchFamily="34" charset="0"/>
              </a:rPr>
              <a:t>优先级打分表</a:t>
            </a:r>
            <a:endParaRPr lang="zh-CN" altLang="en-US" sz="1600" b="1" dirty="0">
              <a:solidFill>
                <a:srgbClr val="000000"/>
              </a:solidFill>
              <a:latin typeface="Calibri" pitchFamily="34" charset="0"/>
              <a:sym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39" y="1876525"/>
            <a:ext cx="7075963" cy="80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763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学习者优先级打分表</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769" y="916434"/>
            <a:ext cx="3712351" cy="395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71601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619795" y="958997"/>
            <a:ext cx="2683455" cy="3700898"/>
          </a:xfrm>
          <a:prstGeom prst="rect">
            <a:avLst/>
          </a:prstGeom>
        </p:spPr>
      </p:pic>
      <p:sp>
        <p:nvSpPr>
          <p:cNvPr id="11" name="TextBox 7"/>
          <p:cNvSpPr>
            <a:spLocks noChangeArrowheads="1"/>
          </p:cNvSpPr>
          <p:nvPr/>
        </p:nvSpPr>
        <p:spPr bwMode="auto">
          <a:xfrm>
            <a:off x="464400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1184835" y="986298"/>
            <a:ext cx="3891200" cy="3745602"/>
          </a:xfrm>
          <a:prstGeom prst="rect">
            <a:avLst/>
          </a:prstGeom>
        </p:spPr>
      </p:pic>
      <p:sp>
        <p:nvSpPr>
          <p:cNvPr id="10" name="TextBox 7"/>
          <p:cNvSpPr>
            <a:spLocks noChangeArrowheads="1"/>
          </p:cNvSpPr>
          <p:nvPr/>
        </p:nvSpPr>
        <p:spPr bwMode="auto">
          <a:xfrm>
            <a:off x="5004030"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93202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724080" y="1491675"/>
            <a:ext cx="29522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U0XX – </a:t>
            </a:r>
            <a:r>
              <a:rPr lang="zh-CN" altLang="en-US" sz="1600" b="1" dirty="0" smtClean="0">
                <a:solidFill>
                  <a:srgbClr val="000000"/>
                </a:solidFill>
                <a:latin typeface="Calibri" pitchFamily="34" charset="0"/>
                <a:sym typeface="Calibri" pitchFamily="34" charset="0"/>
              </a:rPr>
              <a:t>游客测试用例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L0XX</a:t>
            </a:r>
            <a:r>
              <a:rPr lang="en-US" altLang="zh-CN" sz="1600" b="1" dirty="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学习者测试用例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T0XX – </a:t>
            </a:r>
            <a:r>
              <a:rPr lang="zh-CN" altLang="en-US" sz="1600" b="1" dirty="0" smtClean="0">
                <a:solidFill>
                  <a:srgbClr val="000000"/>
                </a:solidFill>
                <a:latin typeface="Calibri" pitchFamily="34" charset="0"/>
                <a:sym typeface="Calibri" pitchFamily="34" charset="0"/>
              </a:rPr>
              <a:t>指导者测试用例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A0XX – </a:t>
            </a:r>
            <a:r>
              <a:rPr lang="zh-CN" altLang="en-US" sz="1600" b="1" dirty="0" smtClean="0">
                <a:solidFill>
                  <a:srgbClr val="000000"/>
                </a:solidFill>
                <a:latin typeface="Calibri" pitchFamily="34" charset="0"/>
                <a:sym typeface="Calibri" pitchFamily="34" charset="0"/>
              </a:rPr>
              <a:t>管理员测试用例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175</a:t>
            </a:r>
            <a:r>
              <a:rPr lang="zh-CN" altLang="en-US" sz="1600" b="1" dirty="0" smtClean="0">
                <a:solidFill>
                  <a:srgbClr val="000000"/>
                </a:solidFill>
                <a:latin typeface="Calibri" pitchFamily="34" charset="0"/>
                <a:sym typeface="Calibri" pitchFamily="34" charset="0"/>
              </a:rPr>
              <a:t>张</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用户手册及运行环境</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运行环境</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546207656"/>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a:t>
                      </a:r>
                      <a:r>
                        <a:rPr lang="en-US" sz="1400" kern="100" dirty="0" smtClean="0">
                          <a:effectLst/>
                        </a:rPr>
                        <a:t>XP/7/8/10</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smtClean="0">
                          <a:effectLst/>
                        </a:rPr>
                        <a:t>IIS</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3009107238"/>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XP/7/8/10</a:t>
                      </a:r>
                      <a:r>
                        <a:rPr lang="zh-CN" sz="1400" kern="100" dirty="0">
                          <a:effectLst/>
                        </a:rPr>
                        <a:t>、</a:t>
                      </a:r>
                      <a:r>
                        <a:rPr lang="en-US" sz="1400" kern="100" dirty="0">
                          <a:effectLst/>
                        </a:rPr>
                        <a:t>Linux</a:t>
                      </a:r>
                      <a:r>
                        <a:rPr lang="zh-CN" sz="1400" kern="100" dirty="0">
                          <a:effectLst/>
                        </a:rPr>
                        <a:t>等</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2269521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90</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smtClean="0">
                <a:solidFill>
                  <a:srgbClr val="000000"/>
                </a:solidFill>
                <a:latin typeface="Calibri" pitchFamily="34" charset="0"/>
              </a:rPr>
              <a:t>87</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85</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83</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1921</TotalTime>
  <Pages>0</Pages>
  <Words>2725</Words>
  <Characters>0</Characters>
  <Application>Microsoft Office PowerPoint</Application>
  <DocSecurity>0</DocSecurity>
  <PresentationFormat>全屏显示(16:9)</PresentationFormat>
  <Lines>0</Lines>
  <Paragraphs>561</Paragraphs>
  <Slides>58</Slides>
  <Notes>58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611</cp:revision>
  <dcterms:created xsi:type="dcterms:W3CDTF">2014-07-25T06:09:36Z</dcterms:created>
  <dcterms:modified xsi:type="dcterms:W3CDTF">2019-01-04T07:31:51Z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