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323" r:id="rId4"/>
    <p:sldId id="263" r:id="rId5"/>
    <p:sldId id="279" r:id="rId6"/>
    <p:sldId id="281" r:id="rId7"/>
    <p:sldId id="283" r:id="rId8"/>
    <p:sldId id="295" r:id="rId9"/>
    <p:sldId id="284" r:id="rId10"/>
    <p:sldId id="289" r:id="rId11"/>
    <p:sldId id="290" r:id="rId12"/>
    <p:sldId id="291" r:id="rId13"/>
    <p:sldId id="292" r:id="rId14"/>
    <p:sldId id="293" r:id="rId15"/>
    <p:sldId id="294" r:id="rId16"/>
    <p:sldId id="296" r:id="rId17"/>
    <p:sldId id="297" r:id="rId18"/>
    <p:sldId id="298" r:id="rId19"/>
    <p:sldId id="299" r:id="rId20"/>
    <p:sldId id="300" r:id="rId21"/>
    <p:sldId id="302" r:id="rId22"/>
    <p:sldId id="301" r:id="rId23"/>
    <p:sldId id="303" r:id="rId24"/>
    <p:sldId id="304" r:id="rId25"/>
    <p:sldId id="305" r:id="rId26"/>
    <p:sldId id="306" r:id="rId27"/>
    <p:sldId id="307" r:id="rId28"/>
    <p:sldId id="308" r:id="rId29"/>
    <p:sldId id="309" r:id="rId30"/>
    <p:sldId id="310" r:id="rId31"/>
    <p:sldId id="311" r:id="rId32"/>
    <p:sldId id="312" r:id="rId33"/>
    <p:sldId id="313" r:id="rId34"/>
    <p:sldId id="315" r:id="rId35"/>
    <p:sldId id="316" r:id="rId36"/>
    <p:sldId id="314" r:id="rId37"/>
    <p:sldId id="317" r:id="rId38"/>
    <p:sldId id="318" r:id="rId39"/>
    <p:sldId id="319" r:id="rId40"/>
    <p:sldId id="322"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autoAdjust="0"/>
    <p:restoredTop sz="94721" autoAdjust="0"/>
  </p:normalViewPr>
  <p:slideViewPr>
    <p:cSldViewPr snapToGrid="0">
      <p:cViewPr>
        <p:scale>
          <a:sx n="113" d="100"/>
          <a:sy n="113" d="100"/>
        </p:scale>
        <p:origin x="312" y="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 Id="rId3" Type="http://schemas.openxmlformats.org/officeDocument/2006/relationships/image" Target="../media/image3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647717"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sz="12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8" name="图片 7"/>
          <p:cNvPicPr>
            <a:picLocks noChangeAspect="1"/>
          </p:cNvPicPr>
          <p:nvPr/>
        </p:nvPicPr>
        <p:blipFill>
          <a:blip r:embed="rId2"/>
          <a:stretch>
            <a:fillRect/>
          </a:stretch>
        </p:blipFill>
        <p:spPr>
          <a:xfrm>
            <a:off x="3232148" y="3139695"/>
            <a:ext cx="5727700" cy="2819400"/>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pic>
        <p:nvPicPr>
          <p:cNvPr id="7" name="图片 6"/>
          <p:cNvPicPr>
            <a:picLocks noChangeAspect="1"/>
          </p:cNvPicPr>
          <p:nvPr/>
        </p:nvPicPr>
        <p:blipFill>
          <a:blip r:embed="rId2"/>
          <a:stretch>
            <a:fillRect/>
          </a:stretch>
        </p:blipFill>
        <p:spPr>
          <a:xfrm>
            <a:off x="3280629" y="3544212"/>
            <a:ext cx="5630738" cy="2639408"/>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r>
              <a:rPr lang="zh-CN" altLang="en-US" dirty="0" smtClean="0">
                <a:solidFill>
                  <a:schemeClr val="bg1"/>
                </a:solidFill>
                <a:latin typeface="微软雅黑" pitchFamily="34" charset="-122"/>
                <a:ea typeface="微软雅黑" pitchFamily="34" charset="-122"/>
              </a:rPr>
              <a:t>。</a:t>
            </a:r>
            <a:r>
              <a:rPr lang="en-US" altLang="zh-CN" dirty="0">
                <a:solidFill>
                  <a:schemeClr val="bg1"/>
                </a:solidFill>
                <a:latin typeface="微软雅黑" panose="020B0503020204020204" pitchFamily="34" charset="-122"/>
                <a:ea typeface="微软雅黑" panose="020B0503020204020204" pitchFamily="34" charset="-122"/>
              </a:rPr>
              <a:t> </a:t>
            </a:r>
            <a:endParaRPr lang="zh-CN" altLang="en-US" sz="1400"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15</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0197" y="-1027324"/>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
        <p:nvSpPr>
          <p:cNvPr id="7" name="文本框 6"/>
          <p:cNvSpPr txBox="1"/>
          <p:nvPr/>
        </p:nvSpPr>
        <p:spPr>
          <a:xfrm>
            <a:off x="4933245" y="4205599"/>
            <a:ext cx="290464" cy="369332"/>
          </a:xfrm>
          <a:prstGeom prst="rect">
            <a:avLst/>
          </a:prstGeom>
          <a:noFill/>
        </p:spPr>
        <p:txBody>
          <a:bodyPr wrap="none" rtlCol="0">
            <a:spAutoFit/>
          </a:bodyPr>
          <a:lstStyle/>
          <a:p>
            <a:r>
              <a:rPr kumimoji="1" lang="zh-CN" altLang="en-US" smtClean="0"/>
              <a:t>  </a:t>
            </a:r>
            <a:endParaRPr kumimoji="1" lang="zh-CN" altLang="en-US" dirty="0">
              <a:solidFill>
                <a:schemeClr val="bg1"/>
              </a:solidFill>
            </a:endParaRPr>
          </a:p>
        </p:txBody>
      </p:sp>
      <p:sp>
        <p:nvSpPr>
          <p:cNvPr id="8" name="矩形 7"/>
          <p:cNvSpPr/>
          <p:nvPr/>
        </p:nvSpPr>
        <p:spPr>
          <a:xfrm>
            <a:off x="5183138" y="4205599"/>
            <a:ext cx="1804684" cy="3693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19</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pic>
        <p:nvPicPr>
          <p:cNvPr id="8" name="图片 7"/>
          <p:cNvPicPr>
            <a:picLocks noChangeAspect="1"/>
          </p:cNvPicPr>
          <p:nvPr/>
        </p:nvPicPr>
        <p:blipFill>
          <a:blip r:embed="rId5"/>
          <a:stretch>
            <a:fillRect/>
          </a:stretch>
        </p:blipFill>
        <p:spPr>
          <a:xfrm>
            <a:off x="4147234" y="4283506"/>
            <a:ext cx="1587522" cy="1261084"/>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22</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28</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132343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以下内容均来自</a:t>
            </a:r>
            <a:r>
              <a:rPr lang="en-US" altLang="zh-CN" sz="2000" b="1" dirty="0" smtClean="0">
                <a:solidFill>
                  <a:schemeClr val="bg1"/>
                </a:solidFill>
                <a:latin typeface="微软雅黑" pitchFamily="34" charset="-122"/>
                <a:ea typeface="微软雅黑" pitchFamily="34" charset="-122"/>
              </a:rPr>
              <a:t>:</a:t>
            </a:r>
            <a:endParaRPr lang="en-US" altLang="ja-JP" sz="2000" b="1" dirty="0">
              <a:solidFill>
                <a:schemeClr val="bg1"/>
              </a:solidFill>
              <a:latin typeface="微软雅黑" pitchFamily="34" charset="-122"/>
              <a:ea typeface="微软雅黑" pitchFamily="34" charset="-122"/>
            </a:endParaRPr>
          </a:p>
          <a:p>
            <a:endParaRPr lang="en-US" altLang="ja-JP" sz="2000" b="1" dirty="0" smtClean="0">
              <a:solidFill>
                <a:schemeClr val="bg1"/>
              </a:solidFill>
              <a:latin typeface="微软雅黑" pitchFamily="34" charset="-122"/>
              <a:ea typeface="微软雅黑" pitchFamily="34" charset="-122"/>
            </a:endParaRPr>
          </a:p>
          <a:p>
            <a:endParaRPr lang="en-US" altLang="ja-JP" sz="2000" b="1" dirty="0">
              <a:solidFill>
                <a:schemeClr val="bg1"/>
              </a:solidFill>
              <a:latin typeface="微软雅黑" pitchFamily="34" charset="-122"/>
              <a:ea typeface="微软雅黑" pitchFamily="34" charset="-122"/>
            </a:endParaRPr>
          </a:p>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369973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31</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32</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12130"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882834"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r>
              <a:rPr lang="en-US" altLang="zh-CN" sz="1400" dirty="0">
                <a:solidFill>
                  <a:schemeClr val="bg1"/>
                </a:solidFill>
                <a:latin typeface="微软雅黑" panose="020B0503020204020204" pitchFamily="34" charset="-122"/>
                <a:ea typeface="微软雅黑" panose="020B0503020204020204" pitchFamily="34" charset="-122"/>
              </a:rPr>
              <a:t>[1]</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4294175" y="1853897"/>
            <a:ext cx="4043799"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8</a:t>
            </a:r>
            <a:r>
              <a:rPr lang="en-US" altLang="zh-CN" sz="2400" b="1" dirty="0">
                <a:solidFill>
                  <a:schemeClr val="bg1"/>
                </a:solidFill>
                <a:latin typeface="微软雅黑" pitchFamily="34" charset="-122"/>
                <a:ea typeface="微软雅黑" pitchFamily="34" charset="-122"/>
              </a:rPr>
              <a:t>0</a:t>
            </a:r>
            <a:r>
              <a:rPr lang="zh-CN" altLang="en-US" sz="2400" b="1" dirty="0" smtClean="0">
                <a:solidFill>
                  <a:schemeClr val="bg1"/>
                </a:solidFill>
                <a:latin typeface="微软雅黑" pitchFamily="34" charset="-122"/>
                <a:ea typeface="微软雅黑" pitchFamily="34" charset="-122"/>
              </a:rPr>
              <a:t>分 最终验收</a:t>
            </a:r>
            <a:r>
              <a:rPr lang="en-US" altLang="zh-CN" sz="2400" b="1" dirty="0" smtClean="0">
                <a:solidFill>
                  <a:schemeClr val="bg1"/>
                </a:solidFill>
                <a:latin typeface="微软雅黑" pitchFamily="34" charset="-122"/>
                <a:ea typeface="微软雅黑" pitchFamily="34" charset="-122"/>
              </a:rPr>
              <a:t>PPT</a:t>
            </a: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77</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76</a:t>
            </a:r>
            <a:r>
              <a:rPr lang="zh-CN" altLang="en-US" sz="2400" b="1" dirty="0" smtClean="0">
                <a:solidFill>
                  <a:schemeClr val="bg1"/>
                </a:solidFill>
                <a:latin typeface="微软雅黑" pitchFamily="34" charset="-122"/>
                <a:ea typeface="微软雅黑" pitchFamily="34" charset="-122"/>
              </a:rPr>
              <a:t>分 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78</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75</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10350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r>
              <a:rPr lang="en-US" altLang="zh-CN" sz="1400" dirty="0">
                <a:solidFill>
                  <a:schemeClr val="bg1"/>
                </a:solidFill>
                <a:latin typeface="微软雅黑" panose="020B0503020204020204" pitchFamily="34" charset="-122"/>
                <a:ea typeface="微软雅黑" panose="020B0503020204020204" pitchFamily="34" charset="-122"/>
              </a:rPr>
              <a:t>[1]</a:t>
            </a:r>
            <a:endParaRPr lang="en-US" sz="1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98413"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14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14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dirty="0"/>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8</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smtClean="0">
                <a:solidFill>
                  <a:schemeClr val="bg1"/>
                </a:solidFill>
                <a:latin typeface="微软雅黑" pitchFamily="34" charset="-122"/>
                <a:ea typeface="微软雅黑" pitchFamily="34" charset="-122"/>
              </a:rPr>
              <a:t>表示</a:t>
            </a:r>
            <a:endParaRPr lang="zh-CN" altLang="en-US" sz="1400"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1988</Words>
  <Application>Microsoft Macintosh PowerPoint</Application>
  <PresentationFormat>宽屏</PresentationFormat>
  <Paragraphs>281</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147</cp:revision>
  <dcterms:created xsi:type="dcterms:W3CDTF">2014-11-07T11:09:21Z</dcterms:created>
  <dcterms:modified xsi:type="dcterms:W3CDTF">2018-10-31T02:07:08Z</dcterms:modified>
</cp:coreProperties>
</file>