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2018/11/22</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918" y="802134"/>
            <a:ext cx="2376165" cy="1459645"/>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xmlns="" val="20000"/>
                    </a:ext>
                  </a:extLst>
                </a:gridCol>
                <a:gridCol w="1606229">
                  <a:extLst>
                    <a:ext uri="{9D8B030D-6E8A-4147-A177-3AD203B41FA5}">
                      <a16:colId xmlns:a16="http://schemas.microsoft.com/office/drawing/2014/main" xmlns="" val="20001"/>
                    </a:ext>
                  </a:extLst>
                </a:gridCol>
                <a:gridCol w="1204672">
                  <a:extLst>
                    <a:ext uri="{9D8B030D-6E8A-4147-A177-3AD203B41FA5}">
                      <a16:colId xmlns:a16="http://schemas.microsoft.com/office/drawing/2014/main" xmlns="" val="20002"/>
                    </a:ext>
                  </a:extLst>
                </a:gridCol>
                <a:gridCol w="3963422">
                  <a:extLst>
                    <a:ext uri="{9D8B030D-6E8A-4147-A177-3AD203B41FA5}">
                      <a16:colId xmlns:a16="http://schemas.microsoft.com/office/drawing/2014/main" xmlns=""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xmlns="" val="20000"/>
                    </a:ext>
                  </a:extLst>
                </a:gridCol>
                <a:gridCol w="5590635">
                  <a:extLst>
                    <a:ext uri="{9D8B030D-6E8A-4147-A177-3AD203B41FA5}">
                      <a16:colId xmlns:a16="http://schemas.microsoft.com/office/drawing/2014/main" xmlns=""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xmlns=""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2018/11/22</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2018/11/22</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xmlns="" val="20000"/>
                    </a:ext>
                  </a:extLst>
                </a:gridCol>
                <a:gridCol w="1584195">
                  <a:extLst>
                    <a:ext uri="{9D8B030D-6E8A-4147-A177-3AD203B41FA5}">
                      <a16:colId xmlns:a16="http://schemas.microsoft.com/office/drawing/2014/main" xmlns="" val="20001"/>
                    </a:ext>
                  </a:extLst>
                </a:gridCol>
                <a:gridCol w="3408395">
                  <a:extLst>
                    <a:ext uri="{9D8B030D-6E8A-4147-A177-3AD203B41FA5}">
                      <a16:colId xmlns:a16="http://schemas.microsoft.com/office/drawing/2014/main" xmlns=""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bwMode="auto">
          <a:xfrm>
            <a:off x="1403780" y="888345"/>
            <a:ext cx="6624459" cy="4131575"/>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xmlns="" val="20000"/>
                    </a:ext>
                  </a:extLst>
                </a:gridCol>
                <a:gridCol w="936065">
                  <a:extLst>
                    <a:ext uri="{9D8B030D-6E8A-4147-A177-3AD203B41FA5}">
                      <a16:colId xmlns:a16="http://schemas.microsoft.com/office/drawing/2014/main" xmlns="" val="20001"/>
                    </a:ext>
                  </a:extLst>
                </a:gridCol>
                <a:gridCol w="864060">
                  <a:extLst>
                    <a:ext uri="{9D8B030D-6E8A-4147-A177-3AD203B41FA5}">
                      <a16:colId xmlns:a16="http://schemas.microsoft.com/office/drawing/2014/main" xmlns="" val="20002"/>
                    </a:ext>
                  </a:extLst>
                </a:gridCol>
                <a:gridCol w="936065">
                  <a:extLst>
                    <a:ext uri="{9D8B030D-6E8A-4147-A177-3AD203B41FA5}">
                      <a16:colId xmlns:a16="http://schemas.microsoft.com/office/drawing/2014/main" xmlns="" val="20003"/>
                    </a:ext>
                  </a:extLst>
                </a:gridCol>
                <a:gridCol w="864060">
                  <a:extLst>
                    <a:ext uri="{9D8B030D-6E8A-4147-A177-3AD203B41FA5}">
                      <a16:colId xmlns:a16="http://schemas.microsoft.com/office/drawing/2014/main" xmlns="" val="20004"/>
                    </a:ext>
                  </a:extLst>
                </a:gridCol>
                <a:gridCol w="936065">
                  <a:extLst>
                    <a:ext uri="{9D8B030D-6E8A-4147-A177-3AD203B41FA5}">
                      <a16:colId xmlns:a16="http://schemas.microsoft.com/office/drawing/2014/main" xmlns="" val="20005"/>
                    </a:ext>
                  </a:extLst>
                </a:gridCol>
                <a:gridCol w="1440099">
                  <a:extLst>
                    <a:ext uri="{9D8B030D-6E8A-4147-A177-3AD203B41FA5}">
                      <a16:colId xmlns:a16="http://schemas.microsoft.com/office/drawing/2014/main" xmlns=""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48879656"/>
              </p:ext>
            </p:extLst>
          </p:nvPr>
        </p:nvGraphicFramePr>
        <p:xfrm>
          <a:off x="971749" y="1131650"/>
          <a:ext cx="698448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xmlns="" val="20000"/>
                    </a:ext>
                  </a:extLst>
                </a:gridCol>
                <a:gridCol w="885105">
                  <a:extLst>
                    <a:ext uri="{9D8B030D-6E8A-4147-A177-3AD203B41FA5}">
                      <a16:colId xmlns:a16="http://schemas.microsoft.com/office/drawing/2014/main" xmlns="" val="20001"/>
                    </a:ext>
                  </a:extLst>
                </a:gridCol>
                <a:gridCol w="885105">
                  <a:extLst>
                    <a:ext uri="{9D8B030D-6E8A-4147-A177-3AD203B41FA5}">
                      <a16:colId xmlns:a16="http://schemas.microsoft.com/office/drawing/2014/main" xmlns="" val="20002"/>
                    </a:ext>
                  </a:extLst>
                </a:gridCol>
                <a:gridCol w="885105">
                  <a:extLst>
                    <a:ext uri="{9D8B030D-6E8A-4147-A177-3AD203B41FA5}">
                      <a16:colId xmlns:a16="http://schemas.microsoft.com/office/drawing/2014/main" xmlns="" val="20003"/>
                    </a:ext>
                  </a:extLst>
                </a:gridCol>
                <a:gridCol w="885105">
                  <a:extLst>
                    <a:ext uri="{9D8B030D-6E8A-4147-A177-3AD203B41FA5}">
                      <a16:colId xmlns:a16="http://schemas.microsoft.com/office/drawing/2014/main" xmlns="" val="20004"/>
                    </a:ext>
                  </a:extLst>
                </a:gridCol>
                <a:gridCol w="1076317">
                  <a:extLst>
                    <a:ext uri="{9D8B030D-6E8A-4147-A177-3AD203B41FA5}">
                      <a16:colId xmlns:a16="http://schemas.microsoft.com/office/drawing/2014/main" xmlns="" val="20005"/>
                    </a:ext>
                  </a:extLst>
                </a:gridCol>
                <a:gridCol w="1482644">
                  <a:extLst>
                    <a:ext uri="{9D8B030D-6E8A-4147-A177-3AD203B41FA5}">
                      <a16:colId xmlns:a16="http://schemas.microsoft.com/office/drawing/2014/main" xmlns=""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座谈开会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每周六下午两点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每周日下午六点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latin typeface="宋体" pitchFamily="2" charset="-122"/>
                <a:sym typeface="宋体" pitchFamily="2" charset="-122"/>
              </a:rPr>
              <a:t>项目名称：</a:t>
            </a:r>
            <a:endParaRPr lang="en-US" altLang="zh-CN" sz="1400" b="1" dirty="0">
              <a:latin typeface="宋体" pitchFamily="2" charset="-122"/>
              <a:sym typeface="宋体" pitchFamily="2" charset="-122"/>
            </a:endParaRPr>
          </a:p>
          <a:p>
            <a:endParaRPr lang="en-US" altLang="zh-CN" sz="1400" b="1" dirty="0">
              <a:latin typeface="宋体" pitchFamily="2" charset="-122"/>
              <a:sym typeface="宋体" pitchFamily="2" charset="-122"/>
            </a:endParaRPr>
          </a:p>
          <a:p>
            <a:r>
              <a:rPr lang="zh-CN" altLang="en-US" sz="1400" b="1" dirty="0">
                <a:latin typeface="宋体" pitchFamily="2" charset="-122"/>
                <a:sym typeface="宋体" pitchFamily="2" charset="-122"/>
              </a:rPr>
              <a:t>案例教学系统</a:t>
            </a:r>
          </a:p>
          <a:p>
            <a:r>
              <a:rPr lang="en-US" altLang="zh-CN" sz="14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项目负责人：</a:t>
            </a:r>
            <a:endParaRPr lang="en-US" altLang="zh-CN" sz="1400" b="1" dirty="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项目模型：</a:t>
            </a:r>
          </a:p>
          <a:p>
            <a:endParaRPr lang="en-US" altLang="zh-CN" sz="1400" b="1" dirty="0">
              <a:solidFill>
                <a:srgbClr val="000000"/>
              </a:solidFill>
              <a:latin typeface="Calibri" pitchFamily="34" charset="0"/>
              <a:sym typeface="宋体" pitchFamily="2" charset="-122"/>
            </a:endParaRPr>
          </a:p>
          <a:p>
            <a:r>
              <a:rPr lang="zh-CN" altLang="en-US" sz="1400" b="1" dirty="0">
                <a:solidFill>
                  <a:srgbClr val="000000"/>
                </a:solidFill>
                <a:latin typeface="Calibri" pitchFamily="34" charset="0"/>
                <a:sym typeface="宋体" pitchFamily="2" charset="-122"/>
              </a:rPr>
              <a:t>采用逆瀑布模型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2018/11/22</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xmlns="" val="20000"/>
                    </a:ext>
                  </a:extLst>
                </a:gridCol>
                <a:gridCol w="1188226">
                  <a:extLst>
                    <a:ext uri="{9D8B030D-6E8A-4147-A177-3AD203B41FA5}">
                      <a16:colId xmlns:a16="http://schemas.microsoft.com/office/drawing/2014/main" xmlns="" val="20001"/>
                    </a:ext>
                  </a:extLst>
                </a:gridCol>
                <a:gridCol w="1188226">
                  <a:extLst>
                    <a:ext uri="{9D8B030D-6E8A-4147-A177-3AD203B41FA5}">
                      <a16:colId xmlns:a16="http://schemas.microsoft.com/office/drawing/2014/main" xmlns="" val="20002"/>
                    </a:ext>
                  </a:extLst>
                </a:gridCol>
                <a:gridCol w="1188226">
                  <a:extLst>
                    <a:ext uri="{9D8B030D-6E8A-4147-A177-3AD203B41FA5}">
                      <a16:colId xmlns:a16="http://schemas.microsoft.com/office/drawing/2014/main" xmlns="" val="20003"/>
                    </a:ext>
                  </a:extLst>
                </a:gridCol>
                <a:gridCol w="1188226">
                  <a:extLst>
                    <a:ext uri="{9D8B030D-6E8A-4147-A177-3AD203B41FA5}">
                      <a16:colId xmlns:a16="http://schemas.microsoft.com/office/drawing/2014/main" xmlns="" val="20004"/>
                    </a:ext>
                  </a:extLst>
                </a:gridCol>
                <a:gridCol w="1188226">
                  <a:extLst>
                    <a:ext uri="{9D8B030D-6E8A-4147-A177-3AD203B41FA5}">
                      <a16:colId xmlns:a16="http://schemas.microsoft.com/office/drawing/2014/main" xmlns=""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xmlns="" val="20000"/>
                    </a:ext>
                  </a:extLst>
                </a:gridCol>
                <a:gridCol w="1434533">
                  <a:extLst>
                    <a:ext uri="{9D8B030D-6E8A-4147-A177-3AD203B41FA5}">
                      <a16:colId xmlns:a16="http://schemas.microsoft.com/office/drawing/2014/main" xmlns="" val="20001"/>
                    </a:ext>
                  </a:extLst>
                </a:gridCol>
                <a:gridCol w="1434533">
                  <a:extLst>
                    <a:ext uri="{9D8B030D-6E8A-4147-A177-3AD203B41FA5}">
                      <a16:colId xmlns:a16="http://schemas.microsoft.com/office/drawing/2014/main" xmlns="" val="20002"/>
                    </a:ext>
                  </a:extLst>
                </a:gridCol>
                <a:gridCol w="1434533">
                  <a:extLst>
                    <a:ext uri="{9D8B030D-6E8A-4147-A177-3AD203B41FA5}">
                      <a16:colId xmlns:a16="http://schemas.microsoft.com/office/drawing/2014/main" xmlns="" val="20003"/>
                    </a:ext>
                  </a:extLst>
                </a:gridCol>
                <a:gridCol w="2470439">
                  <a:extLst>
                    <a:ext uri="{9D8B030D-6E8A-4147-A177-3AD203B41FA5}">
                      <a16:colId xmlns:a16="http://schemas.microsoft.com/office/drawing/2014/main" xmlns=""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xmlns="" val="20000"/>
                    </a:ext>
                  </a:extLst>
                </a:gridCol>
                <a:gridCol w="1231415">
                  <a:extLst>
                    <a:ext uri="{9D8B030D-6E8A-4147-A177-3AD203B41FA5}">
                      <a16:colId xmlns:a16="http://schemas.microsoft.com/office/drawing/2014/main" xmlns="" val="20001"/>
                    </a:ext>
                  </a:extLst>
                </a:gridCol>
                <a:gridCol w="1231415">
                  <a:extLst>
                    <a:ext uri="{9D8B030D-6E8A-4147-A177-3AD203B41FA5}">
                      <a16:colId xmlns:a16="http://schemas.microsoft.com/office/drawing/2014/main" xmlns="" val="20002"/>
                    </a:ext>
                  </a:extLst>
                </a:gridCol>
                <a:gridCol w="1231415">
                  <a:extLst>
                    <a:ext uri="{9D8B030D-6E8A-4147-A177-3AD203B41FA5}">
                      <a16:colId xmlns:a16="http://schemas.microsoft.com/office/drawing/2014/main" xmlns="" val="20003"/>
                    </a:ext>
                  </a:extLst>
                </a:gridCol>
                <a:gridCol w="2120647">
                  <a:extLst>
                    <a:ext uri="{9D8B030D-6E8A-4147-A177-3AD203B41FA5}">
                      <a16:colId xmlns:a16="http://schemas.microsoft.com/office/drawing/2014/main" xmlns=""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994988759"/>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a16="http://schemas.microsoft.com/office/drawing/2014/main" xmlns="" val="20000"/>
                    </a:ext>
                  </a:extLst>
                </a:gridCol>
                <a:gridCol w="1143330">
                  <a:extLst>
                    <a:ext uri="{9D8B030D-6E8A-4147-A177-3AD203B41FA5}">
                      <a16:colId xmlns:a16="http://schemas.microsoft.com/office/drawing/2014/main" xmlns="" val="20001"/>
                    </a:ext>
                  </a:extLst>
                </a:gridCol>
                <a:gridCol w="1143330">
                  <a:extLst>
                    <a:ext uri="{9D8B030D-6E8A-4147-A177-3AD203B41FA5}">
                      <a16:colId xmlns:a16="http://schemas.microsoft.com/office/drawing/2014/main" xmlns="" val="20002"/>
                    </a:ext>
                  </a:extLst>
                </a:gridCol>
                <a:gridCol w="1143330">
                  <a:extLst>
                    <a:ext uri="{9D8B030D-6E8A-4147-A177-3AD203B41FA5}">
                      <a16:colId xmlns:a16="http://schemas.microsoft.com/office/drawing/2014/main" xmlns="" val="20003"/>
                    </a:ext>
                  </a:extLst>
                </a:gridCol>
                <a:gridCol w="1968953">
                  <a:extLst>
                    <a:ext uri="{9D8B030D-6E8A-4147-A177-3AD203B41FA5}">
                      <a16:colId xmlns:a16="http://schemas.microsoft.com/office/drawing/2014/main" xmlns=""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a16="http://schemas.microsoft.com/office/drawing/2014/main" xmlns="" val="20000"/>
                    </a:ext>
                  </a:extLst>
                </a:gridCol>
                <a:gridCol w="1168497">
                  <a:extLst>
                    <a:ext uri="{9D8B030D-6E8A-4147-A177-3AD203B41FA5}">
                      <a16:colId xmlns:a16="http://schemas.microsoft.com/office/drawing/2014/main" xmlns="" val="20001"/>
                    </a:ext>
                  </a:extLst>
                </a:gridCol>
                <a:gridCol w="1168497">
                  <a:extLst>
                    <a:ext uri="{9D8B030D-6E8A-4147-A177-3AD203B41FA5}">
                      <a16:colId xmlns:a16="http://schemas.microsoft.com/office/drawing/2014/main" xmlns="" val="20002"/>
                    </a:ext>
                  </a:extLst>
                </a:gridCol>
                <a:gridCol w="1168497">
                  <a:extLst>
                    <a:ext uri="{9D8B030D-6E8A-4147-A177-3AD203B41FA5}">
                      <a16:colId xmlns:a16="http://schemas.microsoft.com/office/drawing/2014/main" xmlns="" val="20003"/>
                    </a:ext>
                  </a:extLst>
                </a:gridCol>
                <a:gridCol w="2012294">
                  <a:extLst>
                    <a:ext uri="{9D8B030D-6E8A-4147-A177-3AD203B41FA5}">
                      <a16:colId xmlns:a16="http://schemas.microsoft.com/office/drawing/2014/main" xmlns=""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xmlns="" val="20000"/>
                    </a:ext>
                  </a:extLst>
                </a:gridCol>
                <a:gridCol w="1208027">
                  <a:extLst>
                    <a:ext uri="{9D8B030D-6E8A-4147-A177-3AD203B41FA5}">
                      <a16:colId xmlns:a16="http://schemas.microsoft.com/office/drawing/2014/main" xmlns="" val="20001"/>
                    </a:ext>
                  </a:extLst>
                </a:gridCol>
                <a:gridCol w="1208027">
                  <a:extLst>
                    <a:ext uri="{9D8B030D-6E8A-4147-A177-3AD203B41FA5}">
                      <a16:colId xmlns:a16="http://schemas.microsoft.com/office/drawing/2014/main" xmlns="" val="20002"/>
                    </a:ext>
                  </a:extLst>
                </a:gridCol>
                <a:gridCol w="1208027">
                  <a:extLst>
                    <a:ext uri="{9D8B030D-6E8A-4147-A177-3AD203B41FA5}">
                      <a16:colId xmlns:a16="http://schemas.microsoft.com/office/drawing/2014/main" xmlns="" val="20003"/>
                    </a:ext>
                  </a:extLst>
                </a:gridCol>
                <a:gridCol w="2944432">
                  <a:extLst>
                    <a:ext uri="{9D8B030D-6E8A-4147-A177-3AD203B41FA5}">
                      <a16:colId xmlns:a16="http://schemas.microsoft.com/office/drawing/2014/main" xmlns=""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xmlns="" val="20000"/>
                    </a:ext>
                  </a:extLst>
                </a:gridCol>
                <a:gridCol w="1321280">
                  <a:extLst>
                    <a:ext uri="{9D8B030D-6E8A-4147-A177-3AD203B41FA5}">
                      <a16:colId xmlns:a16="http://schemas.microsoft.com/office/drawing/2014/main" xmlns="" val="20001"/>
                    </a:ext>
                  </a:extLst>
                </a:gridCol>
                <a:gridCol w="1321280">
                  <a:extLst>
                    <a:ext uri="{9D8B030D-6E8A-4147-A177-3AD203B41FA5}">
                      <a16:colId xmlns:a16="http://schemas.microsoft.com/office/drawing/2014/main" xmlns="" val="20002"/>
                    </a:ext>
                  </a:extLst>
                </a:gridCol>
                <a:gridCol w="1321280">
                  <a:extLst>
                    <a:ext uri="{9D8B030D-6E8A-4147-A177-3AD203B41FA5}">
                      <a16:colId xmlns:a16="http://schemas.microsoft.com/office/drawing/2014/main" xmlns="" val="20003"/>
                    </a:ext>
                  </a:extLst>
                </a:gridCol>
                <a:gridCol w="2275405">
                  <a:extLst>
                    <a:ext uri="{9D8B030D-6E8A-4147-A177-3AD203B41FA5}">
                      <a16:colId xmlns:a16="http://schemas.microsoft.com/office/drawing/2014/main" xmlns=""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pic>
        <p:nvPicPr>
          <p:cNvPr id="9" name="图片 8" descr="C:\Users\Asus\AppData\Local\Temp\WeChat Files\461158322757388581.jpg"/>
          <p:cNvPicPr/>
          <p:nvPr/>
        </p:nvPicPr>
        <p:blipFill>
          <a:blip r:embed="rId3">
            <a:extLst>
              <a:ext uri="{28A0092B-C50C-407E-A947-70E740481C1C}">
                <a14:useLocalDpi xmlns:a14="http://schemas.microsoft.com/office/drawing/2010/main" val="0"/>
              </a:ext>
            </a:extLst>
          </a:blip>
          <a:srcRect/>
          <a:stretch>
            <a:fillRect/>
          </a:stretch>
        </p:blipFill>
        <p:spPr bwMode="auto">
          <a:xfrm>
            <a:off x="512828" y="1779695"/>
            <a:ext cx="8136565" cy="1872130"/>
          </a:xfrm>
          <a:prstGeom prst="rect">
            <a:avLst/>
          </a:prstGeom>
          <a:noFill/>
          <a:ln>
            <a:noFill/>
          </a:ln>
        </p:spPr>
      </p:pic>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   2018/11/11</a:t>
            </a:r>
          </a:p>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a16="http://schemas.microsoft.com/office/drawing/2014/main" xmlns=""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a16="http://schemas.microsoft.com/office/drawing/2014/main" xmlns=""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第八次系统分析会议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0.3.docx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0.6.docx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64883654"/>
              </p:ext>
            </p:extLst>
          </p:nvPr>
        </p:nvGraphicFramePr>
        <p:xfrm>
          <a:off x="683730" y="1059644"/>
          <a:ext cx="7560525" cy="3456239"/>
        </p:xfrm>
        <a:graphic>
          <a:graphicData uri="http://schemas.openxmlformats.org/drawingml/2006/table">
            <a:tbl>
              <a:tblPr firstRow="1" firstCol="1" bandRow="1">
                <a:tableStyleId>{5C22544A-7EE6-4342-B048-85BDC9FD1C3A}</a:tableStyleId>
              </a:tblPr>
              <a:tblGrid>
                <a:gridCol w="1361550">
                  <a:extLst>
                    <a:ext uri="{9D8B030D-6E8A-4147-A177-3AD203B41FA5}">
                      <a16:colId xmlns:a16="http://schemas.microsoft.com/office/drawing/2014/main" xmlns="" val="20000"/>
                    </a:ext>
                  </a:extLst>
                </a:gridCol>
                <a:gridCol w="2420535">
                  <a:extLst>
                    <a:ext uri="{9D8B030D-6E8A-4147-A177-3AD203B41FA5}">
                      <a16:colId xmlns:a16="http://schemas.microsoft.com/office/drawing/2014/main" xmlns="" val="20001"/>
                    </a:ext>
                  </a:extLst>
                </a:gridCol>
                <a:gridCol w="1356083">
                  <a:extLst>
                    <a:ext uri="{9D8B030D-6E8A-4147-A177-3AD203B41FA5}">
                      <a16:colId xmlns:a16="http://schemas.microsoft.com/office/drawing/2014/main" xmlns="" val="20002"/>
                    </a:ext>
                  </a:extLst>
                </a:gridCol>
                <a:gridCol w="2422357">
                  <a:extLst>
                    <a:ext uri="{9D8B030D-6E8A-4147-A177-3AD203B41FA5}">
                      <a16:colId xmlns:a16="http://schemas.microsoft.com/office/drawing/2014/main" xmlns="" val="20003"/>
                    </a:ext>
                  </a:extLst>
                </a:gridCol>
              </a:tblGrid>
              <a:tr h="265864">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备注</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0"/>
                  </a:ext>
                </a:extLst>
              </a:tr>
              <a:tr h="531729">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531729">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531729">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1063459">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r h="531729">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WBS</a:t>
                      </a:r>
                      <a:r>
                        <a:rPr lang="zh-CN" sz="1600" kern="100" dirty="0">
                          <a:effectLst/>
                        </a:rPr>
                        <a:t>图的修改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2018/11/22</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xmlns="" val="20000"/>
                    </a:ext>
                  </a:extLst>
                </a:gridCol>
                <a:gridCol w="1883414">
                  <a:extLst>
                    <a:ext uri="{9D8B030D-6E8A-4147-A177-3AD203B41FA5}">
                      <a16:colId xmlns:a16="http://schemas.microsoft.com/office/drawing/2014/main" xmlns="" val="20001"/>
                    </a:ext>
                  </a:extLst>
                </a:gridCol>
                <a:gridCol w="1884342">
                  <a:extLst>
                    <a:ext uri="{9D8B030D-6E8A-4147-A177-3AD203B41FA5}">
                      <a16:colId xmlns:a16="http://schemas.microsoft.com/office/drawing/2014/main" xmlns="" val="20002"/>
                    </a:ext>
                  </a:extLst>
                </a:gridCol>
                <a:gridCol w="2485396">
                  <a:extLst>
                    <a:ext uri="{9D8B030D-6E8A-4147-A177-3AD203B41FA5}">
                      <a16:colId xmlns:a16="http://schemas.microsoft.com/office/drawing/2014/main" xmlns=""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xmlns="" val="20000"/>
                    </a:ext>
                  </a:extLst>
                </a:gridCol>
                <a:gridCol w="1349381">
                  <a:extLst>
                    <a:ext uri="{9D8B030D-6E8A-4147-A177-3AD203B41FA5}">
                      <a16:colId xmlns:a16="http://schemas.microsoft.com/office/drawing/2014/main" xmlns="" val="20001"/>
                    </a:ext>
                  </a:extLst>
                </a:gridCol>
                <a:gridCol w="1512105">
                  <a:extLst>
                    <a:ext uri="{9D8B030D-6E8A-4147-A177-3AD203B41FA5}">
                      <a16:colId xmlns:a16="http://schemas.microsoft.com/office/drawing/2014/main" xmlns="" val="20002"/>
                    </a:ext>
                  </a:extLst>
                </a:gridCol>
                <a:gridCol w="1224085">
                  <a:extLst>
                    <a:ext uri="{9D8B030D-6E8A-4147-A177-3AD203B41FA5}">
                      <a16:colId xmlns:a16="http://schemas.microsoft.com/office/drawing/2014/main" xmlns="" val="20003"/>
                    </a:ext>
                  </a:extLst>
                </a:gridCol>
                <a:gridCol w="2448170">
                  <a:extLst>
                    <a:ext uri="{9D8B030D-6E8A-4147-A177-3AD203B41FA5}">
                      <a16:colId xmlns:a16="http://schemas.microsoft.com/office/drawing/2014/main" xmlns=""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994</TotalTime>
  <Pages>0</Pages>
  <Words>3570</Words>
  <Characters>0</Characters>
  <Application>Microsoft Office PowerPoint</Application>
  <DocSecurity>0</DocSecurity>
  <PresentationFormat>全屏显示(16:9)</PresentationFormat>
  <Lines>0</Lines>
  <Paragraphs>798</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327</cp:revision>
  <dcterms:created xsi:type="dcterms:W3CDTF">2014-07-25T06:09:36Z</dcterms:created>
  <dcterms:modified xsi:type="dcterms:W3CDTF">2018-11-22T13:53:55Z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