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61" r:id="rId3"/>
    <p:sldId id="272" r:id="rId4"/>
    <p:sldId id="260" r:id="rId5"/>
    <p:sldId id="259" r:id="rId6"/>
    <p:sldId id="262" r:id="rId7"/>
    <p:sldId id="263" r:id="rId8"/>
    <p:sldId id="265" r:id="rId9"/>
    <p:sldId id="273" r:id="rId10"/>
    <p:sldId id="274" r:id="rId11"/>
    <p:sldId id="276" r:id="rId12"/>
    <p:sldId id="277" r:id="rId13"/>
    <p:sldId id="266" r:id="rId14"/>
    <p:sldId id="275" r:id="rId15"/>
    <p:sldId id="267" r:id="rId16"/>
    <p:sldId id="268" r:id="rId17"/>
    <p:sldId id="271" r:id="rId18"/>
    <p:sldId id="278" r:id="rId19"/>
    <p:sldId id="269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89" autoAdjust="0"/>
    <p:restoredTop sz="94660"/>
  </p:normalViewPr>
  <p:slideViewPr>
    <p:cSldViewPr snapToGrid="0">
      <p:cViewPr varScale="1">
        <p:scale>
          <a:sx n="69" d="100"/>
          <a:sy n="69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0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ran jyothi bodduluri" userId="1dba273bd2e869c5" providerId="LiveId" clId="{0270BD10-04E3-437E-A7BE-7AC3E99087AA}"/>
    <pc:docChg chg="undo custSel addSld delSld modSld sldOrd">
      <pc:chgData name="kiran jyothi bodduluri" userId="1dba273bd2e869c5" providerId="LiveId" clId="{0270BD10-04E3-437E-A7BE-7AC3E99087AA}" dt="2022-11-29T04:48:17.077" v="2195" actId="2696"/>
      <pc:docMkLst>
        <pc:docMk/>
      </pc:docMkLst>
      <pc:sldChg chg="addSp delSp modSp mod">
        <pc:chgData name="kiran jyothi bodduluri" userId="1dba273bd2e869c5" providerId="LiveId" clId="{0270BD10-04E3-437E-A7BE-7AC3E99087AA}" dt="2022-11-29T02:23:55.853" v="276" actId="14100"/>
        <pc:sldMkLst>
          <pc:docMk/>
          <pc:sldMk cId="4043737824" sldId="257"/>
        </pc:sldMkLst>
        <pc:picChg chg="del mod">
          <ac:chgData name="kiran jyothi bodduluri" userId="1dba273bd2e869c5" providerId="LiveId" clId="{0270BD10-04E3-437E-A7BE-7AC3E99087AA}" dt="2022-11-29T02:23:09.092" v="269" actId="478"/>
          <ac:picMkLst>
            <pc:docMk/>
            <pc:sldMk cId="4043737824" sldId="257"/>
            <ac:picMk id="5" creationId="{282CF6DD-7FE8-4063-9551-1B7BBCE92ABE}"/>
          </ac:picMkLst>
        </pc:picChg>
        <pc:picChg chg="add mod">
          <ac:chgData name="kiran jyothi bodduluri" userId="1dba273bd2e869c5" providerId="LiveId" clId="{0270BD10-04E3-437E-A7BE-7AC3E99087AA}" dt="2022-11-29T02:23:55.853" v="276" actId="14100"/>
          <ac:picMkLst>
            <pc:docMk/>
            <pc:sldMk cId="4043737824" sldId="257"/>
            <ac:picMk id="6" creationId="{031AF766-CF0C-64D5-56FE-1819BADFE0AE}"/>
          </ac:picMkLst>
        </pc:picChg>
      </pc:sldChg>
      <pc:sldChg chg="modSp mod ord">
        <pc:chgData name="kiran jyothi bodduluri" userId="1dba273bd2e869c5" providerId="LiveId" clId="{0270BD10-04E3-437E-A7BE-7AC3E99087AA}" dt="2022-11-29T03:36:52.226" v="931"/>
        <pc:sldMkLst>
          <pc:docMk/>
          <pc:sldMk cId="939388323" sldId="259"/>
        </pc:sldMkLst>
        <pc:spChg chg="mod">
          <ac:chgData name="kiran jyothi bodduluri" userId="1dba273bd2e869c5" providerId="LiveId" clId="{0270BD10-04E3-437E-A7BE-7AC3E99087AA}" dt="2022-11-29T02:15:54.770" v="64" actId="20577"/>
          <ac:spMkLst>
            <pc:docMk/>
            <pc:sldMk cId="939388323" sldId="259"/>
            <ac:spMk id="5" creationId="{8760C1A2-4DF3-34FA-5E28-7010D88C12A6}"/>
          </ac:spMkLst>
        </pc:spChg>
      </pc:sldChg>
      <pc:sldChg chg="modSp mod">
        <pc:chgData name="kiran jyothi bodduluri" userId="1dba273bd2e869c5" providerId="LiveId" clId="{0270BD10-04E3-437E-A7BE-7AC3E99087AA}" dt="2022-11-29T02:28:24.528" v="323" actId="1076"/>
        <pc:sldMkLst>
          <pc:docMk/>
          <pc:sldMk cId="349642551" sldId="260"/>
        </pc:sldMkLst>
        <pc:spChg chg="mod">
          <ac:chgData name="kiran jyothi bodduluri" userId="1dba273bd2e869c5" providerId="LiveId" clId="{0270BD10-04E3-437E-A7BE-7AC3E99087AA}" dt="2022-11-29T02:27:29.414" v="307" actId="1076"/>
          <ac:spMkLst>
            <pc:docMk/>
            <pc:sldMk cId="349642551" sldId="260"/>
            <ac:spMk id="2" creationId="{85F167C8-465A-4E4C-4E1C-2823BB136A00}"/>
          </ac:spMkLst>
        </pc:spChg>
        <pc:spChg chg="mod">
          <ac:chgData name="kiran jyothi bodduluri" userId="1dba273bd2e869c5" providerId="LiveId" clId="{0270BD10-04E3-437E-A7BE-7AC3E99087AA}" dt="2022-11-29T02:28:24.528" v="323" actId="1076"/>
          <ac:spMkLst>
            <pc:docMk/>
            <pc:sldMk cId="349642551" sldId="260"/>
            <ac:spMk id="3" creationId="{8F877FAA-CD17-1A08-E802-B9BB75700EA6}"/>
          </ac:spMkLst>
        </pc:spChg>
      </pc:sldChg>
      <pc:sldChg chg="modSp mod ord">
        <pc:chgData name="kiran jyothi bodduluri" userId="1dba273bd2e869c5" providerId="LiveId" clId="{0270BD10-04E3-437E-A7BE-7AC3E99087AA}" dt="2022-11-29T03:41:29.601" v="1124" actId="20577"/>
        <pc:sldMkLst>
          <pc:docMk/>
          <pc:sldMk cId="612411576" sldId="261"/>
        </pc:sldMkLst>
        <pc:spChg chg="mod">
          <ac:chgData name="kiran jyothi bodduluri" userId="1dba273bd2e869c5" providerId="LiveId" clId="{0270BD10-04E3-437E-A7BE-7AC3E99087AA}" dt="2022-11-29T03:41:29.601" v="1124" actId="20577"/>
          <ac:spMkLst>
            <pc:docMk/>
            <pc:sldMk cId="612411576" sldId="261"/>
            <ac:spMk id="3" creationId="{8088649A-1186-A350-E390-960987AE6593}"/>
          </ac:spMkLst>
        </pc:spChg>
      </pc:sldChg>
      <pc:sldChg chg="modSp add del mod">
        <pc:chgData name="kiran jyothi bodduluri" userId="1dba273bd2e869c5" providerId="LiveId" clId="{0270BD10-04E3-437E-A7BE-7AC3E99087AA}" dt="2022-11-29T04:08:22.407" v="1400" actId="20577"/>
        <pc:sldMkLst>
          <pc:docMk/>
          <pc:sldMk cId="2125661148" sldId="262"/>
        </pc:sldMkLst>
        <pc:spChg chg="mod">
          <ac:chgData name="kiran jyothi bodduluri" userId="1dba273bd2e869c5" providerId="LiveId" clId="{0270BD10-04E3-437E-A7BE-7AC3E99087AA}" dt="2022-11-29T03:44:25.588" v="1300" actId="20577"/>
          <ac:spMkLst>
            <pc:docMk/>
            <pc:sldMk cId="2125661148" sldId="262"/>
            <ac:spMk id="2" creationId="{56C6AD15-B2FA-9E97-A825-7D1C9FD0858E}"/>
          </ac:spMkLst>
        </pc:spChg>
        <pc:spChg chg="mod">
          <ac:chgData name="kiran jyothi bodduluri" userId="1dba273bd2e869c5" providerId="LiveId" clId="{0270BD10-04E3-437E-A7BE-7AC3E99087AA}" dt="2022-11-29T04:08:22.407" v="1400" actId="20577"/>
          <ac:spMkLst>
            <pc:docMk/>
            <pc:sldMk cId="2125661148" sldId="262"/>
            <ac:spMk id="3" creationId="{D1CB86CA-108A-869A-F2E4-0EC90B31A99E}"/>
          </ac:spMkLst>
        </pc:spChg>
      </pc:sldChg>
      <pc:sldChg chg="addSp modSp mod modClrScheme chgLayout">
        <pc:chgData name="kiran jyothi bodduluri" userId="1dba273bd2e869c5" providerId="LiveId" clId="{0270BD10-04E3-437E-A7BE-7AC3E99087AA}" dt="2022-11-29T03:45:14.838" v="1304" actId="12"/>
        <pc:sldMkLst>
          <pc:docMk/>
          <pc:sldMk cId="3200505462" sldId="263"/>
        </pc:sldMkLst>
        <pc:spChg chg="mod ord">
          <ac:chgData name="kiran jyothi bodduluri" userId="1dba273bd2e869c5" providerId="LiveId" clId="{0270BD10-04E3-437E-A7BE-7AC3E99087AA}" dt="2022-11-29T02:49:53.538" v="691" actId="20577"/>
          <ac:spMkLst>
            <pc:docMk/>
            <pc:sldMk cId="3200505462" sldId="263"/>
            <ac:spMk id="2" creationId="{A5CA6CFE-C9E2-71F6-949F-BE066DCC2EDA}"/>
          </ac:spMkLst>
        </pc:spChg>
        <pc:spChg chg="mod ord">
          <ac:chgData name="kiran jyothi bodduluri" userId="1dba273bd2e869c5" providerId="LiveId" clId="{0270BD10-04E3-437E-A7BE-7AC3E99087AA}" dt="2022-11-29T03:45:14.838" v="1304" actId="12"/>
          <ac:spMkLst>
            <pc:docMk/>
            <pc:sldMk cId="3200505462" sldId="263"/>
            <ac:spMk id="3" creationId="{9C7017C8-94CE-AAEE-1E77-BB41CE11EAE8}"/>
          </ac:spMkLst>
        </pc:spChg>
        <pc:spChg chg="add mod ord">
          <ac:chgData name="kiran jyothi bodduluri" userId="1dba273bd2e869c5" providerId="LiveId" clId="{0270BD10-04E3-437E-A7BE-7AC3E99087AA}" dt="2022-11-29T02:53:55.792" v="830" actId="20577"/>
          <ac:spMkLst>
            <pc:docMk/>
            <pc:sldMk cId="3200505462" sldId="263"/>
            <ac:spMk id="4" creationId="{3CE55BD7-C835-19E2-A204-CC8C1E445F51}"/>
          </ac:spMkLst>
        </pc:spChg>
      </pc:sldChg>
      <pc:sldChg chg="del">
        <pc:chgData name="kiran jyothi bodduluri" userId="1dba273bd2e869c5" providerId="LiveId" clId="{0270BD10-04E3-437E-A7BE-7AC3E99087AA}" dt="2022-11-29T04:48:17.077" v="2195" actId="2696"/>
        <pc:sldMkLst>
          <pc:docMk/>
          <pc:sldMk cId="2966093542" sldId="264"/>
        </pc:sldMkLst>
      </pc:sldChg>
      <pc:sldChg chg="addSp delSp modSp mod modClrScheme chgLayout">
        <pc:chgData name="kiran jyothi bodduluri" userId="1dba273bd2e869c5" providerId="LiveId" clId="{0270BD10-04E3-437E-A7BE-7AC3E99087AA}" dt="2022-11-29T04:35:51.934" v="1831" actId="20577"/>
        <pc:sldMkLst>
          <pc:docMk/>
          <pc:sldMk cId="3019713905" sldId="266"/>
        </pc:sldMkLst>
        <pc:spChg chg="mod ord">
          <ac:chgData name="kiran jyothi bodduluri" userId="1dba273bd2e869c5" providerId="LiveId" clId="{0270BD10-04E3-437E-A7BE-7AC3E99087AA}" dt="2022-11-29T04:30:51.447" v="1766" actId="700"/>
          <ac:spMkLst>
            <pc:docMk/>
            <pc:sldMk cId="3019713905" sldId="266"/>
            <ac:spMk id="2" creationId="{B081F0FF-FAB6-7B1A-CB4F-D2B72BA545DD}"/>
          </ac:spMkLst>
        </pc:spChg>
        <pc:spChg chg="add del mod ord">
          <ac:chgData name="kiran jyothi bodduluri" userId="1dba273bd2e869c5" providerId="LiveId" clId="{0270BD10-04E3-437E-A7BE-7AC3E99087AA}" dt="2022-11-29T04:35:51.934" v="1831" actId="20577"/>
          <ac:spMkLst>
            <pc:docMk/>
            <pc:sldMk cId="3019713905" sldId="266"/>
            <ac:spMk id="3" creationId="{DD67A92D-905F-C36B-A273-9888A2C70043}"/>
          </ac:spMkLst>
        </pc:spChg>
        <pc:spChg chg="add del mod ord">
          <ac:chgData name="kiran jyothi bodduluri" userId="1dba273bd2e869c5" providerId="LiveId" clId="{0270BD10-04E3-437E-A7BE-7AC3E99087AA}" dt="2022-11-29T04:24:20.940" v="1584" actId="700"/>
          <ac:spMkLst>
            <pc:docMk/>
            <pc:sldMk cId="3019713905" sldId="266"/>
            <ac:spMk id="4" creationId="{F1FCFBF1-F424-7A32-9FA9-B39304F16DC7}"/>
          </ac:spMkLst>
        </pc:spChg>
        <pc:spChg chg="add del mod ord">
          <ac:chgData name="kiran jyothi bodduluri" userId="1dba273bd2e869c5" providerId="LiveId" clId="{0270BD10-04E3-437E-A7BE-7AC3E99087AA}" dt="2022-11-29T04:24:20.940" v="1584" actId="700"/>
          <ac:spMkLst>
            <pc:docMk/>
            <pc:sldMk cId="3019713905" sldId="266"/>
            <ac:spMk id="5" creationId="{B583843E-C395-F948-6DE6-C866CEE3AC55}"/>
          </ac:spMkLst>
        </pc:spChg>
        <pc:spChg chg="add mod ord">
          <ac:chgData name="kiran jyothi bodduluri" userId="1dba273bd2e869c5" providerId="LiveId" clId="{0270BD10-04E3-437E-A7BE-7AC3E99087AA}" dt="2022-11-29T04:34:44.228" v="1819" actId="255"/>
          <ac:spMkLst>
            <pc:docMk/>
            <pc:sldMk cId="3019713905" sldId="266"/>
            <ac:spMk id="7" creationId="{125AEDA2-7A68-415D-5C64-94B2A045B9A8}"/>
          </ac:spMkLst>
        </pc:spChg>
        <pc:picChg chg="add mod">
          <ac:chgData name="kiran jyothi bodduluri" userId="1dba273bd2e869c5" providerId="LiveId" clId="{0270BD10-04E3-437E-A7BE-7AC3E99087AA}" dt="2022-11-29T04:24:19.192" v="1580"/>
          <ac:picMkLst>
            <pc:docMk/>
            <pc:sldMk cId="3019713905" sldId="266"/>
            <ac:picMk id="6" creationId="{CBD30B41-A526-4B47-67E0-DF9CC43AE721}"/>
          </ac:picMkLst>
        </pc:picChg>
      </pc:sldChg>
      <pc:sldChg chg="modSp mod">
        <pc:chgData name="kiran jyothi bodduluri" userId="1dba273bd2e869c5" providerId="LiveId" clId="{0270BD10-04E3-437E-A7BE-7AC3E99087AA}" dt="2022-11-29T02:48:43.824" v="662" actId="5793"/>
        <pc:sldMkLst>
          <pc:docMk/>
          <pc:sldMk cId="3605993007" sldId="267"/>
        </pc:sldMkLst>
        <pc:spChg chg="mod">
          <ac:chgData name="kiran jyothi bodduluri" userId="1dba273bd2e869c5" providerId="LiveId" clId="{0270BD10-04E3-437E-A7BE-7AC3E99087AA}" dt="2022-11-29T02:48:43.824" v="662" actId="5793"/>
          <ac:spMkLst>
            <pc:docMk/>
            <pc:sldMk cId="3605993007" sldId="267"/>
            <ac:spMk id="3" creationId="{0546A434-B776-1071-2275-CAE89BA44AB4}"/>
          </ac:spMkLst>
        </pc:spChg>
      </pc:sldChg>
      <pc:sldChg chg="modSp mod">
        <pc:chgData name="kiran jyothi bodduluri" userId="1dba273bd2e869c5" providerId="LiveId" clId="{0270BD10-04E3-437E-A7BE-7AC3E99087AA}" dt="2022-11-29T02:19:19.602" v="129" actId="21"/>
        <pc:sldMkLst>
          <pc:docMk/>
          <pc:sldMk cId="2345052545" sldId="268"/>
        </pc:sldMkLst>
        <pc:spChg chg="mod">
          <ac:chgData name="kiran jyothi bodduluri" userId="1dba273bd2e869c5" providerId="LiveId" clId="{0270BD10-04E3-437E-A7BE-7AC3E99087AA}" dt="2022-11-29T02:19:19.602" v="129" actId="21"/>
          <ac:spMkLst>
            <pc:docMk/>
            <pc:sldMk cId="2345052545" sldId="268"/>
            <ac:spMk id="3" creationId="{07C51B24-D75C-9E84-4F90-69C033D868F8}"/>
          </ac:spMkLst>
        </pc:spChg>
      </pc:sldChg>
      <pc:sldChg chg="modSp mod">
        <pc:chgData name="kiran jyothi bodduluri" userId="1dba273bd2e869c5" providerId="LiveId" clId="{0270BD10-04E3-437E-A7BE-7AC3E99087AA}" dt="2022-11-29T04:24:25.319" v="1586" actId="20577"/>
        <pc:sldMkLst>
          <pc:docMk/>
          <pc:sldMk cId="303874629" sldId="269"/>
        </pc:sldMkLst>
        <pc:spChg chg="mod">
          <ac:chgData name="kiran jyothi bodduluri" userId="1dba273bd2e869c5" providerId="LiveId" clId="{0270BD10-04E3-437E-A7BE-7AC3E99087AA}" dt="2022-11-29T04:24:25.319" v="1586" actId="20577"/>
          <ac:spMkLst>
            <pc:docMk/>
            <pc:sldMk cId="303874629" sldId="269"/>
            <ac:spMk id="3" creationId="{C107BCC5-C088-66A6-56AD-5E44F51671CD}"/>
          </ac:spMkLst>
        </pc:spChg>
      </pc:sldChg>
      <pc:sldChg chg="modSp mod setBg">
        <pc:chgData name="kiran jyothi bodduluri" userId="1dba273bd2e869c5" providerId="LiveId" clId="{0270BD10-04E3-437E-A7BE-7AC3E99087AA}" dt="2022-11-29T02:27:09.965" v="306" actId="1076"/>
        <pc:sldMkLst>
          <pc:docMk/>
          <pc:sldMk cId="936453194" sldId="270"/>
        </pc:sldMkLst>
        <pc:spChg chg="mod">
          <ac:chgData name="kiran jyothi bodduluri" userId="1dba273bd2e869c5" providerId="LiveId" clId="{0270BD10-04E3-437E-A7BE-7AC3E99087AA}" dt="2022-11-29T02:27:09.965" v="306" actId="1076"/>
          <ac:spMkLst>
            <pc:docMk/>
            <pc:sldMk cId="936453194" sldId="270"/>
            <ac:spMk id="2" creationId="{ADC86705-3CEF-95F5-E40E-FDB428BA829E}"/>
          </ac:spMkLst>
        </pc:spChg>
      </pc:sldChg>
      <pc:sldChg chg="addSp delSp modSp new mod">
        <pc:chgData name="kiran jyothi bodduluri" userId="1dba273bd2e869c5" providerId="LiveId" clId="{0270BD10-04E3-437E-A7BE-7AC3E99087AA}" dt="2022-11-29T02:19:33.122" v="140" actId="20577"/>
        <pc:sldMkLst>
          <pc:docMk/>
          <pc:sldMk cId="509395818" sldId="271"/>
        </pc:sldMkLst>
        <pc:spChg chg="add del mod">
          <ac:chgData name="kiran jyothi bodduluri" userId="1dba273bd2e869c5" providerId="LiveId" clId="{0270BD10-04E3-437E-A7BE-7AC3E99087AA}" dt="2022-11-29T02:19:10.055" v="128" actId="20577"/>
          <ac:spMkLst>
            <pc:docMk/>
            <pc:sldMk cId="509395818" sldId="271"/>
            <ac:spMk id="2" creationId="{4B75D904-9576-48E0-C545-D42ECB1FF92D}"/>
          </ac:spMkLst>
        </pc:spChg>
        <pc:spChg chg="mod">
          <ac:chgData name="kiran jyothi bodduluri" userId="1dba273bd2e869c5" providerId="LiveId" clId="{0270BD10-04E3-437E-A7BE-7AC3E99087AA}" dt="2022-11-29T02:19:33.122" v="140" actId="20577"/>
          <ac:spMkLst>
            <pc:docMk/>
            <pc:sldMk cId="509395818" sldId="271"/>
            <ac:spMk id="3" creationId="{D6F19EDA-C9AD-99A5-DF8D-461C24ACA6A6}"/>
          </ac:spMkLst>
        </pc:spChg>
      </pc:sldChg>
      <pc:sldChg chg="modSp new mod">
        <pc:chgData name="kiran jyothi bodduluri" userId="1dba273bd2e869c5" providerId="LiveId" clId="{0270BD10-04E3-437E-A7BE-7AC3E99087AA}" dt="2022-11-29T03:42:25.327" v="1259" actId="20577"/>
        <pc:sldMkLst>
          <pc:docMk/>
          <pc:sldMk cId="2305176794" sldId="272"/>
        </pc:sldMkLst>
        <pc:spChg chg="mod">
          <ac:chgData name="kiran jyothi bodduluri" userId="1dba273bd2e869c5" providerId="LiveId" clId="{0270BD10-04E3-437E-A7BE-7AC3E99087AA}" dt="2022-11-29T03:36:43.912" v="929" actId="20577"/>
          <ac:spMkLst>
            <pc:docMk/>
            <pc:sldMk cId="2305176794" sldId="272"/>
            <ac:spMk id="2" creationId="{170E6E7F-92C7-A934-E4EC-50FF43CA5617}"/>
          </ac:spMkLst>
        </pc:spChg>
        <pc:spChg chg="mod">
          <ac:chgData name="kiran jyothi bodduluri" userId="1dba273bd2e869c5" providerId="LiveId" clId="{0270BD10-04E3-437E-A7BE-7AC3E99087AA}" dt="2022-11-29T03:42:25.327" v="1259" actId="20577"/>
          <ac:spMkLst>
            <pc:docMk/>
            <pc:sldMk cId="2305176794" sldId="272"/>
            <ac:spMk id="3" creationId="{5033D64D-D24F-BA7A-9D81-92F663AC10F7}"/>
          </ac:spMkLst>
        </pc:spChg>
      </pc:sldChg>
      <pc:sldChg chg="addSp delSp modSp new del mod modClrScheme chgLayout">
        <pc:chgData name="kiran jyothi bodduluri" userId="1dba273bd2e869c5" providerId="LiveId" clId="{0270BD10-04E3-437E-A7BE-7AC3E99087AA}" dt="2022-11-29T04:17:23.517" v="1413" actId="2696"/>
        <pc:sldMkLst>
          <pc:docMk/>
          <pc:sldMk cId="2132906509" sldId="273"/>
        </pc:sldMkLst>
        <pc:spChg chg="mod ord">
          <ac:chgData name="kiran jyothi bodduluri" userId="1dba273bd2e869c5" providerId="LiveId" clId="{0270BD10-04E3-437E-A7BE-7AC3E99087AA}" dt="2022-11-29T04:17:15.040" v="1412"/>
          <ac:spMkLst>
            <pc:docMk/>
            <pc:sldMk cId="2132906509" sldId="273"/>
            <ac:spMk id="2" creationId="{47881A6C-9A53-3783-F954-E218C43BA530}"/>
          </ac:spMkLst>
        </pc:spChg>
        <pc:spChg chg="mod ord">
          <ac:chgData name="kiran jyothi bodduluri" userId="1dba273bd2e869c5" providerId="LiveId" clId="{0270BD10-04E3-437E-A7BE-7AC3E99087AA}" dt="2022-11-29T04:17:15.040" v="1412"/>
          <ac:spMkLst>
            <pc:docMk/>
            <pc:sldMk cId="2132906509" sldId="273"/>
            <ac:spMk id="3" creationId="{E62E1AA5-7C80-5AEC-8F5D-1FE3D19AA349}"/>
          </ac:spMkLst>
        </pc:spChg>
        <pc:spChg chg="add del mod ord">
          <ac:chgData name="kiran jyothi bodduluri" userId="1dba273bd2e869c5" providerId="LiveId" clId="{0270BD10-04E3-437E-A7BE-7AC3E99087AA}" dt="2022-11-29T04:17:08.750" v="1410" actId="700"/>
          <ac:spMkLst>
            <pc:docMk/>
            <pc:sldMk cId="2132906509" sldId="273"/>
            <ac:spMk id="6" creationId="{20D468B4-B7C8-F815-6968-647240A6B185}"/>
          </ac:spMkLst>
        </pc:spChg>
        <pc:spChg chg="add del mod ord">
          <ac:chgData name="kiran jyothi bodduluri" userId="1dba273bd2e869c5" providerId="LiveId" clId="{0270BD10-04E3-437E-A7BE-7AC3E99087AA}" dt="2022-11-29T04:17:14.090" v="1411"/>
          <ac:spMkLst>
            <pc:docMk/>
            <pc:sldMk cId="2132906509" sldId="273"/>
            <ac:spMk id="7" creationId="{057D0DCB-1FE8-6F83-CDDB-4016CE8F44D5}"/>
          </ac:spMkLst>
        </pc:spChg>
        <pc:spChg chg="add del mod">
          <ac:chgData name="kiran jyothi bodduluri" userId="1dba273bd2e869c5" providerId="LiveId" clId="{0270BD10-04E3-437E-A7BE-7AC3E99087AA}" dt="2022-11-29T04:17:14.090" v="1411"/>
          <ac:spMkLst>
            <pc:docMk/>
            <pc:sldMk cId="2132906509" sldId="273"/>
            <ac:spMk id="8" creationId="{AF1EF168-55A3-8B99-5CC3-63A6C787493B}"/>
          </ac:spMkLst>
        </pc:spChg>
        <pc:spChg chg="add del mod">
          <ac:chgData name="kiran jyothi bodduluri" userId="1dba273bd2e869c5" providerId="LiveId" clId="{0270BD10-04E3-437E-A7BE-7AC3E99087AA}" dt="2022-11-29T04:17:14.090" v="1411"/>
          <ac:spMkLst>
            <pc:docMk/>
            <pc:sldMk cId="2132906509" sldId="273"/>
            <ac:spMk id="9" creationId="{BDCC52B9-00AC-9C32-3598-C2EB3617E72B}"/>
          </ac:spMkLst>
        </pc:spChg>
        <pc:spChg chg="add del mod">
          <ac:chgData name="kiran jyothi bodduluri" userId="1dba273bd2e869c5" providerId="LiveId" clId="{0270BD10-04E3-437E-A7BE-7AC3E99087AA}" dt="2022-11-29T04:17:15.040" v="1412"/>
          <ac:spMkLst>
            <pc:docMk/>
            <pc:sldMk cId="2132906509" sldId="273"/>
            <ac:spMk id="10" creationId="{53C8423B-94CD-E069-B974-03C719DC2952}"/>
          </ac:spMkLst>
        </pc:spChg>
        <pc:spChg chg="add del mod">
          <ac:chgData name="kiran jyothi bodduluri" userId="1dba273bd2e869c5" providerId="LiveId" clId="{0270BD10-04E3-437E-A7BE-7AC3E99087AA}" dt="2022-11-29T04:17:15.040" v="1412"/>
          <ac:spMkLst>
            <pc:docMk/>
            <pc:sldMk cId="2132906509" sldId="273"/>
            <ac:spMk id="11" creationId="{28AE9574-29D5-CE99-24F3-021D95C9782D}"/>
          </ac:spMkLst>
        </pc:spChg>
        <pc:spChg chg="add del mod">
          <ac:chgData name="kiran jyothi bodduluri" userId="1dba273bd2e869c5" providerId="LiveId" clId="{0270BD10-04E3-437E-A7BE-7AC3E99087AA}" dt="2022-11-29T04:17:15.040" v="1412"/>
          <ac:spMkLst>
            <pc:docMk/>
            <pc:sldMk cId="2132906509" sldId="273"/>
            <ac:spMk id="12" creationId="{5328A646-E66A-39A3-4BB4-859B236226DB}"/>
          </ac:spMkLst>
        </pc:spChg>
        <pc:spChg chg="add mod">
          <ac:chgData name="kiran jyothi bodduluri" userId="1dba273bd2e869c5" providerId="LiveId" clId="{0270BD10-04E3-437E-A7BE-7AC3E99087AA}" dt="2022-11-29T04:17:15.040" v="1412"/>
          <ac:spMkLst>
            <pc:docMk/>
            <pc:sldMk cId="2132906509" sldId="273"/>
            <ac:spMk id="13" creationId="{94176A95-FE09-0F92-6756-8F114E81380B}"/>
          </ac:spMkLst>
        </pc:spChg>
        <pc:picChg chg="add del mod">
          <ac:chgData name="kiran jyothi bodduluri" userId="1dba273bd2e869c5" providerId="LiveId" clId="{0270BD10-04E3-437E-A7BE-7AC3E99087AA}" dt="2022-11-29T04:16:59.341" v="1409" actId="21"/>
          <ac:picMkLst>
            <pc:docMk/>
            <pc:sldMk cId="2132906509" sldId="273"/>
            <ac:picMk id="4" creationId="{30325C97-B797-6DA7-656C-EA345B9A4CDC}"/>
          </ac:picMkLst>
        </pc:picChg>
        <pc:picChg chg="add del mod">
          <ac:chgData name="kiran jyothi bodduluri" userId="1dba273bd2e869c5" providerId="LiveId" clId="{0270BD10-04E3-437E-A7BE-7AC3E99087AA}" dt="2022-11-29T04:16:03.739" v="1405" actId="21"/>
          <ac:picMkLst>
            <pc:docMk/>
            <pc:sldMk cId="2132906509" sldId="273"/>
            <ac:picMk id="5" creationId="{19727723-FF75-CC61-C92C-CAF9A1908658}"/>
          </ac:picMkLst>
        </pc:picChg>
      </pc:sldChg>
      <pc:sldChg chg="addSp delSp modSp new mod">
        <pc:chgData name="kiran jyothi bodduluri" userId="1dba273bd2e869c5" providerId="LiveId" clId="{0270BD10-04E3-437E-A7BE-7AC3E99087AA}" dt="2022-11-29T04:19:56.578" v="1484" actId="732"/>
        <pc:sldMkLst>
          <pc:docMk/>
          <pc:sldMk cId="3215621910" sldId="273"/>
        </pc:sldMkLst>
        <pc:spChg chg="mod">
          <ac:chgData name="kiran jyothi bodduluri" userId="1dba273bd2e869c5" providerId="LiveId" clId="{0270BD10-04E3-437E-A7BE-7AC3E99087AA}" dt="2022-11-29T04:17:34.477" v="1429" actId="20577"/>
          <ac:spMkLst>
            <pc:docMk/>
            <pc:sldMk cId="3215621910" sldId="273"/>
            <ac:spMk id="2" creationId="{3D2AD091-2AA6-0A6E-4888-202A5DD623E6}"/>
          </ac:spMkLst>
        </pc:spChg>
        <pc:spChg chg="add del mod">
          <ac:chgData name="kiran jyothi bodduluri" userId="1dba273bd2e869c5" providerId="LiveId" clId="{0270BD10-04E3-437E-A7BE-7AC3E99087AA}" dt="2022-11-29T04:18:23.758" v="1449" actId="20577"/>
          <ac:spMkLst>
            <pc:docMk/>
            <pc:sldMk cId="3215621910" sldId="273"/>
            <ac:spMk id="3" creationId="{F8E99C79-5EEE-6A6C-C010-6BE9F1E7FD0B}"/>
          </ac:spMkLst>
        </pc:spChg>
        <pc:spChg chg="mod">
          <ac:chgData name="kiran jyothi bodduluri" userId="1dba273bd2e869c5" providerId="LiveId" clId="{0270BD10-04E3-437E-A7BE-7AC3E99087AA}" dt="2022-11-29T04:19:44.172" v="1479" actId="20577"/>
          <ac:spMkLst>
            <pc:docMk/>
            <pc:sldMk cId="3215621910" sldId="273"/>
            <ac:spMk id="4" creationId="{A1A2954E-25C9-30EF-2951-26A6EDFB71EE}"/>
          </ac:spMkLst>
        </pc:spChg>
        <pc:picChg chg="add del mod">
          <ac:chgData name="kiran jyothi bodduluri" userId="1dba273bd2e869c5" providerId="LiveId" clId="{0270BD10-04E3-437E-A7BE-7AC3E99087AA}" dt="2022-11-29T04:17:51.461" v="1431"/>
          <ac:picMkLst>
            <pc:docMk/>
            <pc:sldMk cId="3215621910" sldId="273"/>
            <ac:picMk id="5" creationId="{5C70E9A4-FC40-A140-8142-8B9E3909977B}"/>
          </ac:picMkLst>
        </pc:picChg>
        <pc:picChg chg="add mod">
          <ac:chgData name="kiran jyothi bodduluri" userId="1dba273bd2e869c5" providerId="LiveId" clId="{0270BD10-04E3-437E-A7BE-7AC3E99087AA}" dt="2022-11-29T04:18:05.589" v="1444"/>
          <ac:picMkLst>
            <pc:docMk/>
            <pc:sldMk cId="3215621910" sldId="273"/>
            <ac:picMk id="6" creationId="{DDBA6FEB-D455-6DD0-33CE-E06815332105}"/>
          </ac:picMkLst>
        </pc:picChg>
        <pc:picChg chg="add mod modCrop">
          <ac:chgData name="kiran jyothi bodduluri" userId="1dba273bd2e869c5" providerId="LiveId" clId="{0270BD10-04E3-437E-A7BE-7AC3E99087AA}" dt="2022-11-29T04:19:56.578" v="1484" actId="732"/>
          <ac:picMkLst>
            <pc:docMk/>
            <pc:sldMk cId="3215621910" sldId="273"/>
            <ac:picMk id="7" creationId="{5D8EF3D9-359F-2E35-1D52-C836525633F3}"/>
          </ac:picMkLst>
        </pc:picChg>
      </pc:sldChg>
      <pc:sldChg chg="modSp new del mod">
        <pc:chgData name="kiran jyothi bodduluri" userId="1dba273bd2e869c5" providerId="LiveId" clId="{0270BD10-04E3-437E-A7BE-7AC3E99087AA}" dt="2022-11-29T03:44:14.539" v="1282" actId="2696"/>
        <pc:sldMkLst>
          <pc:docMk/>
          <pc:sldMk cId="3308636741" sldId="273"/>
        </pc:sldMkLst>
        <pc:spChg chg="mod">
          <ac:chgData name="kiran jyothi bodduluri" userId="1dba273bd2e869c5" providerId="LiveId" clId="{0270BD10-04E3-437E-A7BE-7AC3E99087AA}" dt="2022-11-29T03:43:30.171" v="1281" actId="20577"/>
          <ac:spMkLst>
            <pc:docMk/>
            <pc:sldMk cId="3308636741" sldId="273"/>
            <ac:spMk id="2" creationId="{5859A74B-4882-A392-F7DD-D3E158E0C1C0}"/>
          </ac:spMkLst>
        </pc:spChg>
      </pc:sldChg>
      <pc:sldChg chg="addSp modSp new mod">
        <pc:chgData name="kiran jyothi bodduluri" userId="1dba273bd2e869c5" providerId="LiveId" clId="{0270BD10-04E3-437E-A7BE-7AC3E99087AA}" dt="2022-11-29T04:42:45.145" v="2011" actId="20577"/>
        <pc:sldMkLst>
          <pc:docMk/>
          <pc:sldMk cId="898451860" sldId="274"/>
        </pc:sldMkLst>
        <pc:spChg chg="mod">
          <ac:chgData name="kiran jyothi bodduluri" userId="1dba273bd2e869c5" providerId="LiveId" clId="{0270BD10-04E3-437E-A7BE-7AC3E99087AA}" dt="2022-11-29T04:42:45.145" v="2011" actId="20577"/>
          <ac:spMkLst>
            <pc:docMk/>
            <pc:sldMk cId="898451860" sldId="274"/>
            <ac:spMk id="2" creationId="{9E003D83-1459-3056-56EE-A2158FC0D889}"/>
          </ac:spMkLst>
        </pc:spChg>
        <pc:spChg chg="mod">
          <ac:chgData name="kiran jyothi bodduluri" userId="1dba273bd2e869c5" providerId="LiveId" clId="{0270BD10-04E3-437E-A7BE-7AC3E99087AA}" dt="2022-11-29T04:20:26.761" v="1504" actId="20577"/>
          <ac:spMkLst>
            <pc:docMk/>
            <pc:sldMk cId="898451860" sldId="274"/>
            <ac:spMk id="3" creationId="{E356D555-1F31-41B8-B1B2-E3275C79D1F0}"/>
          </ac:spMkLst>
        </pc:spChg>
        <pc:spChg chg="mod">
          <ac:chgData name="kiran jyothi bodduluri" userId="1dba273bd2e869c5" providerId="LiveId" clId="{0270BD10-04E3-437E-A7BE-7AC3E99087AA}" dt="2022-11-29T04:20:52.685" v="1525" actId="20577"/>
          <ac:spMkLst>
            <pc:docMk/>
            <pc:sldMk cId="898451860" sldId="274"/>
            <ac:spMk id="4" creationId="{20CC7398-2434-3F04-518B-D6BD63570C2F}"/>
          </ac:spMkLst>
        </pc:spChg>
        <pc:picChg chg="add mod">
          <ac:chgData name="kiran jyothi bodduluri" userId="1dba273bd2e869c5" providerId="LiveId" clId="{0270BD10-04E3-437E-A7BE-7AC3E99087AA}" dt="2022-11-29T04:20:36.202" v="1508" actId="14100"/>
          <ac:picMkLst>
            <pc:docMk/>
            <pc:sldMk cId="898451860" sldId="274"/>
            <ac:picMk id="5" creationId="{B07DF46C-974F-C976-877F-2AA07FB8E743}"/>
          </ac:picMkLst>
        </pc:picChg>
        <pc:picChg chg="add mod">
          <ac:chgData name="kiran jyothi bodduluri" userId="1dba273bd2e869c5" providerId="LiveId" clId="{0270BD10-04E3-437E-A7BE-7AC3E99087AA}" dt="2022-11-29T04:21:01.715" v="1529" actId="14100"/>
          <ac:picMkLst>
            <pc:docMk/>
            <pc:sldMk cId="898451860" sldId="274"/>
            <ac:picMk id="6" creationId="{A901A010-6EEC-D592-7A8E-BC5A87DE8FAF}"/>
          </ac:picMkLst>
        </pc:picChg>
      </pc:sldChg>
      <pc:sldChg chg="addSp delSp modSp new mod modClrScheme chgLayout">
        <pc:chgData name="kiran jyothi bodduluri" userId="1dba273bd2e869c5" providerId="LiveId" clId="{0270BD10-04E3-437E-A7BE-7AC3E99087AA}" dt="2022-11-29T04:42:14.690" v="1996" actId="948"/>
        <pc:sldMkLst>
          <pc:docMk/>
          <pc:sldMk cId="2652906231" sldId="275"/>
        </pc:sldMkLst>
        <pc:spChg chg="del mod ord">
          <ac:chgData name="kiran jyothi bodduluri" userId="1dba273bd2e869c5" providerId="LiveId" clId="{0270BD10-04E3-437E-A7BE-7AC3E99087AA}" dt="2022-11-29T04:36:34.277" v="1833" actId="700"/>
          <ac:spMkLst>
            <pc:docMk/>
            <pc:sldMk cId="2652906231" sldId="275"/>
            <ac:spMk id="2" creationId="{3AA74E71-FC2D-567D-B9C6-964B1B64003A}"/>
          </ac:spMkLst>
        </pc:spChg>
        <pc:spChg chg="del mod ord">
          <ac:chgData name="kiran jyothi bodduluri" userId="1dba273bd2e869c5" providerId="LiveId" clId="{0270BD10-04E3-437E-A7BE-7AC3E99087AA}" dt="2022-11-29T04:36:34.277" v="1833" actId="700"/>
          <ac:spMkLst>
            <pc:docMk/>
            <pc:sldMk cId="2652906231" sldId="275"/>
            <ac:spMk id="3" creationId="{73E50C83-7102-2776-0DD1-A64FAB8A144F}"/>
          </ac:spMkLst>
        </pc:spChg>
        <pc:spChg chg="del">
          <ac:chgData name="kiran jyothi bodduluri" userId="1dba273bd2e869c5" providerId="LiveId" clId="{0270BD10-04E3-437E-A7BE-7AC3E99087AA}" dt="2022-11-29T04:36:34.277" v="1833" actId="700"/>
          <ac:spMkLst>
            <pc:docMk/>
            <pc:sldMk cId="2652906231" sldId="275"/>
            <ac:spMk id="4" creationId="{D362D846-B7E9-33F8-DA20-AA4BF4B047DB}"/>
          </ac:spMkLst>
        </pc:spChg>
        <pc:spChg chg="add mod ord">
          <ac:chgData name="kiran jyothi bodduluri" userId="1dba273bd2e869c5" providerId="LiveId" clId="{0270BD10-04E3-437E-A7BE-7AC3E99087AA}" dt="2022-11-29T04:38:55.162" v="1921" actId="700"/>
          <ac:spMkLst>
            <pc:docMk/>
            <pc:sldMk cId="2652906231" sldId="275"/>
            <ac:spMk id="5" creationId="{CAEE6251-BC5F-F85A-C9C9-DB3E4AA1A08F}"/>
          </ac:spMkLst>
        </pc:spChg>
        <pc:spChg chg="add mod ord">
          <ac:chgData name="kiran jyothi bodduluri" userId="1dba273bd2e869c5" providerId="LiveId" clId="{0270BD10-04E3-437E-A7BE-7AC3E99087AA}" dt="2022-11-29T04:41:54.637" v="1993" actId="948"/>
          <ac:spMkLst>
            <pc:docMk/>
            <pc:sldMk cId="2652906231" sldId="275"/>
            <ac:spMk id="6" creationId="{CCF994B5-9900-F500-BEF2-1E9BD9BA0A92}"/>
          </ac:spMkLst>
        </pc:spChg>
        <pc:spChg chg="add mod ord">
          <ac:chgData name="kiran jyothi bodduluri" userId="1dba273bd2e869c5" providerId="LiveId" clId="{0270BD10-04E3-437E-A7BE-7AC3E99087AA}" dt="2022-11-29T04:42:14.690" v="1996" actId="948"/>
          <ac:spMkLst>
            <pc:docMk/>
            <pc:sldMk cId="2652906231" sldId="275"/>
            <ac:spMk id="7" creationId="{A6118003-116A-2CCB-5580-2F73E1C1F431}"/>
          </ac:spMkLst>
        </pc:spChg>
      </pc:sldChg>
      <pc:sldChg chg="addSp delSp modSp new mod">
        <pc:chgData name="kiran jyothi bodduluri" userId="1dba273bd2e869c5" providerId="LiveId" clId="{0270BD10-04E3-437E-A7BE-7AC3E99087AA}" dt="2022-11-29T04:43:45.840" v="2089" actId="20577"/>
        <pc:sldMkLst>
          <pc:docMk/>
          <pc:sldMk cId="659916748" sldId="276"/>
        </pc:sldMkLst>
        <pc:spChg chg="mod">
          <ac:chgData name="kiran jyothi bodduluri" userId="1dba273bd2e869c5" providerId="LiveId" clId="{0270BD10-04E3-437E-A7BE-7AC3E99087AA}" dt="2022-11-29T04:43:45.840" v="2089" actId="20577"/>
          <ac:spMkLst>
            <pc:docMk/>
            <pc:sldMk cId="659916748" sldId="276"/>
            <ac:spMk id="2" creationId="{F0E005C2-5793-55E9-7E38-DDECDD9BE845}"/>
          </ac:spMkLst>
        </pc:spChg>
        <pc:spChg chg="add del mod">
          <ac:chgData name="kiran jyothi bodduluri" userId="1dba273bd2e869c5" providerId="LiveId" clId="{0270BD10-04E3-437E-A7BE-7AC3E99087AA}" dt="2022-11-29T04:43:01.351" v="2034" actId="20577"/>
          <ac:spMkLst>
            <pc:docMk/>
            <pc:sldMk cId="659916748" sldId="276"/>
            <ac:spMk id="3" creationId="{0CB157DB-325D-F048-C54D-0C997CA81A3D}"/>
          </ac:spMkLst>
        </pc:spChg>
        <pc:spChg chg="mod">
          <ac:chgData name="kiran jyothi bodduluri" userId="1dba273bd2e869c5" providerId="LiveId" clId="{0270BD10-04E3-437E-A7BE-7AC3E99087AA}" dt="2022-11-29T04:43:29.586" v="2070" actId="20577"/>
          <ac:spMkLst>
            <pc:docMk/>
            <pc:sldMk cId="659916748" sldId="276"/>
            <ac:spMk id="4" creationId="{CA5D49F7-50C3-0A4F-EC41-2608420966E1}"/>
          </ac:spMkLst>
        </pc:spChg>
        <pc:picChg chg="add mod">
          <ac:chgData name="kiran jyothi bodduluri" userId="1dba273bd2e869c5" providerId="LiveId" clId="{0270BD10-04E3-437E-A7BE-7AC3E99087AA}" dt="2022-11-29T04:42:53.820" v="2014"/>
          <ac:picMkLst>
            <pc:docMk/>
            <pc:sldMk cId="659916748" sldId="276"/>
            <ac:picMk id="5" creationId="{8B3A821D-CBE8-0FE9-6E15-0F7F03ECEE55}"/>
          </ac:picMkLst>
        </pc:picChg>
        <pc:picChg chg="add mod">
          <ac:chgData name="kiran jyothi bodduluri" userId="1dba273bd2e869c5" providerId="LiveId" clId="{0270BD10-04E3-437E-A7BE-7AC3E99087AA}" dt="2022-11-29T04:43:07.390" v="2038" actId="1076"/>
          <ac:picMkLst>
            <pc:docMk/>
            <pc:sldMk cId="659916748" sldId="276"/>
            <ac:picMk id="6" creationId="{EDE954B7-5ADC-8114-689B-F651F9018F02}"/>
          </ac:picMkLst>
        </pc:picChg>
        <pc:picChg chg="add mod">
          <ac:chgData name="kiran jyothi bodduluri" userId="1dba273bd2e869c5" providerId="LiveId" clId="{0270BD10-04E3-437E-A7BE-7AC3E99087AA}" dt="2022-11-29T04:43:36.748" v="2074" actId="1076"/>
          <ac:picMkLst>
            <pc:docMk/>
            <pc:sldMk cId="659916748" sldId="276"/>
            <ac:picMk id="7" creationId="{814D41BC-6D8A-54A1-4411-C83CE1872EDA}"/>
          </ac:picMkLst>
        </pc:picChg>
      </pc:sldChg>
      <pc:sldChg chg="addSp modSp new mod">
        <pc:chgData name="kiran jyothi bodduluri" userId="1dba273bd2e869c5" providerId="LiveId" clId="{0270BD10-04E3-437E-A7BE-7AC3E99087AA}" dt="2022-11-29T04:45:11.505" v="2194" actId="20577"/>
        <pc:sldMkLst>
          <pc:docMk/>
          <pc:sldMk cId="3657328610" sldId="277"/>
        </pc:sldMkLst>
        <pc:spChg chg="mod">
          <ac:chgData name="kiran jyothi bodduluri" userId="1dba273bd2e869c5" providerId="LiveId" clId="{0270BD10-04E3-437E-A7BE-7AC3E99087AA}" dt="2022-11-29T04:45:11.505" v="2194" actId="20577"/>
          <ac:spMkLst>
            <pc:docMk/>
            <pc:sldMk cId="3657328610" sldId="277"/>
            <ac:spMk id="2" creationId="{CAD5A21D-7615-DB2E-15B6-AA9595A17EE8}"/>
          </ac:spMkLst>
        </pc:spChg>
        <pc:spChg chg="mod">
          <ac:chgData name="kiran jyothi bodduluri" userId="1dba273bd2e869c5" providerId="LiveId" clId="{0270BD10-04E3-437E-A7BE-7AC3E99087AA}" dt="2022-11-29T04:44:23.338" v="2127" actId="20577"/>
          <ac:spMkLst>
            <pc:docMk/>
            <pc:sldMk cId="3657328610" sldId="277"/>
            <ac:spMk id="3" creationId="{5244C81D-FC9F-1005-BB15-F4307F3434A1}"/>
          </ac:spMkLst>
        </pc:spChg>
        <pc:spChg chg="mod">
          <ac:chgData name="kiran jyothi bodduluri" userId="1dba273bd2e869c5" providerId="LiveId" clId="{0270BD10-04E3-437E-A7BE-7AC3E99087AA}" dt="2022-11-29T04:44:53.277" v="2172" actId="20577"/>
          <ac:spMkLst>
            <pc:docMk/>
            <pc:sldMk cId="3657328610" sldId="277"/>
            <ac:spMk id="4" creationId="{A5EF31B7-8909-78BD-7AA8-8B3FBC93F270}"/>
          </ac:spMkLst>
        </pc:spChg>
        <pc:picChg chg="add mod">
          <ac:chgData name="kiran jyothi bodduluri" userId="1dba273bd2e869c5" providerId="LiveId" clId="{0270BD10-04E3-437E-A7BE-7AC3E99087AA}" dt="2022-11-29T04:44:29.886" v="2131" actId="1076"/>
          <ac:picMkLst>
            <pc:docMk/>
            <pc:sldMk cId="3657328610" sldId="277"/>
            <ac:picMk id="5" creationId="{748B873F-EEEC-8BA5-01E0-BDF3CD065947}"/>
          </ac:picMkLst>
        </pc:picChg>
        <pc:picChg chg="add mod">
          <ac:chgData name="kiran jyothi bodduluri" userId="1dba273bd2e869c5" providerId="LiveId" clId="{0270BD10-04E3-437E-A7BE-7AC3E99087AA}" dt="2022-11-29T04:45:01.820" v="2177" actId="1076"/>
          <ac:picMkLst>
            <pc:docMk/>
            <pc:sldMk cId="3657328610" sldId="277"/>
            <ac:picMk id="6" creationId="{A328FC38-FEE7-6E17-ECC0-9F561285C00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pPr algn="ctr"/>
            <a:r>
              <a:rPr lang="en-US" sz="7000" dirty="0"/>
              <a:t>Covid Information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Brainstormers</a:t>
            </a:r>
            <a:endParaRPr lang="en-US" sz="30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31AF766-CF0C-64D5-56FE-1819BADFE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5029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03D83-1459-3056-56EE-A2158FC0D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" panose="02020603050405020304" pitchFamily="18" charset="0"/>
                <a:cs typeface="Times" panose="02020603050405020304" pitchFamily="18" charset="0"/>
              </a:rPr>
              <a:t>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6D555-1F31-41B8-B1B2-E3275C79D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login page: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CC7398-2434-3F04-518B-D6BD63570C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home page: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7DF46C-974F-C976-877F-2AA07FB8E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412" y="2732405"/>
            <a:ext cx="4025153" cy="32219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01A010-6EEC-D592-7A8E-BC5A87DE8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635" y="2732405"/>
            <a:ext cx="4639736" cy="322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451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005C2-5793-55E9-7E38-DDECDD9BE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" panose="02020603050405020304" pitchFamily="18" charset="0"/>
                <a:cs typeface="Times" panose="02020603050405020304" pitchFamily="18" charset="0"/>
              </a:rPr>
              <a:t>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157DB-325D-F048-C54D-0C997CA81A3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voluteers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5D49F7-50C3-0A4F-EC41-2608420966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Adds helpline numbers: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E954B7-5ADC-8114-689B-F651F9018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80" y="2647103"/>
            <a:ext cx="5216495" cy="32219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4D41BC-6D8A-54A1-4411-C83CE1872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985" y="2647103"/>
            <a:ext cx="5206623" cy="322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916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5A21D-7615-DB2E-15B6-AA9595A17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4C81D-FC9F-1005-BB15-F4307F3434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Adds vaccination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centers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admin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F31B7-8909-78BD-7AA8-8B3FBC93F2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all vaccination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centers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8B873F-EEEC-8BA5-01E0-BDF3CD065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26" y="2647103"/>
            <a:ext cx="4849190" cy="32219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28FC38-FEE7-6E17-ECC0-9F561285C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476" y="2647103"/>
            <a:ext cx="5223132" cy="322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28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1F0FF-FAB6-7B1A-CB4F-D2B72BA54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135" dirty="0"/>
              <a:t>Testing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7A92D-905F-C36B-A273-9888A2C700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014221"/>
            <a:ext cx="4639736" cy="472186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 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the user will provide the details like name, gender, age, mobile number, user name and password.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Output = Registration Successful.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 Output = Registration Successful.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= Success.   </a:t>
            </a:r>
          </a:p>
          <a:p>
            <a:pPr>
              <a:spcBef>
                <a:spcPts val="0"/>
              </a:spcBef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LOGIN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the user will enter the user name and password.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entering the data by the user the server checks the data and validates the user data.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Output = Login Successful.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 Output = Login Successful.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= Success.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DASHBOARD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we can see the dashboard of the covid application.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Output = Dashboard Successful.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 Output = Dashboard Successful.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= Success.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COVID SURVEY PAGE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we are displayed with the dashboard of covid application center. After entering it displays the fields that are to be filled in the covid survey page.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Output = Covid Tested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Postive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 Output = Covid Tested Positive.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= Success.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endParaRPr lang="en-IN" sz="9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25AEDA2-7A68-415D-5C64-94B2A045B9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3100" dirty="0">
                <a:latin typeface="Times" panose="02020603050405020304" pitchFamily="18" charset="0"/>
                <a:cs typeface="Times" panose="02020603050405020304" pitchFamily="18" charset="0"/>
              </a:rPr>
              <a:t>NEARBY POSITIVE  CASES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3100" dirty="0">
                <a:latin typeface="Times" panose="02020603050405020304" pitchFamily="18" charset="0"/>
                <a:cs typeface="Times" panose="02020603050405020304" pitchFamily="18" charset="0"/>
              </a:rPr>
              <a:t>Here it shows the nearby positive cases.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3100" dirty="0">
                <a:latin typeface="Times" panose="02020603050405020304" pitchFamily="18" charset="0"/>
                <a:cs typeface="Times" panose="02020603050405020304" pitchFamily="18" charset="0"/>
              </a:rPr>
              <a:t>Expected Output = List of covid patients.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3100" dirty="0">
                <a:latin typeface="Times" panose="02020603050405020304" pitchFamily="18" charset="0"/>
                <a:cs typeface="Times" panose="02020603050405020304" pitchFamily="18" charset="0"/>
              </a:rPr>
              <a:t>Actual Output = List of covid patients.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3100" dirty="0">
                <a:latin typeface="Times" panose="02020603050405020304" pitchFamily="18" charset="0"/>
                <a:cs typeface="Times" panose="02020603050405020304" pitchFamily="18" charset="0"/>
              </a:rPr>
              <a:t>Result = Success.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100" dirty="0">
                <a:latin typeface="Times" panose="02020603050405020304" pitchFamily="18" charset="0"/>
                <a:cs typeface="Times" panose="02020603050405020304" pitchFamily="18" charset="0"/>
              </a:rPr>
              <a:t>PRECAUTIONS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3100" dirty="0">
                <a:latin typeface="Times" panose="02020603050405020304" pitchFamily="18" charset="0"/>
                <a:cs typeface="Times" panose="02020603050405020304" pitchFamily="18" charset="0"/>
              </a:rPr>
              <a:t>Here it shows the precautions that are to be taken.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3100" dirty="0">
                <a:latin typeface="Times" panose="02020603050405020304" pitchFamily="18" charset="0"/>
                <a:cs typeface="Times" panose="02020603050405020304" pitchFamily="18" charset="0"/>
              </a:rPr>
              <a:t>Expected Output = Covid Precautions.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3100" dirty="0">
                <a:latin typeface="Times" panose="02020603050405020304" pitchFamily="18" charset="0"/>
                <a:cs typeface="Times" panose="02020603050405020304" pitchFamily="18" charset="0"/>
              </a:rPr>
              <a:t>Actual Output = Covid Precautions.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3100" dirty="0">
                <a:latin typeface="Times" panose="02020603050405020304" pitchFamily="18" charset="0"/>
                <a:cs typeface="Times" panose="02020603050405020304" pitchFamily="18" charset="0"/>
              </a:rPr>
              <a:t>Result = Success.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100" dirty="0">
                <a:latin typeface="Times" panose="02020603050405020304" pitchFamily="18" charset="0"/>
                <a:cs typeface="Times" panose="02020603050405020304" pitchFamily="18" charset="0"/>
              </a:rPr>
              <a:t>COVID CASES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3100" dirty="0">
                <a:latin typeface="Times" panose="02020603050405020304" pitchFamily="18" charset="0"/>
                <a:cs typeface="Times" panose="02020603050405020304" pitchFamily="18" charset="0"/>
              </a:rPr>
              <a:t>Here we will select the state and the city which helps in displaying the positive cases based on the location.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3100" dirty="0">
                <a:latin typeface="Times" panose="02020603050405020304" pitchFamily="18" charset="0"/>
                <a:cs typeface="Times" panose="02020603050405020304" pitchFamily="18" charset="0"/>
              </a:rPr>
              <a:t>Expected Output = Real Time Covid Cases Data.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3100" dirty="0">
                <a:latin typeface="Times" panose="02020603050405020304" pitchFamily="18" charset="0"/>
                <a:cs typeface="Times" panose="02020603050405020304" pitchFamily="18" charset="0"/>
              </a:rPr>
              <a:t>Actual Output = Real Time Covid Cases Data.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3100" dirty="0">
                <a:latin typeface="Times" panose="02020603050405020304" pitchFamily="18" charset="0"/>
                <a:cs typeface="Times" panose="02020603050405020304" pitchFamily="18" charset="0"/>
              </a:rPr>
              <a:t>Result = Success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100" dirty="0">
                <a:latin typeface="Times" panose="02020603050405020304" pitchFamily="18" charset="0"/>
                <a:cs typeface="Times" panose="02020603050405020304" pitchFamily="18" charset="0"/>
              </a:rPr>
              <a:t>.HELPLINE NUMBERS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3100" dirty="0">
                <a:latin typeface="Times" panose="02020603050405020304" pitchFamily="18" charset="0"/>
                <a:cs typeface="Times" panose="02020603050405020304" pitchFamily="18" charset="0"/>
              </a:rPr>
              <a:t>Here we can get the emergency contact numbers when required.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3100" dirty="0">
                <a:latin typeface="Times" panose="02020603050405020304" pitchFamily="18" charset="0"/>
                <a:cs typeface="Times" panose="02020603050405020304" pitchFamily="18" charset="0"/>
              </a:rPr>
              <a:t>Expected Output =Helpline Contact Numbers.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3100" dirty="0">
                <a:latin typeface="Times" panose="02020603050405020304" pitchFamily="18" charset="0"/>
                <a:cs typeface="Times" panose="02020603050405020304" pitchFamily="18" charset="0"/>
              </a:rPr>
              <a:t>Actual Output = Helpline Contact Numbers.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3100" dirty="0">
                <a:latin typeface="Times" panose="02020603050405020304" pitchFamily="18" charset="0"/>
                <a:cs typeface="Times" panose="02020603050405020304" pitchFamily="18" charset="0"/>
              </a:rPr>
              <a:t>Result = Success.</a:t>
            </a:r>
          </a:p>
          <a:p>
            <a:pPr marL="0" indent="0">
              <a:spcBef>
                <a:spcPts val="0"/>
              </a:spcBef>
              <a:buNone/>
            </a:pPr>
            <a:endParaRPr lang="en-IN" sz="31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endParaRPr lang="en-IN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713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AEE6251-BC5F-F85A-C9C9-DB3E4AA1A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F994B5-9900-F500-BEF2-1E9BD9BA0A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4450497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</a:pPr>
            <a:r>
              <a:rPr lang="en-US" sz="1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COVID CERTIFICATE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1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Here it shows the covid certificate of the user who is tested positive.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1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Expected Output =Covid Certificate.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1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Actual Output = Covid Certificate.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1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Result = Success.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ADMIN LOGIN 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1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Here the admin will enter the details like username and password which checks and validates the data.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1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Expected Output = Admin Login </a:t>
            </a:r>
            <a:r>
              <a:rPr lang="en-US" sz="10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Successfull</a:t>
            </a:r>
            <a:r>
              <a:rPr lang="en-US" sz="1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1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Actual Output = Admin Login </a:t>
            </a:r>
            <a:r>
              <a:rPr lang="en-US" sz="10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Successfull</a:t>
            </a:r>
            <a:r>
              <a:rPr lang="en-US" sz="1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. 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1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Result = Success.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ADMIN ADD VOLUNTEERS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1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Here the admin will add the volunteers who are ready for the help in the application then the required users can contact them.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1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Expected Output = Volunteers Added.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1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Actual Output = Volunteers Added. 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1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Result = Success.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6118003-116A-2CCB-5580-2F73E1C1F4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1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ADMIN ADD VACCINATION CENTERS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1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Here the admin can add the details of vaccination centers.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1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Expected Output = Vaccination Centers Added.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1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Actual Output = Vaccination Centers Added.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1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Result = Success.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ADMIN ADD HELPLINE CONTACTS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1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Here the admin can add the </a:t>
            </a:r>
            <a:r>
              <a:rPr lang="en-US" sz="10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helpine</a:t>
            </a:r>
            <a:r>
              <a:rPr lang="en-US" sz="1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contacts.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1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Expected Output = Helpline Contacts Added.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1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Actual Output = Helpline Contacts Added.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1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Result = Success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ADMIN ADD VACCINATION CENTERS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1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Here the admin can add the details of vaccination centers.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1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Expected Output = Vaccination Centers Added.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1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Actual Output = Vaccination Centers Added.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1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Result = Success.</a:t>
            </a:r>
            <a:endParaRPr lang="en-IN" sz="10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>
              <a:spcBef>
                <a:spcPts val="400"/>
              </a:spcBef>
            </a:pPr>
            <a:endParaRPr lang="en-IN" sz="10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906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9A7F7-ECEA-951D-9632-F37CB1C8A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  <a:r>
              <a:rPr lang="en-IN" sz="4000" spc="-5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IN" sz="4000" spc="-5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peer</a:t>
            </a:r>
            <a:r>
              <a:rPr lang="en-IN" sz="4000" spc="-5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6A434-B776-1071-2275-CAE89BA44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75666"/>
          </a:xfrm>
        </p:spPr>
        <p:txBody>
          <a:bodyPr/>
          <a:lstStyle/>
          <a:p>
            <a:pPr marL="355600" marR="5080" indent="-342900">
              <a:lnSpc>
                <a:spcPct val="150000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7285990" algn="l"/>
              </a:tabLst>
            </a:pPr>
            <a:r>
              <a:rPr lang="en-US"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spc="-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en-US" sz="2000" spc="-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</a:t>
            </a:r>
            <a:r>
              <a:rPr lang="en-US" sz="2000" spc="-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</a:t>
            </a:r>
            <a:r>
              <a:rPr lang="en-US" sz="2000" spc="-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2000" spc="-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 </a:t>
            </a:r>
            <a:r>
              <a:rPr lang="en-US"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en-US" sz="2000" spc="-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</a:t>
            </a:r>
            <a:r>
              <a:rPr lang="en-US" sz="2000" spc="-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covid  certificate</a:t>
            </a:r>
            <a:r>
              <a:rPr lang="en-US" sz="2000" spc="-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</a:t>
            </a:r>
            <a:r>
              <a:rPr lang="en-US" sz="2000" spc="-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000" spc="-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spc="-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>
              <a:lnSpc>
                <a:spcPct val="150000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7285990" algn="l"/>
              </a:tabLst>
            </a:pPr>
            <a:r>
              <a:rPr lang="en-US"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Discussed</a:t>
            </a:r>
            <a:r>
              <a:rPr lang="en-US" sz="20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en-US" sz="20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US" sz="20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issues.</a:t>
            </a:r>
          </a:p>
          <a:p>
            <a:pPr marL="355600" marR="5080" indent="-342900">
              <a:lnSpc>
                <a:spcPct val="150000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7285990" algn="l"/>
              </a:tabLst>
            </a:pP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to work on functional requirements</a:t>
            </a:r>
          </a:p>
          <a:p>
            <a:pPr marL="355600" marR="5080" indent="-342900">
              <a:lnSpc>
                <a:spcPct val="150000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7285990" algn="l"/>
              </a:tabLst>
            </a:pP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asked about the framework we used to implement this project.</a:t>
            </a:r>
          </a:p>
          <a:p>
            <a:pPr marL="355600" marR="5080" indent="-342900">
              <a:lnSpc>
                <a:spcPct val="150000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7285990" algn="l"/>
              </a:tabLst>
            </a:pP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management.</a:t>
            </a:r>
          </a:p>
          <a:p>
            <a:pPr marL="355600" marR="5080" indent="-342900">
              <a:lnSpc>
                <a:spcPct val="150000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7285990" algn="l"/>
              </a:tabLst>
            </a:pP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to focus more on implementation of functional and non- functional requirements that we mentioned earlier.</a:t>
            </a:r>
          </a:p>
          <a:p>
            <a:pPr marL="12700" marR="5080" indent="0">
              <a:lnSpc>
                <a:spcPct val="150000"/>
              </a:lnSpc>
              <a:spcBef>
                <a:spcPts val="95"/>
              </a:spcBef>
              <a:buNone/>
              <a:tabLst>
                <a:tab pos="7285990" algn="l"/>
              </a:tabLst>
            </a:pPr>
            <a:endParaRPr lang="en-US" sz="2000" spc="-40" dirty="0">
              <a:latin typeface="Lucida Sans Unicode"/>
              <a:cs typeface="Lucida Sans Unicode"/>
            </a:endParaRPr>
          </a:p>
          <a:p>
            <a:pPr marL="355600" marR="5080" indent="-342900">
              <a:lnSpc>
                <a:spcPct val="150000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7285990" algn="l"/>
              </a:tabLst>
            </a:pPr>
            <a:endParaRPr lang="en-US" sz="2000" spc="-40" dirty="0">
              <a:latin typeface="Lucida Sans Unicode"/>
              <a:cs typeface="Lucida Sans Unicode"/>
            </a:endParaRPr>
          </a:p>
          <a:p>
            <a:pPr marL="355600" marR="5080" indent="-342900">
              <a:lnSpc>
                <a:spcPct val="150000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7285990" algn="l"/>
              </a:tabLst>
            </a:pPr>
            <a:endParaRPr lang="en-US" sz="2000" dirty="0">
              <a:latin typeface="Lucida Sans Unicode"/>
              <a:cs typeface="Lucida Sans Unicod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5993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C6CAE-C050-43C3-2073-7C19EDFD3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IN" sz="4000" spc="-9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Inspection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51B24-D75C-9E84-4F90-69C033D86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IN" sz="1500" dirty="0" smtClean="0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Questions asked</a:t>
            </a:r>
          </a:p>
          <a:p>
            <a:pPr>
              <a:lnSpc>
                <a:spcPct val="120000"/>
              </a:lnSpc>
            </a:pPr>
            <a:r>
              <a:rPr lang="en-IN" sz="1500" dirty="0" smtClean="0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1.explain </a:t>
            </a:r>
            <a:r>
              <a:rPr lang="en-IN" sz="1500" dirty="0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about your front end code and where is it written in android studio?</a:t>
            </a:r>
          </a:p>
          <a:p>
            <a:pPr>
              <a:lnSpc>
                <a:spcPct val="120000"/>
              </a:lnSpc>
            </a:pPr>
            <a:r>
              <a:rPr lang="en-IN" sz="1500" dirty="0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In our application we have written the UI code in .xml files , it contains tags which are to be revoked while implementation </a:t>
            </a:r>
          </a:p>
          <a:p>
            <a:pPr>
              <a:lnSpc>
                <a:spcPct val="120000"/>
              </a:lnSpc>
            </a:pPr>
            <a:r>
              <a:rPr lang="en-IN" sz="1500" dirty="0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2.What is your phase 1 implementation and what have you covered? </a:t>
            </a:r>
          </a:p>
          <a:p>
            <a:pPr>
              <a:lnSpc>
                <a:spcPct val="120000"/>
              </a:lnSpc>
            </a:pPr>
            <a:r>
              <a:rPr lang="en-IN" sz="1500" dirty="0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We have done the user registration page , login page and dashboard page in our phase one, we successfully set up the connection with the server and made our application run on android studio.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500" dirty="0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3.How you implemented the frontend pages?</a:t>
            </a:r>
          </a:p>
          <a:p>
            <a:pPr>
              <a:lnSpc>
                <a:spcPct val="120000"/>
              </a:lnSpc>
            </a:pPr>
            <a:r>
              <a:rPr lang="en-IN" sz="1500" dirty="0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Using the xml files to connect the front end to the back </a:t>
            </a:r>
          </a:p>
          <a:p>
            <a:endParaRPr lang="en-IN" sz="1500" dirty="0">
              <a:latin typeface="Lucida Sans Unicode" panose="020B0602030504020204" pitchFamily="34" charset="0"/>
              <a:ea typeface="Microsoft JhengHei UI" panose="020B0604030504040204" pitchFamily="34" charset="-120"/>
              <a:cs typeface="Lucida Sans Unicode" panose="020B0602030504020204" pitchFamily="34" charset="0"/>
            </a:endParaRPr>
          </a:p>
          <a:p>
            <a:endParaRPr lang="en-IN" sz="1500" dirty="0">
              <a:latin typeface="Lucida Sans Unicode" panose="020B0602030504020204" pitchFamily="34" charset="0"/>
              <a:ea typeface="Microsoft JhengHei UI" panose="020B0604030504040204" pitchFamily="34" charset="-12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052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5D904-9576-48E0-C545-D42ECB1FF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" panose="02020603050405020304" pitchFamily="18" charset="0"/>
                <a:cs typeface="Times" panose="02020603050405020304" pitchFamily="18" charset="0"/>
              </a:rPr>
              <a:t>Code Inspection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19EDA-C9AD-99A5-DF8D-461C24ACA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IN" sz="2000" dirty="0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4.How does your intent function work?</a:t>
            </a:r>
          </a:p>
          <a:p>
            <a:pPr>
              <a:lnSpc>
                <a:spcPct val="120000"/>
              </a:lnSpc>
            </a:pPr>
            <a:r>
              <a:rPr lang="en-IN" sz="2000" dirty="0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Intent is the description of an operation to be performed. We use like start activity to launch the activity. We can build connections between frontend and backend.</a:t>
            </a:r>
          </a:p>
          <a:p>
            <a:pPr>
              <a:lnSpc>
                <a:spcPct val="120000"/>
              </a:lnSpc>
            </a:pPr>
            <a:r>
              <a:rPr lang="en-IN" sz="2000" dirty="0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20000"/>
              </a:lnSpc>
            </a:pPr>
            <a:r>
              <a:rPr lang="en-IN" sz="2000" dirty="0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5.What is the toast function used for?</a:t>
            </a:r>
          </a:p>
          <a:p>
            <a:pPr>
              <a:lnSpc>
                <a:spcPct val="120000"/>
              </a:lnSpc>
            </a:pPr>
            <a:r>
              <a:rPr lang="en-IN" sz="2000" dirty="0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Toast is a class to give the popups like warnings we will use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maketest</a:t>
            </a:r>
            <a:r>
              <a:rPr lang="en-IN" sz="2000" dirty="0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() function for that. These are the queries raised by the raptors team , we have showed our project code and explained the details to them and we have to still work on improving the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ui</a:t>
            </a:r>
            <a:r>
              <a:rPr lang="en-IN" sz="2000" dirty="0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design and other functions.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9395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Inspection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Suggestions From Peers:</a:t>
            </a:r>
          </a:p>
          <a:p>
            <a:r>
              <a:rPr lang="en-US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said us to implement </a:t>
            </a:r>
            <a:r>
              <a:rPr lang="en-US" sz="2000" spc="-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7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covid</a:t>
            </a:r>
            <a:r>
              <a:rPr lang="en-US" sz="2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certificate</a:t>
            </a:r>
            <a:r>
              <a:rPr lang="en-US" sz="2000" spc="-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</a:t>
            </a:r>
            <a:r>
              <a:rPr lang="en-US" sz="2000" spc="-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000" spc="-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spc="-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78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5AA2E-4758-0759-D799-9F5B4CBEE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spc="-85" dirty="0">
                <a:latin typeface="Times" panose="02020603050405020304" pitchFamily="18" charset="0"/>
                <a:cs typeface="Times" panose="02020603050405020304" pitchFamily="18" charset="0"/>
              </a:rPr>
              <a:t>Limitations</a:t>
            </a:r>
            <a:endParaRPr lang="en-IN" sz="4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7BCC5-C088-66A6-56AD-5E44F5167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90272"/>
            <a:ext cx="10456433" cy="376089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 is constrained to work correctly when we enter the right credentials to login to the application.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app we have included locations, maps successfully. But it took lot of time to complete this for successfully implementation.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limitation of app is that the user is not posted with how many vaccines he already taken and next doses information.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donation module just we are providing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organinsation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who take donations but verification of these organization is not implemented.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74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567EE-A22C-E7CE-2EE6-32E84B0B8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880" y="837431"/>
            <a:ext cx="10058400" cy="890693"/>
          </a:xfrm>
        </p:spPr>
        <p:txBody>
          <a:bodyPr>
            <a:normAutofit/>
          </a:bodyPr>
          <a:lstStyle/>
          <a:p>
            <a:r>
              <a:rPr lang="en-IN" sz="4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lang="en-IN" sz="4000" spc="-5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</a:t>
            </a:r>
            <a:r>
              <a:rPr lang="en-IN" sz="4000" spc="-5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responsibilities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8649A-1186-A350-E390-960987AE6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8460" marR="5080" indent="-457200" algn="just">
              <a:lnSpc>
                <a:spcPct val="150000"/>
              </a:lnSpc>
              <a:spcBef>
                <a:spcPts val="95"/>
              </a:spcBef>
              <a:buFont typeface="+mj-lt"/>
              <a:buAutoNum type="arabicPeriod"/>
            </a:pPr>
            <a:r>
              <a:rPr lang="en-IN" sz="2000" b="1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IN" sz="2000" b="1" spc="-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lang="en-IN" sz="2000" b="1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IN" sz="2000" b="1" spc="-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IN" sz="2000" b="1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Administrator(Team Lead)</a:t>
            </a:r>
            <a:r>
              <a:rPr lang="en-IN" sz="2000" b="1" spc="-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spc="-8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N" sz="2000" spc="-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Vaishnavi</a:t>
            </a:r>
            <a:r>
              <a:rPr lang="en-IN" sz="2000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spc="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Mandadi</a:t>
            </a:r>
            <a:endParaRPr lang="en-IN" sz="2000" spc="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8460" marR="5080" indent="-457200" algn="just">
              <a:lnSpc>
                <a:spcPct val="150000"/>
              </a:lnSpc>
              <a:spcBef>
                <a:spcPts val="95"/>
              </a:spcBef>
              <a:buFont typeface="+mj-lt"/>
              <a:buAutoNum type="arabicPeriod"/>
            </a:pPr>
            <a:r>
              <a:rPr lang="en-IN" sz="2000" spc="-1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en-IN" sz="2000" b="1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IN" sz="2000" b="1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</a:t>
            </a:r>
            <a:r>
              <a:rPr lang="en-IN" sz="2000" b="1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Lead-</a:t>
            </a:r>
            <a:r>
              <a:rPr lang="en-IN" sz="2000" b="1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000" spc="8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Sahit</a:t>
            </a:r>
            <a:r>
              <a:rPr lang="en-IN" sz="200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Reddy</a:t>
            </a:r>
            <a:r>
              <a:rPr lang="en-IN" sz="200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Chinthakuntla</a:t>
            </a:r>
            <a:r>
              <a:rPr lang="en-IN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78460" marR="5080" indent="-457200" algn="just">
              <a:lnSpc>
                <a:spcPct val="150000"/>
              </a:lnSpc>
              <a:spcBef>
                <a:spcPts val="95"/>
              </a:spcBef>
              <a:buFont typeface="+mj-lt"/>
              <a:buAutoNum type="arabicPeriod"/>
            </a:pPr>
            <a:r>
              <a:rPr lang="en-IN" sz="2000" spc="-1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en-IN" sz="2000" b="1" spc="-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IN" sz="2000" b="1" spc="-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en-IN" sz="2000" b="1" spc="-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Lead-</a:t>
            </a:r>
            <a:r>
              <a:rPr lang="en-IN" sz="2000" b="1" spc="-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Aishwarya</a:t>
            </a:r>
            <a:r>
              <a:rPr lang="en-IN" sz="2000" spc="-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Yadav</a:t>
            </a:r>
            <a:r>
              <a:rPr lang="en-IN" sz="2000" spc="-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spc="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Jala</a:t>
            </a:r>
          </a:p>
          <a:p>
            <a:pPr marL="378460" marR="5080" indent="-457200" algn="just">
              <a:lnSpc>
                <a:spcPct val="150000"/>
              </a:lnSpc>
              <a:spcBef>
                <a:spcPts val="95"/>
              </a:spcBef>
              <a:buFont typeface="+mj-lt"/>
              <a:buAutoNum type="arabicPeriod"/>
            </a:pPr>
            <a:r>
              <a:rPr lang="en-IN" sz="20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lang="en-IN" sz="2000" b="1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Lead(front</a:t>
            </a:r>
            <a:r>
              <a:rPr lang="en-IN" sz="2000" b="1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end)- </a:t>
            </a:r>
            <a:r>
              <a:rPr lang="en-IN" sz="2000" b="1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Akshaya</a:t>
            </a:r>
            <a:r>
              <a:rPr lang="en-IN" sz="2000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samepalli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8460" marR="5080" indent="-457200" algn="just">
              <a:lnSpc>
                <a:spcPct val="150000"/>
              </a:lnSpc>
              <a:spcBef>
                <a:spcPts val="95"/>
              </a:spcBef>
              <a:buFont typeface="+mj-lt"/>
              <a:buAutoNum type="arabicPeriod"/>
            </a:pPr>
            <a:r>
              <a:rPr lang="en-IN" sz="20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</a:t>
            </a:r>
            <a:r>
              <a:rPr lang="en-IN" sz="2000" b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Lead(Back </a:t>
            </a:r>
            <a:r>
              <a:rPr lang="en-IN" sz="2000" b="1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end)-  </a:t>
            </a:r>
            <a:r>
              <a:rPr lang="en-IN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Kiran </a:t>
            </a:r>
            <a:r>
              <a:rPr lang="en-IN" sz="2000" spc="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Jyothi </a:t>
            </a:r>
            <a:r>
              <a:rPr lang="en-IN" sz="20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Bodduluri </a:t>
            </a:r>
          </a:p>
          <a:p>
            <a:pPr marL="378460" marR="5080" indent="-457200" algn="just">
              <a:lnSpc>
                <a:spcPct val="150000"/>
              </a:lnSpc>
              <a:spcBef>
                <a:spcPts val="95"/>
              </a:spcBef>
              <a:buFont typeface="+mj-lt"/>
              <a:buAutoNum type="arabicPeriod"/>
            </a:pPr>
            <a:r>
              <a:rPr lang="en-IN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  <a:r>
              <a:rPr lang="en-IN" sz="2000" b="1" spc="-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lang="en-IN" sz="2000" b="1" spc="-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Lead- </a:t>
            </a:r>
            <a:r>
              <a:rPr lang="en-IN" sz="2000" b="1" spc="-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Rajasekhar</a:t>
            </a:r>
            <a:r>
              <a:rPr lang="en-IN" sz="2000" spc="-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Reddy</a:t>
            </a:r>
            <a:r>
              <a:rPr lang="en-IN" sz="2000" spc="-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spc="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Moddu</a:t>
            </a:r>
            <a:r>
              <a:rPr lang="en-IN" sz="2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78460" marR="5080" indent="-457200" algn="just">
              <a:lnSpc>
                <a:spcPct val="150000"/>
              </a:lnSpc>
              <a:spcBef>
                <a:spcPts val="95"/>
              </a:spcBef>
              <a:buFont typeface="+mj-lt"/>
              <a:buAutoNum type="arabicPeriod"/>
            </a:pPr>
            <a:r>
              <a:rPr lang="en-IN" sz="20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r>
              <a:rPr lang="en-IN" sz="2000" b="1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IN" sz="2000" b="1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  <a:r>
              <a:rPr lang="en-IN" sz="2000" b="1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Lead-</a:t>
            </a:r>
            <a:r>
              <a:rPr lang="en-IN" sz="2000" b="1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Venkata</a:t>
            </a:r>
            <a:r>
              <a:rPr lang="en-IN" sz="2000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IN" sz="2000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Reshma</a:t>
            </a:r>
            <a:r>
              <a:rPr lang="en-IN" sz="2000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spc="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Kallepalli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2411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86705-3CEF-95F5-E40E-FDB428BA8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323" y="2581154"/>
            <a:ext cx="10058400" cy="753426"/>
          </a:xfrm>
        </p:spPr>
        <p:txBody>
          <a:bodyPr>
            <a:normAutofit fontScale="90000"/>
          </a:bodyPr>
          <a:lstStyle/>
          <a:p>
            <a:r>
              <a:rPr lang="en-IN" sz="8000" b="1" dirty="0">
                <a:solidFill>
                  <a:schemeClr val="tx1"/>
                </a:solidFill>
              </a:rPr>
              <a:t>THANK</a:t>
            </a:r>
            <a:r>
              <a:rPr lang="en-IN" sz="7300" b="1" dirty="0">
                <a:solidFill>
                  <a:schemeClr val="tx1"/>
                </a:solidFill>
              </a:rPr>
              <a:t> </a:t>
            </a:r>
            <a:r>
              <a:rPr lang="en-IN" sz="8000" b="1" dirty="0">
                <a:solidFill>
                  <a:schemeClr val="tx1"/>
                </a:solidFill>
              </a:rPr>
              <a:t>YOU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453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E6E7F-92C7-A934-E4EC-50FF43CA5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Things to discuss: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3D64D-D24F-BA7A-9D81-92F663AC1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Requirements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and Non-functional requirements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from peer reviews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inspection results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5176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167C8-465A-4E4C-4E1C-2823BB136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873912"/>
            <a:ext cx="10058400" cy="702305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77FAA-CD17-1A08-E802-B9BB75700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5911" y="1769212"/>
            <a:ext cx="10854909" cy="4689461"/>
          </a:xfrm>
        </p:spPr>
        <p:txBody>
          <a:bodyPr>
            <a:noAutofit/>
          </a:bodyPr>
          <a:lstStyle/>
          <a:p>
            <a:pPr marL="0" marR="6985" indent="0" algn="just">
              <a:lnSpc>
                <a:spcPct val="150000"/>
              </a:lnSpc>
              <a:buNone/>
            </a:pPr>
            <a:endParaRPr lang="en-US" sz="2000" spc="7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6985" indent="0" algn="just">
              <a:lnSpc>
                <a:spcPct val="150000"/>
              </a:lnSpc>
              <a:buNone/>
            </a:pPr>
            <a:r>
              <a:rPr lang="en-US" sz="2000" spc="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People </a:t>
            </a: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sz="20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</a:t>
            </a:r>
            <a:r>
              <a:rPr lang="en-US" sz="2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 </a:t>
            </a:r>
            <a:r>
              <a:rPr lang="en-US"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were </a:t>
            </a:r>
            <a:r>
              <a:rPr lang="en-US"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impacted </a:t>
            </a:r>
            <a:r>
              <a:rPr lang="en-US" sz="20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</a:t>
            </a:r>
            <a:r>
              <a:rPr lang="en-US" sz="20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COVID-19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epidemic. </a:t>
            </a:r>
            <a:r>
              <a:rPr lang="en-US"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evolved </a:t>
            </a:r>
            <a:r>
              <a:rPr lang="en-US"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outbreak </a:t>
            </a: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result </a:t>
            </a:r>
            <a:r>
              <a:rPr lang="en-US"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pandemic, </a:t>
            </a:r>
            <a:r>
              <a:rPr lang="en-US"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 </a:t>
            </a:r>
            <a:r>
              <a:rPr lang="en-US"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sizeable </a:t>
            </a:r>
            <a:r>
              <a:rPr lang="en-US"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</a:t>
            </a: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impacted. </a:t>
            </a:r>
            <a:r>
              <a:rPr lang="en-US" sz="2000" spc="-9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ways </a:t>
            </a:r>
            <a:r>
              <a:rPr lang="en-US" sz="20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defeat </a:t>
            </a:r>
            <a:r>
              <a:rPr lang="en-US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</a:t>
            </a:r>
            <a:r>
              <a:rPr lang="en-US" sz="2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creation </a:t>
            </a:r>
            <a:r>
              <a:rPr lang="en-US"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vaccines, </a:t>
            </a:r>
            <a:r>
              <a:rPr lang="en-US" sz="20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preventative </a:t>
            </a:r>
            <a:r>
              <a:rPr lang="en-US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measures, </a:t>
            </a:r>
            <a:r>
              <a:rPr lang="en-US"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awareness.</a:t>
            </a:r>
            <a:r>
              <a:rPr lang="en-US" sz="20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US" sz="20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US" sz="20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</a:t>
            </a:r>
            <a:r>
              <a:rPr lang="en-US" sz="20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en-US" sz="20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  <a:r>
              <a:rPr lang="en-US" sz="20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0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educate</a:t>
            </a:r>
            <a:r>
              <a:rPr lang="en-US" sz="20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others</a:t>
            </a:r>
            <a:r>
              <a:rPr lang="en-US" sz="20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0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en-US" sz="20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ways. In this application user can login into the application and check the nearby positive cases, world wide cases, update the profile of a user, can get the required precautions, helpline numbers. User can donate the money or clothes if required. User can find the vaccination centers, </a:t>
            </a:r>
            <a:r>
              <a:rPr lang="en-US" sz="20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covid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Certificate of the user if required.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500" dirty="0"/>
          </a:p>
        </p:txBody>
      </p:sp>
    </p:spTree>
    <p:extLst>
      <p:ext uri="{BB962C8B-B14F-4D97-AF65-F5344CB8AC3E}">
        <p14:creationId xmlns:p14="http://schemas.microsoft.com/office/powerpoint/2010/main" val="349642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A40F8-8FC1-20F7-9978-00E1C579E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60C1A2-4DF3-34FA-5E28-7010D88C1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three phases in this plan as the parts of the project.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1.We implemented User login, registration and Dashboard in the phase 1 of the project.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We have implemented Admin web page, Covid Survey, Precautions, Donations, Helpline tabs in the dashboard in the phase 2 of our project.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We have implemented Profile, Covid cases, Nearby Positive cases, Vaccination center, Covid Certificate tabs in the phase 3 of our project.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388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AD15-B2FA-9E97-A825-7D1C9FD08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B86CA-108A-869A-F2E4-0EC90B31A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2700" marR="5080" indent="0">
              <a:lnSpc>
                <a:spcPct val="150000"/>
              </a:lnSpc>
              <a:buNone/>
            </a:pPr>
            <a:r>
              <a:rPr lang="en-US" sz="2000" b="1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en-US" sz="2000" b="1" spc="-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pPr marL="12700" marR="5080" indent="0">
              <a:buNone/>
            </a:pPr>
            <a:r>
              <a:rPr lang="en-US" sz="20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  <a:r>
              <a:rPr lang="en-US" sz="200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i5</a:t>
            </a:r>
            <a:r>
              <a:rPr lang="en-US" sz="200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sz="200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above,</a:t>
            </a:r>
          </a:p>
          <a:p>
            <a:pPr marL="12700" marR="5080" indent="0">
              <a:buNone/>
            </a:pPr>
            <a:r>
              <a:rPr lang="en-US" sz="200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r>
              <a:rPr lang="en-US" sz="200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en-US" sz="2000" spc="-1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GB</a:t>
            </a:r>
            <a:r>
              <a:rPr lang="en-US" sz="2000" spc="-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above,</a:t>
            </a:r>
            <a:r>
              <a:rPr lang="en-US" sz="2000" spc="-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2700" marR="5080" indent="0">
              <a:buNone/>
            </a:pPr>
            <a:r>
              <a:rPr lang="en-US" sz="20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</a:t>
            </a:r>
            <a:r>
              <a:rPr lang="en-US" sz="200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  <a:r>
              <a:rPr lang="en-US" sz="200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GB</a:t>
            </a:r>
            <a:r>
              <a:rPr lang="en-US" sz="200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above,</a:t>
            </a:r>
            <a:r>
              <a:rPr lang="en-US" sz="200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2700" marR="5080" indent="0">
              <a:buNone/>
            </a:pPr>
            <a:r>
              <a:rPr lang="en-US" sz="2000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</a:t>
            </a:r>
            <a:r>
              <a:rPr lang="en-US" sz="200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GTX</a:t>
            </a:r>
            <a:r>
              <a:rPr lang="en-US" sz="200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1080</a:t>
            </a:r>
            <a:r>
              <a:rPr lang="en-US" sz="200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above</a:t>
            </a:r>
            <a:r>
              <a:rPr lang="en-US" sz="200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2700" marR="5080" indent="0">
              <a:lnSpc>
                <a:spcPct val="150000"/>
              </a:lnSpc>
              <a:buNone/>
            </a:pPr>
            <a:r>
              <a:rPr lang="en-US" sz="2000" b="1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US" sz="2000" b="1" spc="-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en-US" sz="2000" b="1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50000"/>
              </a:lnSpc>
              <a:spcBef>
                <a:spcPts val="725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en-US" sz="200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studio,</a:t>
            </a:r>
            <a:r>
              <a:rPr lang="en-US" sz="2000" spc="-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JDK</a:t>
            </a:r>
            <a:r>
              <a:rPr lang="en-US" sz="200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00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sz="2000" spc="-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spc="-1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</a:t>
            </a:r>
            <a:r>
              <a:rPr lang="en-US" sz="2000" spc="-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en-US" sz="200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application.</a:t>
            </a:r>
            <a:r>
              <a:rPr lang="en-US" sz="200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00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lang="en-US" sz="200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00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r>
              <a:rPr lang="en-US" sz="2000" spc="-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200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Language, </a:t>
            </a:r>
            <a:r>
              <a:rPr lang="en-US" sz="2000" spc="-1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r>
              <a:rPr lang="en-US" sz="2000" spc="-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000" spc="-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661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A6CFE-C9E2-71F6-949F-BE066DCC2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</a:t>
            </a:r>
            <a:r>
              <a:rPr lang="en-IN" sz="4000" spc="-5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Non- Functional </a:t>
            </a:r>
            <a:r>
              <a:rPr lang="en-IN" sz="4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017C8-94CE-AAEE-1E77-BB41CE11EA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4225192"/>
          </a:xfrm>
        </p:spPr>
        <p:txBody>
          <a:bodyPr>
            <a:noAutofit/>
          </a:bodyPr>
          <a:lstStyle/>
          <a:p>
            <a:pPr marL="0" marR="194945" indent="0">
              <a:lnSpc>
                <a:spcPct val="150000"/>
              </a:lnSpc>
              <a:buNone/>
              <a:tabLst>
                <a:tab pos="448945" algn="l"/>
              </a:tabLst>
            </a:pPr>
            <a:r>
              <a:rPr lang="en-US" sz="11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requirements:</a:t>
            </a:r>
          </a:p>
          <a:p>
            <a:pPr marL="228600" marR="194945" indent="-228600">
              <a:lnSpc>
                <a:spcPct val="150000"/>
              </a:lnSpc>
              <a:buFont typeface="+mj-lt"/>
              <a:buAutoNum type="arabicPeriod"/>
              <a:tabLst>
                <a:tab pos="448945" algn="l"/>
              </a:tabLst>
            </a:pPr>
            <a:r>
              <a:rPr lang="en-US" sz="11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Firstly,</a:t>
            </a:r>
            <a:r>
              <a:rPr lang="en-US" sz="11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11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</a:t>
            </a:r>
            <a:r>
              <a:rPr lang="en-US" sz="11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sz="11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registered</a:t>
            </a:r>
            <a:r>
              <a:rPr lang="en-US" sz="11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1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1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app.</a:t>
            </a:r>
            <a:r>
              <a:rPr lang="en-US" sz="11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1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11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name,</a:t>
            </a:r>
            <a:r>
              <a:rPr lang="en-US" sz="11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gender,</a:t>
            </a:r>
            <a:r>
              <a:rPr lang="en-US" sz="11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sz="11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11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</a:t>
            </a:r>
            <a:r>
              <a:rPr lang="en-US" sz="1100" spc="-10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100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1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signup</a:t>
            </a:r>
            <a:r>
              <a:rPr lang="en-US" sz="11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sz="11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11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required.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688975">
              <a:lnSpc>
                <a:spcPct val="150000"/>
              </a:lnSpc>
              <a:buAutoNum type="arabicPeriod"/>
              <a:tabLst>
                <a:tab pos="455930" algn="l"/>
              </a:tabLst>
            </a:pPr>
            <a:r>
              <a:rPr lang="en-US" sz="11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11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</a:t>
            </a:r>
            <a:r>
              <a:rPr lang="en-US" sz="11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z="11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1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lang="en-US" sz="11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COVID</a:t>
            </a:r>
            <a:r>
              <a:rPr lang="en-US" sz="11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detected</a:t>
            </a:r>
            <a:r>
              <a:rPr lang="en-US" sz="11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cases</a:t>
            </a:r>
            <a:r>
              <a:rPr lang="en-US" sz="11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1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sz="11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lang="en-US" sz="11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</a:t>
            </a:r>
            <a:r>
              <a:rPr lang="en-US" sz="11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1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US" sz="11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wise</a:t>
            </a:r>
            <a:r>
              <a:rPr lang="en-US" sz="11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cases </a:t>
            </a:r>
            <a:r>
              <a:rPr lang="en-US" sz="1100" spc="-10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100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real-time.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688975">
              <a:lnSpc>
                <a:spcPct val="150000"/>
              </a:lnSpc>
              <a:buAutoNum type="arabicPeriod"/>
              <a:tabLst>
                <a:tab pos="455930" algn="l"/>
              </a:tabLst>
            </a:pPr>
            <a:r>
              <a:rPr lang="en-US" sz="11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1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</a:t>
            </a:r>
            <a:r>
              <a:rPr lang="en-US" sz="11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</a:t>
            </a:r>
            <a:r>
              <a:rPr lang="en-US" sz="11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1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1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en-US" sz="11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11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conducted</a:t>
            </a:r>
            <a:r>
              <a:rPr lang="en-US" sz="11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1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1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app.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612775">
              <a:lnSpc>
                <a:spcPct val="150000"/>
              </a:lnSpc>
              <a:buAutoNum type="arabicPeriod"/>
              <a:tabLst>
                <a:tab pos="479425" algn="l"/>
              </a:tabLst>
            </a:pPr>
            <a:r>
              <a:rPr lang="en-US" sz="11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1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sz="11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1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1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11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1100"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tested</a:t>
            </a:r>
            <a:r>
              <a:rPr lang="en-US" sz="11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positive,</a:t>
            </a:r>
            <a:r>
              <a:rPr lang="en-US" sz="11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11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en-US" sz="11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n-US" sz="11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100"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  <a:r>
              <a:rPr lang="en-US" sz="11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sz="11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1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1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Covid </a:t>
            </a:r>
            <a:r>
              <a:rPr lang="en-US" sz="1100" spc="-10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app.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612775">
              <a:lnSpc>
                <a:spcPct val="150000"/>
              </a:lnSpc>
              <a:buAutoNum type="arabicPeriod"/>
              <a:tabLst>
                <a:tab pos="479425" algn="l"/>
              </a:tabLst>
            </a:pPr>
            <a:r>
              <a:rPr lang="en-US" sz="11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1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sz="1100"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1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100"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1100"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11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tested</a:t>
            </a:r>
            <a:r>
              <a:rPr lang="en-US" sz="1100"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positive,</a:t>
            </a:r>
            <a:r>
              <a:rPr lang="en-US" sz="1100"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11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en-US" sz="1100"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</a:t>
            </a:r>
            <a:r>
              <a:rPr lang="en-US" sz="11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precautions</a:t>
            </a:r>
            <a:r>
              <a:rPr lang="en-US" sz="1100"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accordingly.</a:t>
            </a:r>
          </a:p>
          <a:p>
            <a:pPr marL="12700" marR="5080">
              <a:lnSpc>
                <a:spcPct val="150000"/>
              </a:lnSpc>
              <a:spcBef>
                <a:spcPts val="5"/>
              </a:spcBef>
              <a:buAutoNum type="arabicPeriod"/>
              <a:tabLst>
                <a:tab pos="495300" algn="l"/>
              </a:tabLst>
            </a:pPr>
            <a:r>
              <a:rPr lang="en-US" sz="11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1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11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1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volunteer</a:t>
            </a:r>
            <a:r>
              <a:rPr lang="en-US" sz="11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forums,</a:t>
            </a:r>
            <a:r>
              <a:rPr lang="en-US" sz="11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US" sz="11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en-US" sz="11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</a:t>
            </a:r>
            <a:r>
              <a:rPr lang="en-US" sz="11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</a:t>
            </a:r>
            <a:r>
              <a:rPr lang="en-US" sz="11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11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11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11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volunteer</a:t>
            </a:r>
            <a:r>
              <a:rPr lang="en-US" sz="11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sz="11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donate </a:t>
            </a:r>
            <a:r>
              <a:rPr lang="en-US" sz="1100" spc="-10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11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contribute</a:t>
            </a:r>
            <a:r>
              <a:rPr lang="en-US" sz="11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goods</a:t>
            </a:r>
            <a:r>
              <a:rPr lang="en-US" sz="11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lang="en-US" sz="11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food,</a:t>
            </a:r>
            <a:r>
              <a:rPr lang="en-US" sz="11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clothing</a:t>
            </a:r>
            <a:r>
              <a:rPr lang="en-US" sz="11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1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medicines.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50000"/>
              </a:lnSpc>
              <a:spcBef>
                <a:spcPts val="5"/>
              </a:spcBef>
              <a:buAutoNum type="arabicPeriod"/>
              <a:tabLst>
                <a:tab pos="495300" algn="l"/>
              </a:tabLst>
            </a:pPr>
            <a:r>
              <a:rPr lang="en-US" sz="11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1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sz="11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1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sz="11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emergency</a:t>
            </a:r>
            <a:r>
              <a:rPr lang="en-US" sz="11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11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urgency,</a:t>
            </a:r>
            <a:r>
              <a:rPr lang="en-US" sz="11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helplines</a:t>
            </a:r>
            <a:r>
              <a:rPr lang="en-US" sz="11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1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</a:t>
            </a:r>
            <a:r>
              <a:rPr lang="en-US" sz="11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organizations </a:t>
            </a:r>
            <a:r>
              <a:rPr lang="en-US" sz="11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11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provided.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E55BD7-C835-19E2-A204-CC8C1E445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4259" y="2120899"/>
            <a:ext cx="5244353" cy="4450497"/>
          </a:xfrm>
        </p:spPr>
        <p:txBody>
          <a:bodyPr>
            <a:noAutofit/>
          </a:bodyPr>
          <a:lstStyle/>
          <a:p>
            <a:pPr marL="0" marR="971550" indent="0">
              <a:lnSpc>
                <a:spcPct val="150000"/>
              </a:lnSpc>
              <a:spcBef>
                <a:spcPts val="100"/>
              </a:spcBef>
              <a:buNone/>
              <a:tabLst>
                <a:tab pos="448945" algn="l"/>
              </a:tabLst>
            </a:pPr>
            <a:r>
              <a:rPr lang="en-US" sz="11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requirements:</a:t>
            </a:r>
          </a:p>
          <a:p>
            <a:pPr marL="12700" marR="971550">
              <a:lnSpc>
                <a:spcPct val="150000"/>
              </a:lnSpc>
              <a:spcBef>
                <a:spcPts val="100"/>
              </a:spcBef>
              <a:buAutoNum type="arabicPeriod"/>
              <a:tabLst>
                <a:tab pos="448945" algn="l"/>
              </a:tabLst>
            </a:pPr>
            <a:r>
              <a:rPr lang="en-US" sz="11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1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sz="11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</a:t>
            </a:r>
            <a:r>
              <a:rPr lang="en-US" sz="11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sz="11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able</a:t>
            </a:r>
            <a:r>
              <a:rPr lang="en-US" sz="11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1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</a:t>
            </a:r>
            <a:r>
              <a:rPr lang="en-US" sz="11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11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11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(caches,</a:t>
            </a:r>
            <a:r>
              <a:rPr lang="en-US" sz="11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saved</a:t>
            </a:r>
            <a:r>
              <a:rPr lang="en-US" sz="11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data,</a:t>
            </a:r>
            <a:r>
              <a:rPr lang="en-US" sz="11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 </a:t>
            </a:r>
            <a:r>
              <a:rPr lang="en-US" sz="1100" spc="-10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en-US" sz="11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11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optimizing</a:t>
            </a:r>
            <a:r>
              <a:rPr lang="en-US" sz="11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US" sz="11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lang="en-US" sz="11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11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r>
              <a:rPr lang="en-US" sz="11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1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accessed.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127760">
              <a:lnSpc>
                <a:spcPct val="150000"/>
              </a:lnSpc>
              <a:buAutoNum type="arabicPeriod" startAt="2"/>
              <a:tabLst>
                <a:tab pos="455930" algn="l"/>
              </a:tabLst>
            </a:pPr>
            <a:r>
              <a:rPr lang="en-US" sz="11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1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</a:t>
            </a:r>
            <a:r>
              <a:rPr lang="en-US" sz="11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sz="11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  <a:r>
              <a:rPr lang="en-US" sz="11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tokens,</a:t>
            </a:r>
            <a:r>
              <a:rPr lang="en-US" sz="11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lang="en-US" sz="11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</a:t>
            </a:r>
            <a:r>
              <a:rPr lang="en-US" sz="11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sz="11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saved</a:t>
            </a:r>
            <a:r>
              <a:rPr lang="en-US" sz="11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locally</a:t>
            </a:r>
            <a:r>
              <a:rPr lang="en-US" sz="11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11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100" spc="-10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device,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1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1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</a:t>
            </a:r>
            <a:r>
              <a:rPr lang="en-US" sz="11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</a:t>
            </a:r>
            <a:r>
              <a:rPr lang="en-US" sz="11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11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1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authorization.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127760">
              <a:lnSpc>
                <a:spcPct val="150000"/>
              </a:lnSpc>
              <a:buAutoNum type="arabicPeriod" startAt="2"/>
              <a:tabLst>
                <a:tab pos="455930" algn="l"/>
              </a:tabLst>
            </a:pPr>
            <a:r>
              <a:rPr lang="en-US" sz="11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1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</a:t>
            </a:r>
            <a:r>
              <a:rPr lang="en-US" sz="11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</a:t>
            </a:r>
            <a:r>
              <a:rPr lang="en-US" sz="1100"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marginalization</a:t>
            </a:r>
            <a:r>
              <a:rPr lang="en-US" sz="11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100"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prejudice,</a:t>
            </a:r>
            <a:r>
              <a:rPr lang="en-US" sz="11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</a:t>
            </a:r>
            <a:r>
              <a:rPr lang="en-US" sz="1100"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</a:t>
            </a:r>
            <a:r>
              <a:rPr lang="en-US" sz="11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</a:t>
            </a:r>
            <a:r>
              <a:rPr lang="en-US" sz="1100"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</a:t>
            </a:r>
            <a:r>
              <a:rPr lang="en-US" sz="1100" spc="-10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100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</a:t>
            </a:r>
            <a:r>
              <a:rPr lang="en-US" sz="11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downside.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127760">
              <a:lnSpc>
                <a:spcPct val="150000"/>
              </a:lnSpc>
              <a:buAutoNum type="arabicPeriod" startAt="2"/>
              <a:tabLst>
                <a:tab pos="455930" algn="l"/>
              </a:tabLst>
            </a:pPr>
            <a:r>
              <a:rPr lang="en-US" sz="11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11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sharing</a:t>
            </a:r>
            <a:r>
              <a:rPr lang="en-US" sz="11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11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en-US" sz="11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parties</a:t>
            </a:r>
            <a:r>
              <a:rPr lang="en-US" sz="11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</a:t>
            </a:r>
            <a:r>
              <a:rPr lang="en-US" sz="11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sz="11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regulated</a:t>
            </a:r>
            <a:r>
              <a:rPr lang="en-US" sz="11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11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legislation</a:t>
            </a:r>
            <a:r>
              <a:rPr lang="en-US" sz="11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1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</a:t>
            </a:r>
            <a:r>
              <a:rPr lang="en-US" sz="1100" spc="-10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privacy,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</a:t>
            </a:r>
            <a:r>
              <a:rPr lang="en-US" sz="11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misuse,</a:t>
            </a:r>
            <a:r>
              <a:rPr lang="en-US" sz="11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1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</a:t>
            </a:r>
            <a:r>
              <a:rPr lang="en-US" sz="11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</a:t>
            </a:r>
            <a:r>
              <a:rPr lang="en-US" sz="11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1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</a:t>
            </a:r>
            <a:r>
              <a:rPr lang="en-US" sz="11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1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cases</a:t>
            </a:r>
            <a:r>
              <a:rPr lang="en-US" sz="11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1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misconduct.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127760">
              <a:lnSpc>
                <a:spcPct val="150000"/>
              </a:lnSpc>
              <a:buAutoNum type="arabicPeriod" startAt="2"/>
              <a:tabLst>
                <a:tab pos="455930" algn="l"/>
              </a:tabLst>
            </a:pPr>
            <a:r>
              <a:rPr lang="en-US" sz="11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11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11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1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US" sz="11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1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</a:t>
            </a:r>
            <a:r>
              <a:rPr lang="en-US" sz="11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1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</a:p>
          <a:p>
            <a:pPr marL="12700" marR="1127760">
              <a:lnSpc>
                <a:spcPct val="150000"/>
              </a:lnSpc>
              <a:buAutoNum type="arabicPeriod" startAt="2"/>
              <a:tabLst>
                <a:tab pos="455930" algn="l"/>
              </a:tabLst>
            </a:pPr>
            <a:r>
              <a:rPr lang="en-US" sz="11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1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11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</a:t>
            </a:r>
            <a:r>
              <a:rPr lang="en-US" sz="11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sz="11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able</a:t>
            </a:r>
            <a:r>
              <a:rPr lang="en-US" sz="1100"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1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r>
              <a:rPr lang="en-US" sz="11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1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sz="1100"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1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lang="en-US" sz="11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</a:t>
            </a:r>
            <a:r>
              <a:rPr lang="en-US" sz="11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contacts</a:t>
            </a:r>
            <a:r>
              <a:rPr lang="en-US" sz="1100"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</a:t>
            </a:r>
            <a:r>
              <a:rPr lang="en-US" sz="1100" spc="-10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100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app.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000" dirty="0"/>
          </a:p>
          <a:p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3200505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4C4B1-B384-51EE-4DD0-1E10DB47D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1B260-82C9-3089-3F73-F92AF4D5B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2065" marR="5080" indent="0">
              <a:lnSpc>
                <a:spcPct val="150000"/>
              </a:lnSpc>
              <a:spcBef>
                <a:spcPts val="95"/>
              </a:spcBef>
              <a:buNone/>
            </a:pPr>
            <a:r>
              <a:rPr lang="en-US" sz="21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US" sz="2100" spc="-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</a:t>
            </a:r>
            <a:r>
              <a:rPr lang="en-US" sz="2100" spc="-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100" spc="-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</a:t>
            </a:r>
            <a:r>
              <a:rPr lang="en-US" sz="2100" spc="-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tabs</a:t>
            </a:r>
            <a:r>
              <a:rPr lang="en-US" sz="2100" spc="-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100" spc="-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en-US" sz="2100" spc="-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project: </a:t>
            </a:r>
          </a:p>
          <a:p>
            <a:pPr marL="983615" marR="5080" indent="-971550">
              <a:lnSpc>
                <a:spcPct val="15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1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en-US" sz="2100" spc="-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</a:t>
            </a:r>
          </a:p>
          <a:p>
            <a:pPr marL="983615" marR="5080" indent="-971550">
              <a:lnSpc>
                <a:spcPct val="15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lang="en-US" sz="2100" spc="-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  </a:t>
            </a:r>
          </a:p>
          <a:p>
            <a:pPr marL="983615" marR="5080" indent="-971550">
              <a:lnSpc>
                <a:spcPct val="15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1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</a:t>
            </a:r>
            <a:r>
              <a:rPr lang="en-US" sz="21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983615" marR="5080" indent="-971550">
              <a:lnSpc>
                <a:spcPct val="15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1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lang="en-US" sz="2100" spc="-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83615" marR="5080" indent="-971550">
              <a:lnSpc>
                <a:spcPct val="15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1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Covid</a:t>
            </a:r>
            <a:r>
              <a:rPr lang="en-US" sz="2100" spc="-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</a:t>
            </a:r>
            <a:r>
              <a:rPr lang="en-US" sz="2100" spc="-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 </a:t>
            </a:r>
          </a:p>
          <a:p>
            <a:pPr marL="983615" marR="5080" indent="-971550">
              <a:lnSpc>
                <a:spcPct val="15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1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Precautions </a:t>
            </a:r>
            <a:r>
              <a:rPr lang="en-US" sz="21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 </a:t>
            </a:r>
          </a:p>
          <a:p>
            <a:pPr marL="983615" marR="5080" indent="-971550">
              <a:lnSpc>
                <a:spcPct val="15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1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Donations </a:t>
            </a:r>
            <a:r>
              <a:rPr lang="en-US" sz="21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 </a:t>
            </a:r>
            <a:r>
              <a:rPr lang="en-US" sz="21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983615" marR="5080" indent="-971550">
              <a:lnSpc>
                <a:spcPct val="15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1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Helpline</a:t>
            </a:r>
            <a:r>
              <a:rPr lang="en-US" sz="21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7808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AD091-2AA6-0A6E-4888-202A5DD62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99C79-5EEE-6A6C-C010-6BE9F1E7FD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Dashboard: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A2954E-25C9-30EF-2951-26A6EDFB71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>
                <a:latin typeface="Times" panose="02020603050405020304" pitchFamily="18" charset="0"/>
                <a:cs typeface="Times" panose="02020603050405020304" pitchFamily="18" charset="0"/>
              </a:rPr>
              <a:t>Nearby vaccination </a:t>
            </a:r>
            <a:r>
              <a:rPr lang="en-IN" dirty="0" err="1">
                <a:latin typeface="Times" panose="02020603050405020304" pitchFamily="18" charset="0"/>
                <a:cs typeface="Times" panose="02020603050405020304" pitchFamily="18" charset="0"/>
              </a:rPr>
              <a:t>centers</a:t>
            </a:r>
            <a:r>
              <a:rPr lang="en-IN" dirty="0">
                <a:latin typeface="Times" panose="02020603050405020304" pitchFamily="18" charset="0"/>
                <a:cs typeface="Times" panose="02020603050405020304" pitchFamily="18" charset="0"/>
              </a:rPr>
              <a:t>: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BA6FEB-D455-6DD0-33CE-E06815332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594" y="2612060"/>
            <a:ext cx="1976417" cy="32570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8EF3D9-359F-2E35-1D52-C836525633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560" t="4968" r="38439"/>
          <a:stretch/>
        </p:blipFill>
        <p:spPr bwMode="auto">
          <a:xfrm>
            <a:off x="7844118" y="2612060"/>
            <a:ext cx="1766047" cy="30613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1562191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{523FA6F0-B529-47E1-88B9-B107D4F6393C}tf56160789_win32</Template>
  <TotalTime>203</TotalTime>
  <Words>1577</Words>
  <Application>Microsoft Office PowerPoint</Application>
  <PresentationFormat>Widescreen</PresentationFormat>
  <Paragraphs>180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Microsoft JhengHei UI</vt:lpstr>
      <vt:lpstr>Arial</vt:lpstr>
      <vt:lpstr>Bookman Old Style</vt:lpstr>
      <vt:lpstr>Calibri</vt:lpstr>
      <vt:lpstr>Franklin Gothic Book</vt:lpstr>
      <vt:lpstr>Lucida Sans Unicode</vt:lpstr>
      <vt:lpstr>Times</vt:lpstr>
      <vt:lpstr>Times New Roman</vt:lpstr>
      <vt:lpstr>1_RetrospectVTI</vt:lpstr>
      <vt:lpstr>Covid Information App</vt:lpstr>
      <vt:lpstr>Team members responsibilities</vt:lpstr>
      <vt:lpstr>Things to discuss:</vt:lpstr>
      <vt:lpstr>Project Description</vt:lpstr>
      <vt:lpstr>Phases</vt:lpstr>
      <vt:lpstr>Core Requirements</vt:lpstr>
      <vt:lpstr>Functional &amp; Non- Functional Requirements</vt:lpstr>
      <vt:lpstr>Implementation</vt:lpstr>
      <vt:lpstr>Functionalities</vt:lpstr>
      <vt:lpstr>Functionalities</vt:lpstr>
      <vt:lpstr>functionalities</vt:lpstr>
      <vt:lpstr>functionalities</vt:lpstr>
      <vt:lpstr>Testing</vt:lpstr>
      <vt:lpstr>Testing</vt:lpstr>
      <vt:lpstr>Feedback from peer reviews</vt:lpstr>
      <vt:lpstr>Code Inspection</vt:lpstr>
      <vt:lpstr>Code Inspection</vt:lpstr>
      <vt:lpstr>Code Inspection</vt:lpstr>
      <vt:lpstr>Limitations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Information App</dc:title>
  <dc:creator>kiran jyothi bodduluri</dc:creator>
  <cp:lastModifiedBy>Venkat</cp:lastModifiedBy>
  <cp:revision>3</cp:revision>
  <dcterms:created xsi:type="dcterms:W3CDTF">2022-11-29T02:00:13Z</dcterms:created>
  <dcterms:modified xsi:type="dcterms:W3CDTF">2022-11-29T05:51:07Z</dcterms:modified>
</cp:coreProperties>
</file>