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62" r:id="rId4"/>
    <p:sldId id="263" r:id="rId5"/>
    <p:sldId id="267" r:id="rId6"/>
    <p:sldId id="260" r:id="rId7"/>
    <p:sldId id="258" r:id="rId8"/>
    <p:sldId id="268" r:id="rId9"/>
    <p:sldId id="265" r:id="rId10"/>
    <p:sldId id="264" r:id="rId11"/>
    <p:sldId id="259"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1" autoAdjust="0"/>
    <p:restoredTop sz="94660"/>
  </p:normalViewPr>
  <p:slideViewPr>
    <p:cSldViewPr snapToGrid="0">
      <p:cViewPr>
        <p:scale>
          <a:sx n="95" d="100"/>
          <a:sy n="95" d="100"/>
        </p:scale>
        <p:origin x="-163" y="-6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svg"/><Relationship Id="rId1" Type="http://schemas.openxmlformats.org/officeDocument/2006/relationships/image" Target="../media/image31.png"/><Relationship Id="rId6" Type="http://schemas.openxmlformats.org/officeDocument/2006/relationships/image" Target="../media/image8.svg"/><Relationship Id="rId5" Type="http://schemas.openxmlformats.org/officeDocument/2006/relationships/image" Target="../media/image71.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4F91E-7FD3-4BC3-8AC3-CDAB48713F73}"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89BF84D-E964-42B7-B45C-5BAD8A353DA9}">
      <dgm:prSet/>
      <dgm:spPr/>
      <dgm:t>
        <a:bodyPr/>
        <a:lstStyle/>
        <a:p>
          <a:pPr>
            <a:lnSpc>
              <a:spcPct val="100000"/>
            </a:lnSpc>
            <a:defRPr cap="all"/>
          </a:pPr>
          <a:r>
            <a:rPr lang="en-US" dirty="0"/>
            <a:t>IDE : Android </a:t>
          </a:r>
          <a:r>
            <a:rPr lang="en-US" dirty="0" err="1" smtClean="0"/>
            <a:t>studio,jdk</a:t>
          </a:r>
          <a:endParaRPr lang="en-US" dirty="0"/>
        </a:p>
      </dgm:t>
    </dgm:pt>
    <dgm:pt modelId="{DB9D3127-91E6-4CA3-888B-8D5C2FF02070}" type="parTrans" cxnId="{6331DFD3-4539-4031-986A-6A1B684619F8}">
      <dgm:prSet/>
      <dgm:spPr/>
      <dgm:t>
        <a:bodyPr/>
        <a:lstStyle/>
        <a:p>
          <a:endParaRPr lang="en-US"/>
        </a:p>
      </dgm:t>
    </dgm:pt>
    <dgm:pt modelId="{B47BF7A6-8DF5-4E52-ABB8-3C86890240F8}" type="sibTrans" cxnId="{6331DFD3-4539-4031-986A-6A1B684619F8}">
      <dgm:prSet/>
      <dgm:spPr/>
      <dgm:t>
        <a:bodyPr/>
        <a:lstStyle/>
        <a:p>
          <a:endParaRPr lang="en-US"/>
        </a:p>
      </dgm:t>
    </dgm:pt>
    <dgm:pt modelId="{A3C00DE8-0439-4AAC-9A90-E29FC1A772B5}">
      <dgm:prSet/>
      <dgm:spPr/>
      <dgm:t>
        <a:bodyPr/>
        <a:lstStyle/>
        <a:p>
          <a:pPr>
            <a:lnSpc>
              <a:spcPct val="100000"/>
            </a:lnSpc>
            <a:defRPr cap="all"/>
          </a:pPr>
          <a:r>
            <a:rPr lang="en-US"/>
            <a:t>Front End Language : XML</a:t>
          </a:r>
        </a:p>
      </dgm:t>
    </dgm:pt>
    <dgm:pt modelId="{AB0CD63C-EC73-4BE9-B014-FCC456C2FDFA}" type="parTrans" cxnId="{28155984-8C2C-48DF-BA84-A6BAD7E14745}">
      <dgm:prSet/>
      <dgm:spPr/>
      <dgm:t>
        <a:bodyPr/>
        <a:lstStyle/>
        <a:p>
          <a:endParaRPr lang="en-US"/>
        </a:p>
      </dgm:t>
    </dgm:pt>
    <dgm:pt modelId="{84631F33-006C-4F6B-98DC-BCCD2748401E}" type="sibTrans" cxnId="{28155984-8C2C-48DF-BA84-A6BAD7E14745}">
      <dgm:prSet/>
      <dgm:spPr/>
      <dgm:t>
        <a:bodyPr/>
        <a:lstStyle/>
        <a:p>
          <a:endParaRPr lang="en-US"/>
        </a:p>
      </dgm:t>
    </dgm:pt>
    <dgm:pt modelId="{7091345E-F308-4AAD-B9F7-B4E7E3E1E89B}">
      <dgm:prSet/>
      <dgm:spPr/>
      <dgm:t>
        <a:bodyPr/>
        <a:lstStyle/>
        <a:p>
          <a:pPr>
            <a:lnSpc>
              <a:spcPct val="100000"/>
            </a:lnSpc>
            <a:defRPr cap="all"/>
          </a:pPr>
          <a:r>
            <a:rPr lang="en-US" dirty="0"/>
            <a:t>Back End Language : </a:t>
          </a:r>
          <a:r>
            <a:rPr lang="en-US" dirty="0" smtClean="0"/>
            <a:t>Java</a:t>
          </a:r>
          <a:endParaRPr lang="en-US" dirty="0"/>
        </a:p>
      </dgm:t>
    </dgm:pt>
    <dgm:pt modelId="{091848C7-02E5-4192-B753-39C018FCF6BD}" type="parTrans" cxnId="{95A210B4-205A-4AFD-A056-35D0D43C3E08}">
      <dgm:prSet/>
      <dgm:spPr/>
      <dgm:t>
        <a:bodyPr/>
        <a:lstStyle/>
        <a:p>
          <a:endParaRPr lang="en-US"/>
        </a:p>
      </dgm:t>
    </dgm:pt>
    <dgm:pt modelId="{B11201C3-02CD-4089-A14F-219AC1C0BD13}" type="sibTrans" cxnId="{95A210B4-205A-4AFD-A056-35D0D43C3E08}">
      <dgm:prSet/>
      <dgm:spPr/>
      <dgm:t>
        <a:bodyPr/>
        <a:lstStyle/>
        <a:p>
          <a:endParaRPr lang="en-US"/>
        </a:p>
      </dgm:t>
    </dgm:pt>
    <dgm:pt modelId="{6B51E23F-3C0B-4414-B904-999224E86C76}" type="pres">
      <dgm:prSet presAssocID="{9D34F91E-7FD3-4BC3-8AC3-CDAB48713F73}" presName="root" presStyleCnt="0">
        <dgm:presLayoutVars>
          <dgm:dir/>
          <dgm:resizeHandles val="exact"/>
        </dgm:presLayoutVars>
      </dgm:prSet>
      <dgm:spPr/>
      <dgm:t>
        <a:bodyPr/>
        <a:lstStyle/>
        <a:p>
          <a:endParaRPr lang="en-US"/>
        </a:p>
      </dgm:t>
    </dgm:pt>
    <dgm:pt modelId="{5FE504E9-9194-4175-94BB-68A064DB1A53}" type="pres">
      <dgm:prSet presAssocID="{A89BF84D-E964-42B7-B45C-5BAD8A353DA9}" presName="compNode" presStyleCnt="0"/>
      <dgm:spPr/>
    </dgm:pt>
    <dgm:pt modelId="{1363532D-7541-40C4-8D39-E29633AE8DC1}" type="pres">
      <dgm:prSet presAssocID="{A89BF84D-E964-42B7-B45C-5BAD8A353DA9}" presName="iconBgRect" presStyleLbl="bgShp" presStyleIdx="0" presStyleCnt="3"/>
      <dgm:spPr/>
    </dgm:pt>
    <dgm:pt modelId="{817EAF92-ADAC-41DD-BAE5-77FD1A548E86}" type="pres">
      <dgm:prSet presAssocID="{A89BF84D-E964-42B7-B45C-5BAD8A353D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Computer"/>
        </a:ext>
      </dgm:extLst>
    </dgm:pt>
    <dgm:pt modelId="{0EAE387D-0E02-4B73-8E30-14E5D20132E0}" type="pres">
      <dgm:prSet presAssocID="{A89BF84D-E964-42B7-B45C-5BAD8A353DA9}" presName="spaceRect" presStyleCnt="0"/>
      <dgm:spPr/>
    </dgm:pt>
    <dgm:pt modelId="{4D2E19DC-B210-475D-AA5E-904E92FD5D60}" type="pres">
      <dgm:prSet presAssocID="{A89BF84D-E964-42B7-B45C-5BAD8A353DA9}" presName="textRect" presStyleLbl="revTx" presStyleIdx="0" presStyleCnt="3">
        <dgm:presLayoutVars>
          <dgm:chMax val="1"/>
          <dgm:chPref val="1"/>
        </dgm:presLayoutVars>
      </dgm:prSet>
      <dgm:spPr/>
      <dgm:t>
        <a:bodyPr/>
        <a:lstStyle/>
        <a:p>
          <a:endParaRPr lang="en-US"/>
        </a:p>
      </dgm:t>
    </dgm:pt>
    <dgm:pt modelId="{FA2640DA-C75D-4228-99D6-7C9CE3E9F1EE}" type="pres">
      <dgm:prSet presAssocID="{B47BF7A6-8DF5-4E52-ABB8-3C86890240F8}" presName="sibTrans" presStyleCnt="0"/>
      <dgm:spPr/>
    </dgm:pt>
    <dgm:pt modelId="{44AB6251-5ACE-4098-888C-F7E432317423}" type="pres">
      <dgm:prSet presAssocID="{A3C00DE8-0439-4AAC-9A90-E29FC1A772B5}" presName="compNode" presStyleCnt="0"/>
      <dgm:spPr/>
    </dgm:pt>
    <dgm:pt modelId="{97123E93-8449-47B0-ABC5-45C90E7F2073}" type="pres">
      <dgm:prSet presAssocID="{A3C00DE8-0439-4AAC-9A90-E29FC1A772B5}" presName="iconBgRect" presStyleLbl="bgShp" presStyleIdx="1" presStyleCnt="3"/>
      <dgm:spPr/>
    </dgm:pt>
    <dgm:pt modelId="{C3DB56F4-B745-4619-B4CA-27CF22CFF6B6}" type="pres">
      <dgm:prSet presAssocID="{A3C00DE8-0439-4AAC-9A90-E29FC1A772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Database"/>
        </a:ext>
      </dgm:extLst>
    </dgm:pt>
    <dgm:pt modelId="{D589BD49-A38F-45DF-8899-83445774718E}" type="pres">
      <dgm:prSet presAssocID="{A3C00DE8-0439-4AAC-9A90-E29FC1A772B5}" presName="spaceRect" presStyleCnt="0"/>
      <dgm:spPr/>
    </dgm:pt>
    <dgm:pt modelId="{4F0DE002-280C-40F6-B296-9F9EC12549F9}" type="pres">
      <dgm:prSet presAssocID="{A3C00DE8-0439-4AAC-9A90-E29FC1A772B5}" presName="textRect" presStyleLbl="revTx" presStyleIdx="1" presStyleCnt="3">
        <dgm:presLayoutVars>
          <dgm:chMax val="1"/>
          <dgm:chPref val="1"/>
        </dgm:presLayoutVars>
      </dgm:prSet>
      <dgm:spPr/>
      <dgm:t>
        <a:bodyPr/>
        <a:lstStyle/>
        <a:p>
          <a:endParaRPr lang="en-US"/>
        </a:p>
      </dgm:t>
    </dgm:pt>
    <dgm:pt modelId="{8641162F-3E7E-4265-97CF-C310B2C3127E}" type="pres">
      <dgm:prSet presAssocID="{84631F33-006C-4F6B-98DC-BCCD2748401E}" presName="sibTrans" presStyleCnt="0"/>
      <dgm:spPr/>
    </dgm:pt>
    <dgm:pt modelId="{EA4CF879-9A5E-4388-B3FC-0B44BB31580C}" type="pres">
      <dgm:prSet presAssocID="{7091345E-F308-4AAD-B9F7-B4E7E3E1E89B}" presName="compNode" presStyleCnt="0"/>
      <dgm:spPr/>
    </dgm:pt>
    <dgm:pt modelId="{ABE60676-2F51-4E0B-B839-30F4D173AA4D}" type="pres">
      <dgm:prSet presAssocID="{7091345E-F308-4AAD-B9F7-B4E7E3E1E89B}" presName="iconBgRect" presStyleLbl="bgShp" presStyleIdx="2" presStyleCnt="3"/>
      <dgm:spPr/>
    </dgm:pt>
    <dgm:pt modelId="{3FC12599-5A8E-4D5C-AF22-10A9EE30B666}" type="pres">
      <dgm:prSet presAssocID="{7091345E-F308-4AAD-B9F7-B4E7E3E1E8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Smart Phone"/>
        </a:ext>
      </dgm:extLst>
    </dgm:pt>
    <dgm:pt modelId="{7BB3AF73-04D5-4670-83E9-A389877EF98F}" type="pres">
      <dgm:prSet presAssocID="{7091345E-F308-4AAD-B9F7-B4E7E3E1E89B}" presName="spaceRect" presStyleCnt="0"/>
      <dgm:spPr/>
    </dgm:pt>
    <dgm:pt modelId="{86DDBE5C-E6DE-4CFE-B373-CDB547DD445E}" type="pres">
      <dgm:prSet presAssocID="{7091345E-F308-4AAD-B9F7-B4E7E3E1E89B}" presName="textRect" presStyleLbl="revTx" presStyleIdx="2" presStyleCnt="3">
        <dgm:presLayoutVars>
          <dgm:chMax val="1"/>
          <dgm:chPref val="1"/>
        </dgm:presLayoutVars>
      </dgm:prSet>
      <dgm:spPr/>
      <dgm:t>
        <a:bodyPr/>
        <a:lstStyle/>
        <a:p>
          <a:endParaRPr lang="en-US"/>
        </a:p>
      </dgm:t>
    </dgm:pt>
  </dgm:ptLst>
  <dgm:cxnLst>
    <dgm:cxn modelId="{25811497-56C6-43EF-B733-53E50217ACE6}" type="presOf" srcId="{9D34F91E-7FD3-4BC3-8AC3-CDAB48713F73}" destId="{6B51E23F-3C0B-4414-B904-999224E86C76}" srcOrd="0" destOrd="0" presId="urn:microsoft.com/office/officeart/2018/5/layout/IconCircleLabelList"/>
    <dgm:cxn modelId="{95A210B4-205A-4AFD-A056-35D0D43C3E08}" srcId="{9D34F91E-7FD3-4BC3-8AC3-CDAB48713F73}" destId="{7091345E-F308-4AAD-B9F7-B4E7E3E1E89B}" srcOrd="2" destOrd="0" parTransId="{091848C7-02E5-4192-B753-39C018FCF6BD}" sibTransId="{B11201C3-02CD-4089-A14F-219AC1C0BD13}"/>
    <dgm:cxn modelId="{EE3555A3-0205-4EF3-8B7E-B6A03CD9DB22}" type="presOf" srcId="{A89BF84D-E964-42B7-B45C-5BAD8A353DA9}" destId="{4D2E19DC-B210-475D-AA5E-904E92FD5D60}" srcOrd="0" destOrd="0" presId="urn:microsoft.com/office/officeart/2018/5/layout/IconCircleLabelList"/>
    <dgm:cxn modelId="{28155984-8C2C-48DF-BA84-A6BAD7E14745}" srcId="{9D34F91E-7FD3-4BC3-8AC3-CDAB48713F73}" destId="{A3C00DE8-0439-4AAC-9A90-E29FC1A772B5}" srcOrd="1" destOrd="0" parTransId="{AB0CD63C-EC73-4BE9-B014-FCC456C2FDFA}" sibTransId="{84631F33-006C-4F6B-98DC-BCCD2748401E}"/>
    <dgm:cxn modelId="{6331DFD3-4539-4031-986A-6A1B684619F8}" srcId="{9D34F91E-7FD3-4BC3-8AC3-CDAB48713F73}" destId="{A89BF84D-E964-42B7-B45C-5BAD8A353DA9}" srcOrd="0" destOrd="0" parTransId="{DB9D3127-91E6-4CA3-888B-8D5C2FF02070}" sibTransId="{B47BF7A6-8DF5-4E52-ABB8-3C86890240F8}"/>
    <dgm:cxn modelId="{90D6CD06-254E-49D3-9059-E5F9980C8AC0}" type="presOf" srcId="{A3C00DE8-0439-4AAC-9A90-E29FC1A772B5}" destId="{4F0DE002-280C-40F6-B296-9F9EC12549F9}" srcOrd="0" destOrd="0" presId="urn:microsoft.com/office/officeart/2018/5/layout/IconCircleLabelList"/>
    <dgm:cxn modelId="{0AF70F23-5FDC-483C-96D2-DDDCE380D997}" type="presOf" srcId="{7091345E-F308-4AAD-B9F7-B4E7E3E1E89B}" destId="{86DDBE5C-E6DE-4CFE-B373-CDB547DD445E}" srcOrd="0" destOrd="0" presId="urn:microsoft.com/office/officeart/2018/5/layout/IconCircleLabelList"/>
    <dgm:cxn modelId="{D6888993-B3F8-4EDC-9963-DAFE9CEAED7C}" type="presParOf" srcId="{6B51E23F-3C0B-4414-B904-999224E86C76}" destId="{5FE504E9-9194-4175-94BB-68A064DB1A53}" srcOrd="0" destOrd="0" presId="urn:microsoft.com/office/officeart/2018/5/layout/IconCircleLabelList"/>
    <dgm:cxn modelId="{593F1047-2281-4D01-9030-782653BEDCAC}" type="presParOf" srcId="{5FE504E9-9194-4175-94BB-68A064DB1A53}" destId="{1363532D-7541-40C4-8D39-E29633AE8DC1}" srcOrd="0" destOrd="0" presId="urn:microsoft.com/office/officeart/2018/5/layout/IconCircleLabelList"/>
    <dgm:cxn modelId="{0920C682-89CF-47C1-9984-1244FE2DC119}" type="presParOf" srcId="{5FE504E9-9194-4175-94BB-68A064DB1A53}" destId="{817EAF92-ADAC-41DD-BAE5-77FD1A548E86}" srcOrd="1" destOrd="0" presId="urn:microsoft.com/office/officeart/2018/5/layout/IconCircleLabelList"/>
    <dgm:cxn modelId="{E91753B5-4AFD-4846-94FF-17435703012C}" type="presParOf" srcId="{5FE504E9-9194-4175-94BB-68A064DB1A53}" destId="{0EAE387D-0E02-4B73-8E30-14E5D20132E0}" srcOrd="2" destOrd="0" presId="urn:microsoft.com/office/officeart/2018/5/layout/IconCircleLabelList"/>
    <dgm:cxn modelId="{583D538E-09CB-41AC-B268-3CBB6B86FCA4}" type="presParOf" srcId="{5FE504E9-9194-4175-94BB-68A064DB1A53}" destId="{4D2E19DC-B210-475D-AA5E-904E92FD5D60}" srcOrd="3" destOrd="0" presId="urn:microsoft.com/office/officeart/2018/5/layout/IconCircleLabelList"/>
    <dgm:cxn modelId="{60859CC9-BBC7-41C0-AE47-B5B41FC2AE24}" type="presParOf" srcId="{6B51E23F-3C0B-4414-B904-999224E86C76}" destId="{FA2640DA-C75D-4228-99D6-7C9CE3E9F1EE}" srcOrd="1" destOrd="0" presId="urn:microsoft.com/office/officeart/2018/5/layout/IconCircleLabelList"/>
    <dgm:cxn modelId="{9981C02E-278B-4687-83BA-D7F249C14454}" type="presParOf" srcId="{6B51E23F-3C0B-4414-B904-999224E86C76}" destId="{44AB6251-5ACE-4098-888C-F7E432317423}" srcOrd="2" destOrd="0" presId="urn:microsoft.com/office/officeart/2018/5/layout/IconCircleLabelList"/>
    <dgm:cxn modelId="{45A70DD9-A9C0-4755-98D2-4972CED0C0D7}" type="presParOf" srcId="{44AB6251-5ACE-4098-888C-F7E432317423}" destId="{97123E93-8449-47B0-ABC5-45C90E7F2073}" srcOrd="0" destOrd="0" presId="urn:microsoft.com/office/officeart/2018/5/layout/IconCircleLabelList"/>
    <dgm:cxn modelId="{596D735E-0121-4088-895A-E53423300111}" type="presParOf" srcId="{44AB6251-5ACE-4098-888C-F7E432317423}" destId="{C3DB56F4-B745-4619-B4CA-27CF22CFF6B6}" srcOrd="1" destOrd="0" presId="urn:microsoft.com/office/officeart/2018/5/layout/IconCircleLabelList"/>
    <dgm:cxn modelId="{140D22CE-44D8-46BF-97EF-5F170F97F28B}" type="presParOf" srcId="{44AB6251-5ACE-4098-888C-F7E432317423}" destId="{D589BD49-A38F-45DF-8899-83445774718E}" srcOrd="2" destOrd="0" presId="urn:microsoft.com/office/officeart/2018/5/layout/IconCircleLabelList"/>
    <dgm:cxn modelId="{2B7B3DA9-B8C9-4975-B90D-55FD3CF29AC0}" type="presParOf" srcId="{44AB6251-5ACE-4098-888C-F7E432317423}" destId="{4F0DE002-280C-40F6-B296-9F9EC12549F9}" srcOrd="3" destOrd="0" presId="urn:microsoft.com/office/officeart/2018/5/layout/IconCircleLabelList"/>
    <dgm:cxn modelId="{547FDDF1-1873-4C9B-8570-FB9FAE06AFEC}" type="presParOf" srcId="{6B51E23F-3C0B-4414-B904-999224E86C76}" destId="{8641162F-3E7E-4265-97CF-C310B2C3127E}" srcOrd="3" destOrd="0" presId="urn:microsoft.com/office/officeart/2018/5/layout/IconCircleLabelList"/>
    <dgm:cxn modelId="{C03C75BC-6CAC-4697-87A4-E96D45AC8BB9}" type="presParOf" srcId="{6B51E23F-3C0B-4414-B904-999224E86C76}" destId="{EA4CF879-9A5E-4388-B3FC-0B44BB31580C}" srcOrd="4" destOrd="0" presId="urn:microsoft.com/office/officeart/2018/5/layout/IconCircleLabelList"/>
    <dgm:cxn modelId="{28FD0C5D-1436-412E-AA9F-2970B09945D1}" type="presParOf" srcId="{EA4CF879-9A5E-4388-B3FC-0B44BB31580C}" destId="{ABE60676-2F51-4E0B-B839-30F4D173AA4D}" srcOrd="0" destOrd="0" presId="urn:microsoft.com/office/officeart/2018/5/layout/IconCircleLabelList"/>
    <dgm:cxn modelId="{F722647A-5196-4E4A-97CC-B133DFBE5631}" type="presParOf" srcId="{EA4CF879-9A5E-4388-B3FC-0B44BB31580C}" destId="{3FC12599-5A8E-4D5C-AF22-10A9EE30B666}" srcOrd="1" destOrd="0" presId="urn:microsoft.com/office/officeart/2018/5/layout/IconCircleLabelList"/>
    <dgm:cxn modelId="{68460364-44CB-4D30-8FD4-E28C5C90D9DE}" type="presParOf" srcId="{EA4CF879-9A5E-4388-B3FC-0B44BB31580C}" destId="{7BB3AF73-04D5-4670-83E9-A389877EF98F}" srcOrd="2" destOrd="0" presId="urn:microsoft.com/office/officeart/2018/5/layout/IconCircleLabelList"/>
    <dgm:cxn modelId="{AE69A21B-9394-4042-8C88-363D3E699998}" type="presParOf" srcId="{EA4CF879-9A5E-4388-B3FC-0B44BB31580C}" destId="{86DDBE5C-E6DE-4CFE-B373-CDB547DD445E}" srcOrd="3" destOrd="0" presId="urn:microsoft.com/office/officeart/2018/5/layout/IconCircle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3532D-7541-40C4-8D39-E29633AE8DC1}">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7EAF92-ADAC-41DD-BAE5-77FD1A548E86}">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2E19DC-B210-475D-AA5E-904E92FD5D60}">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IDE </a:t>
          </a:r>
          <a:r>
            <a:rPr lang="en-US" sz="2300" kern="1200"/>
            <a:t>: Android studio</a:t>
          </a:r>
        </a:p>
      </dsp:txBody>
      <dsp:txXfrm>
        <a:off x="93445" y="3018902"/>
        <a:ext cx="3206250" cy="720000"/>
      </dsp:txXfrm>
    </dsp:sp>
    <dsp:sp modelId="{97123E93-8449-47B0-ABC5-45C90E7F2073}">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DB56F4-B745-4619-B4CA-27CF22CFF6B6}">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0DE002-280C-40F6-B296-9F9EC12549F9}">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Front End Language : XML</a:t>
          </a:r>
        </a:p>
      </dsp:txBody>
      <dsp:txXfrm>
        <a:off x="3860789" y="3018902"/>
        <a:ext cx="3206250" cy="720000"/>
      </dsp:txXfrm>
    </dsp:sp>
    <dsp:sp modelId="{ABE60676-2F51-4E0B-B839-30F4D173AA4D}">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C12599-5A8E-4D5C-AF22-10A9EE30B666}">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DDBE5C-E6DE-4CFE-B373-CDB547DD445E}">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Back End Language : Java, Android</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pPr/>
              <a:t>02-Oct-2022</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02-Oct-2022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02-Oct-2022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02-Oct-2022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02-Oct-2022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pPr/>
              <a:t>02-Oct-2022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pPr/>
              <a:t>02-Oct-2022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pPr/>
              <a:t>02-Oct-2022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02-Oct-2022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02-Oct-2022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02-Oct-2022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3"/>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pPr/>
              <a:t>02-Oct-2022</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92">
            <a:extLst>
              <a:ext uri="{FF2B5EF4-FFF2-40B4-BE49-F238E27FC236}">
                <a16:creationId xmlns:a16="http://schemas.microsoft.com/office/drawing/2014/main" xmlns="" id="{0E30439A-8A5B-46EC-8283-9B6B031D40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94">
            <a:extLst>
              <a:ext uri="{FF2B5EF4-FFF2-40B4-BE49-F238E27FC236}">
                <a16:creationId xmlns:a16="http://schemas.microsoft.com/office/drawing/2014/main" xmlns="" id="{5CEAD642-85CF-4750-8432-7C80C901F0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96">
            <a:extLst>
              <a:ext uri="{FF2B5EF4-FFF2-40B4-BE49-F238E27FC236}">
                <a16:creationId xmlns:a16="http://schemas.microsoft.com/office/drawing/2014/main" xmlns="" id="{FA33EEAE-15D5-4119-8C1E-89D943F91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98">
            <a:extLst>
              <a:ext uri="{FF2B5EF4-FFF2-40B4-BE49-F238E27FC236}">
                <a16:creationId xmlns:a16="http://schemas.microsoft.com/office/drawing/2014/main" xmlns="" id="{730D8B3B-9B80-4025-B934-26DC7D7CD2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0">
            <a:extLst>
              <a:ext uri="{FF2B5EF4-FFF2-40B4-BE49-F238E27FC236}">
                <a16:creationId xmlns:a16="http://schemas.microsoft.com/office/drawing/2014/main" xmlns="" id="{B5A1B09C-1565-46F8-B70F-621C5EB48A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386865" y="818983"/>
            <a:ext cx="10349614" cy="5512345"/>
          </a:xfrm>
        </p:spPr>
        <p:txBody>
          <a:bodyPr>
            <a:normAutofit/>
          </a:bodyPr>
          <a:lstStyle/>
          <a:p>
            <a:r>
              <a:rPr lang="en-US" sz="4800" dirty="0">
                <a:solidFill>
                  <a:srgbClr val="FFFFFF"/>
                </a:solidFill>
              </a:rPr>
              <a:t>COVID INFORMATION APP</a:t>
            </a:r>
            <a:br>
              <a:rPr lang="en-US" sz="4800" dirty="0">
                <a:solidFill>
                  <a:srgbClr val="FFFFFF"/>
                </a:solidFill>
              </a:rPr>
            </a:br>
            <a:r>
              <a:rPr lang="en-US" sz="4800" dirty="0">
                <a:solidFill>
                  <a:srgbClr val="FFFFFF"/>
                </a:solidFill>
              </a:rPr>
              <a:t/>
            </a:r>
            <a:br>
              <a:rPr lang="en-US" sz="4800" dirty="0">
                <a:solidFill>
                  <a:srgbClr val="FFFFFF"/>
                </a:solidFill>
              </a:rPr>
            </a:br>
            <a:r>
              <a:rPr lang="en-US" sz="4800" dirty="0">
                <a:solidFill>
                  <a:srgbClr val="FFFFFF"/>
                </a:solidFill>
              </a:rPr>
              <a:t/>
            </a:r>
            <a:br>
              <a:rPr lang="en-US" sz="4800" dirty="0">
                <a:solidFill>
                  <a:srgbClr val="FFFFFF"/>
                </a:solidFill>
              </a:rPr>
            </a:br>
            <a:r>
              <a:rPr lang="en-US" sz="4000" dirty="0">
                <a:solidFill>
                  <a:srgbClr val="FFFFFF"/>
                </a:solidFill>
              </a:rPr>
              <a:t>Group: </a:t>
            </a:r>
            <a:r>
              <a:rPr lang="en-US" sz="4000" dirty="0" err="1">
                <a:solidFill>
                  <a:srgbClr val="FFFFFF"/>
                </a:solidFill>
              </a:rPr>
              <a:t>Brainstromers</a:t>
            </a:r>
            <a:r>
              <a:rPr lang="en-US" sz="4000" dirty="0">
                <a:solidFill>
                  <a:srgbClr val="FFFFFF"/>
                </a:solidFill>
              </a:rPr>
              <a:t/>
            </a:r>
            <a:br>
              <a:rPr lang="en-US" sz="4000" dirty="0">
                <a:solidFill>
                  <a:srgbClr val="FFFFFF"/>
                </a:solidFill>
              </a:rPr>
            </a:br>
            <a:r>
              <a:rPr lang="en-US" sz="4000" dirty="0">
                <a:solidFill>
                  <a:srgbClr val="FFFFFF"/>
                </a:solidFill>
              </a:rPr>
              <a:t>Deliverable-1</a:t>
            </a:r>
            <a:r>
              <a:rPr lang="en-US" sz="4800" dirty="0">
                <a:solidFill>
                  <a:srgbClr val="FFFFFF"/>
                </a:solidFill>
              </a:rPr>
              <a:t/>
            </a:r>
            <a:br>
              <a:rPr lang="en-US" sz="4800" dirty="0">
                <a:solidFill>
                  <a:srgbClr val="FFFFFF"/>
                </a:solidFill>
              </a:rPr>
            </a:br>
            <a:endParaRPr lang="en-US" sz="4800" dirty="0">
              <a:solidFill>
                <a:srgbClr val="FFFFFF"/>
              </a:solidFill>
            </a:endParaRPr>
          </a:p>
        </p:txBody>
      </p:sp>
      <p:sp>
        <p:nvSpPr>
          <p:cNvPr id="111" name="Rectangle 102">
            <a:extLst>
              <a:ext uri="{FF2B5EF4-FFF2-40B4-BE49-F238E27FC236}">
                <a16:creationId xmlns:a16="http://schemas.microsoft.com/office/drawing/2014/main" xmlns="" id="{8C516CC8-80AC-446C-A56E-9F54B72104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xmlns="" id="{53947E58-F088-49F1-A3D1-DEA690192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BFDA660-293C-A922-AB91-2D342C6B471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Risk Management</a:t>
            </a:r>
          </a:p>
        </p:txBody>
      </p:sp>
      <p:sp>
        <p:nvSpPr>
          <p:cNvPr id="3" name="Content Placeholder 2">
            <a:extLst>
              <a:ext uri="{FF2B5EF4-FFF2-40B4-BE49-F238E27FC236}">
                <a16:creationId xmlns:a16="http://schemas.microsoft.com/office/drawing/2014/main" xmlns="" id="{0DA93DE2-5E3B-C3E0-0BCD-066D6295ECF7}"/>
              </a:ext>
            </a:extLst>
          </p:cNvPr>
          <p:cNvSpPr>
            <a:spLocks noGrp="1"/>
          </p:cNvSpPr>
          <p:nvPr>
            <p:ph idx="1"/>
          </p:nvPr>
        </p:nvSpPr>
        <p:spPr>
          <a:xfrm>
            <a:off x="215152" y="1891969"/>
            <a:ext cx="11732646" cy="4293677"/>
          </a:xfrm>
        </p:spPr>
        <p:txBody>
          <a:bodyPr anchor="ctr">
            <a:normAutofit/>
          </a:bodyPr>
          <a:lstStyle/>
          <a:p>
            <a:pPr>
              <a:lnSpc>
                <a:spcPct val="90000"/>
              </a:lnSpc>
            </a:pPr>
            <a:r>
              <a:rPr lang="en-US" sz="2000" dirty="0">
                <a:latin typeface="Times New Roman" panose="02020603050405020304" pitchFamily="18" charset="0"/>
                <a:cs typeface="Times New Roman" panose="02020603050405020304" pitchFamily="18" charset="0"/>
              </a:rPr>
              <a:t>The process of identifying and mitigating potential risks is known as "risk management" in business contexts.</a:t>
            </a:r>
          </a:p>
          <a:p>
            <a:pPr>
              <a:lnSpc>
                <a:spcPct val="90000"/>
              </a:lnSpc>
            </a:pPr>
            <a:r>
              <a:rPr lang="en-US" sz="2000" dirty="0">
                <a:latin typeface="Times New Roman" panose="02020603050405020304" pitchFamily="18" charset="0"/>
                <a:cs typeface="Times New Roman" panose="02020603050405020304" pitchFamily="18" charset="0"/>
              </a:rPr>
              <a:t>These risks could come from any division, including marketing, production, project management, human resources, and accounting.</a:t>
            </a:r>
          </a:p>
          <a:p>
            <a:pPr>
              <a:lnSpc>
                <a:spcPct val="90000"/>
              </a:lnSpc>
            </a:pPr>
            <a:r>
              <a:rPr lang="en-US" sz="2000" dirty="0">
                <a:latin typeface="Times New Roman" panose="02020603050405020304" pitchFamily="18" charset="0"/>
                <a:cs typeface="Times New Roman" panose="02020603050405020304" pitchFamily="18" charset="0"/>
              </a:rPr>
              <a:t>In order to avoid doing irreversible damage to a firm, all risks, no matter how big or little or what they are, should be detected as soon as possible and mitigated, if at all feasible.</a:t>
            </a:r>
          </a:p>
          <a:p>
            <a:pPr>
              <a:lnSpc>
                <a:spcPct val="90000"/>
              </a:lnSpc>
            </a:pPr>
            <a:r>
              <a:rPr lang="en-US" sz="2000" dirty="0">
                <a:latin typeface="Times New Roman" panose="02020603050405020304" pitchFamily="18" charset="0"/>
                <a:cs typeface="Times New Roman" panose="02020603050405020304" pitchFamily="18" charset="0"/>
              </a:rPr>
              <a:t>There are typically two types of risk factors: internal and external. </a:t>
            </a:r>
          </a:p>
          <a:p>
            <a:pPr>
              <a:lnSpc>
                <a:spcPct val="90000"/>
              </a:lnSpc>
            </a:pPr>
            <a:r>
              <a:rPr lang="en-US" sz="2000" dirty="0">
                <a:latin typeface="Times New Roman" panose="02020603050405020304" pitchFamily="18" charset="0"/>
                <a:cs typeface="Times New Roman" panose="02020603050405020304" pitchFamily="18" charset="0"/>
              </a:rPr>
              <a:t>Internal risk factors can come from within a business and include various forms of fraud, contract breaches, attacks on network security, and inept management.</a:t>
            </a:r>
          </a:p>
          <a:p>
            <a:pPr>
              <a:lnSpc>
                <a:spcPct val="90000"/>
              </a:lnSpc>
            </a:pPr>
            <a:r>
              <a:rPr lang="en-US" sz="2000" dirty="0">
                <a:latin typeface="Times New Roman" panose="02020603050405020304" pitchFamily="18" charset="0"/>
                <a:cs typeface="Times New Roman" panose="02020603050405020304" pitchFamily="18" charset="0"/>
              </a:rPr>
              <a:t>Unlike internal ones, external variables are not directly controlled by the organization. Changes in the stock market, interest rates, governmental initiatives, new legislation, and, most recently, the effects of the pandemic on society and the economy are a few examples.</a:t>
            </a:r>
          </a:p>
        </p:txBody>
      </p:sp>
    </p:spTree>
    <p:extLst>
      <p:ext uri="{BB962C8B-B14F-4D97-AF65-F5344CB8AC3E}">
        <p14:creationId xmlns:p14="http://schemas.microsoft.com/office/powerpoint/2010/main" xmlns="" val="178845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EE2AD96-B495-4E06-9291-B71706F72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3CF6D67-C5A8-4ADD-9E8E-1E38CA1D3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86909FA0-B515-4681-B7A8-FA281D133B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21C9FE86-FCC3-4A31-AA1C-C882262B7F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7D96243B-ECED-4B71-8E06-AE9A285EAD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A09989E4-EFDC-4A90-A633-E0525FB413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Conclusion</a:t>
            </a:r>
          </a:p>
        </p:txBody>
      </p:sp>
      <p:sp>
        <p:nvSpPr>
          <p:cNvPr id="3" name="Content Placeholder 2"/>
          <p:cNvSpPr>
            <a:spLocks noGrp="1"/>
          </p:cNvSpPr>
          <p:nvPr>
            <p:ph idx="1"/>
          </p:nvPr>
        </p:nvSpPr>
        <p:spPr>
          <a:xfrm>
            <a:off x="5926620" y="679076"/>
            <a:ext cx="5438986" cy="5516451"/>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For the time being, there is no vaccine available to prevent infection with COVID-19. If you care about your health, the best thing you can do is separate yourself from people who may be afflicted with the virus. There are some overlaps between this list and the one provided by Coronavirus, which includes comparable recommendations for common sense methods of protection.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769895" y="2454444"/>
            <a:ext cx="5454315" cy="2253914"/>
          </a:xfrm>
        </p:spPr>
        <p:txBody>
          <a:bodyPr/>
          <a:lstStyle/>
          <a:p>
            <a:pPr>
              <a:buNone/>
            </a:pPr>
            <a:r>
              <a:rPr lang="en-US" sz="7200" dirty="0" smtClean="0"/>
              <a:t>THANKYOU</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EE2AD96-B495-4E06-9291-B71706F72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3CF6D67-C5A8-4ADD-9E8E-1E38CA1D3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86909FA0-B515-4681-B7A8-FA281D133B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21C9FE86-FCC3-4A31-AA1C-C882262B7F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7D96243B-ECED-4B71-8E06-AE9A285EAD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A09989E4-EFDC-4A90-A633-E0525FB413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21BD0B8-CF67-48C8-73A9-11877B012FE1}"/>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Contents</a:t>
            </a:r>
          </a:p>
        </p:txBody>
      </p:sp>
      <p:sp>
        <p:nvSpPr>
          <p:cNvPr id="3" name="Content Placeholder 2">
            <a:extLst>
              <a:ext uri="{FF2B5EF4-FFF2-40B4-BE49-F238E27FC236}">
                <a16:creationId xmlns:a16="http://schemas.microsoft.com/office/drawing/2014/main" xmlns="" id="{C49CE157-73CF-FA6E-2AE5-F2785E7682C2}"/>
              </a:ext>
            </a:extLst>
          </p:cNvPr>
          <p:cNvSpPr>
            <a:spLocks noGrp="1"/>
          </p:cNvSpPr>
          <p:nvPr>
            <p:ph idx="1"/>
          </p:nvPr>
        </p:nvSpPr>
        <p:spPr>
          <a:xfrm>
            <a:off x="5661212" y="1378324"/>
            <a:ext cx="5704394" cy="4817203"/>
          </a:xfrm>
        </p:spPr>
        <p:txBody>
          <a:bodyPr anchor="ctr">
            <a:normAutofit fontScale="85000" lnSpcReduction="20000"/>
          </a:bodyPr>
          <a:lstStyle/>
          <a:p>
            <a:r>
              <a:rPr lang="en-US" sz="2000" dirty="0">
                <a:latin typeface="Times New Roman" panose="02020603050405020304" pitchFamily="18" charset="0"/>
                <a:cs typeface="Times New Roman" panose="02020603050405020304" pitchFamily="18" charset="0"/>
              </a:rPr>
              <a:t>Background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Motivation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Development Environment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Features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Research Design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Team Roles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Gantt Chart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Risk Management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Conclusion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4893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a:solidFill>
                  <a:srgbClr val="FFFFFF"/>
                </a:solidFill>
              </a:rPr>
              <a:t>BACKGROUND</a:t>
            </a:r>
          </a:p>
        </p:txBody>
      </p:sp>
      <p:sp>
        <p:nvSpPr>
          <p:cNvPr id="3" name="Content Placeholder 2"/>
          <p:cNvSpPr>
            <a:spLocks noGrp="1"/>
          </p:cNvSpPr>
          <p:nvPr>
            <p:ph idx="1"/>
          </p:nvPr>
        </p:nvSpPr>
        <p:spPr>
          <a:xfrm>
            <a:off x="537881" y="1969993"/>
            <a:ext cx="9724031" cy="4182036"/>
          </a:xfrm>
        </p:spPr>
        <p:txBody>
          <a:bodyPr anchor="ctr">
            <a:normAutofit/>
          </a:bodyPr>
          <a:lstStyle/>
          <a:p>
            <a:r>
              <a:rPr lang="en-US" sz="2000" dirty="0">
                <a:latin typeface="Times New Roman" panose="02020603050405020304" pitchFamily="18" charset="0"/>
                <a:cs typeface="Times New Roman" panose="02020603050405020304" pitchFamily="18" charset="0"/>
              </a:rPr>
              <a:t>An initial assumption placed China as the birthplace of the COVID-19 pandemic, however the virus has now been found on every continent.</a:t>
            </a:r>
          </a:p>
          <a:p>
            <a:r>
              <a:rPr lang="en-US" sz="2000" dirty="0">
                <a:latin typeface="Times New Roman" panose="02020603050405020304" pitchFamily="18" charset="0"/>
                <a:cs typeface="Times New Roman" panose="02020603050405020304" pitchFamily="18" charset="0"/>
              </a:rPr>
              <a:t> On March 11th, 2020, the WHO announced that COVID-19 has spread across the globe. </a:t>
            </a:r>
          </a:p>
          <a:p>
            <a:r>
              <a:rPr lang="en-US" sz="2000" dirty="0">
                <a:latin typeface="Times New Roman" panose="02020603050405020304" pitchFamily="18" charset="0"/>
                <a:cs typeface="Times New Roman" panose="02020603050405020304" pitchFamily="18" charset="0"/>
              </a:rPr>
              <a:t>Several countries have implemented stringent measures to limit the spread of sickness and alleviate stress on healthcare systems as a direct result of the impact the disease has had on international commerce, employment, and travel. </a:t>
            </a:r>
          </a:p>
          <a:p>
            <a:r>
              <a:rPr lang="en-US" sz="2000" dirty="0">
                <a:latin typeface="Times New Roman" panose="02020603050405020304" pitchFamily="18" charset="0"/>
                <a:cs typeface="Times New Roman" panose="02020603050405020304" pitchFamily="18" charset="0"/>
              </a:rPr>
              <a:t>Until the COVID-19 virus has been eradicated, authorities in several countries have advised people to stay inside and minimize their contact with others.</a:t>
            </a:r>
          </a:p>
          <a:p>
            <a:r>
              <a:rPr lang="en-US" sz="2000" dirty="0">
                <a:latin typeface="Times New Roman" panose="02020603050405020304" pitchFamily="18" charset="0"/>
                <a:cs typeface="Times New Roman" panose="02020603050405020304" pitchFamily="18" charset="0"/>
              </a:rPr>
              <a:t>For everyone, the current global coronavirus outbreak has been extremely challenging.</a:t>
            </a:r>
          </a:p>
          <a:p>
            <a:r>
              <a:rPr lang="en-US" sz="2000" dirty="0">
                <a:latin typeface="Times New Roman" panose="02020603050405020304" pitchFamily="18" charset="0"/>
                <a:cs typeface="Times New Roman" panose="02020603050405020304" pitchFamily="18" charset="0"/>
              </a:rPr>
              <a:t>According to recent studies, the current epidemic has affected 213 nations, and some people fear that it may continue for a very long 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dirty="0">
                <a:solidFill>
                  <a:srgbClr val="FFFFFF"/>
                </a:solidFill>
              </a:rPr>
              <a:t>Motivation</a:t>
            </a:r>
          </a:p>
        </p:txBody>
      </p:sp>
      <p:sp>
        <p:nvSpPr>
          <p:cNvPr id="3" name="Content Placeholder 2"/>
          <p:cNvSpPr>
            <a:spLocks noGrp="1"/>
          </p:cNvSpPr>
          <p:nvPr>
            <p:ph idx="1"/>
          </p:nvPr>
        </p:nvSpPr>
        <p:spPr>
          <a:xfrm>
            <a:off x="248769" y="1680882"/>
            <a:ext cx="11315702" cy="4356847"/>
          </a:xfrm>
        </p:spPr>
        <p:txBody>
          <a:bodyPr anchor="ct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creation of an Android app that spreads information about the current COVID-19 epidemic and helps individuals who have contracted it is described in this article. </a:t>
            </a:r>
          </a:p>
          <a:p>
            <a:r>
              <a:rPr lang="en-US" sz="2000" dirty="0">
                <a:latin typeface="Times New Roman" panose="02020603050405020304" pitchFamily="18" charset="0"/>
                <a:cs typeface="Times New Roman" panose="02020603050405020304" pitchFamily="18" charset="0"/>
              </a:rPr>
              <a:t>Those working to stop the pandemic may better coordinate with the medical community and government officials by using the app.</a:t>
            </a:r>
          </a:p>
          <a:p>
            <a:r>
              <a:rPr lang="en-US" sz="2000" dirty="0">
                <a:latin typeface="Times New Roman" panose="02020603050405020304" pitchFamily="18" charset="0"/>
                <a:cs typeface="Times New Roman" panose="02020603050405020304" pitchFamily="18" charset="0"/>
              </a:rPr>
              <a:t>The COVID-19 pandemic may be followed in real time, and viewers can look up information on probable symptoms, find hotspots on an interactive map, and learn ways to stop the spread of the illness.</a:t>
            </a:r>
          </a:p>
          <a:p>
            <a:r>
              <a:rPr lang="en-US" sz="2000" dirty="0">
                <a:latin typeface="Times New Roman" panose="02020603050405020304" pitchFamily="18" charset="0"/>
                <a:cs typeface="Times New Roman" panose="02020603050405020304" pitchFamily="18" charset="0"/>
              </a:rPr>
              <a:t>These kind of smartphone applications are essential during the current epidemic since they facilitate communication between the government and the public and the distribution of help.</a:t>
            </a:r>
          </a:p>
          <a:p>
            <a:r>
              <a:rPr lang="en-US" sz="2000" dirty="0">
                <a:latin typeface="Times New Roman" panose="02020603050405020304" pitchFamily="18" charset="0"/>
                <a:cs typeface="Times New Roman" panose="02020603050405020304" pitchFamily="18" charset="0"/>
              </a:rPr>
              <a:t>Regardless of whether mobile applications have a role in the treatment of chronic diseases, the current COVID-19 epidemic has emphasized the need for solutions that use mobile apps to reduce the likelihood of transmission through intimate contact.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6EA010D0-45C2-1E0B-106B-21991204A37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Development Environment</a:t>
            </a:r>
          </a:p>
        </p:txBody>
      </p:sp>
      <p:graphicFrame>
        <p:nvGraphicFramePr>
          <p:cNvPr id="27" name="Content Placeholder 2">
            <a:extLst>
              <a:ext uri="{FF2B5EF4-FFF2-40B4-BE49-F238E27FC236}">
                <a16:creationId xmlns:a16="http://schemas.microsoft.com/office/drawing/2014/main" xmlns="" id="{9AEDE23E-F79F-27D5-77D3-7466FE532B1E}"/>
              </a:ext>
            </a:extLst>
          </p:cNvPr>
          <p:cNvGraphicFramePr>
            <a:graphicFrameLocks noGrp="1"/>
          </p:cNvGraphicFramePr>
          <p:nvPr>
            <p:ph idx="1"/>
            <p:extLst>
              <p:ext uri="{D42A27DB-BD31-4B8C-83A1-F6EECF244321}">
                <p14:modId xmlns:p14="http://schemas.microsoft.com/office/powerpoint/2010/main" xmlns="" val="78092660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2794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a:solidFill>
                  <a:srgbClr val="FFFFFF"/>
                </a:solidFill>
                <a:sym typeface="+mn-ea"/>
              </a:rPr>
              <a:t>Features</a:t>
            </a:r>
            <a:endParaRPr lang="en-US" sz="4000">
              <a:solidFill>
                <a:srgbClr val="FFFFFF"/>
              </a:solidFill>
            </a:endParaRPr>
          </a:p>
        </p:txBody>
      </p:sp>
      <p:sp>
        <p:nvSpPr>
          <p:cNvPr id="3" name="Content Placeholder 2"/>
          <p:cNvSpPr>
            <a:spLocks noGrp="1"/>
          </p:cNvSpPr>
          <p:nvPr>
            <p:ph idx="1"/>
          </p:nvPr>
        </p:nvSpPr>
        <p:spPr>
          <a:xfrm>
            <a:off x="235323" y="1891969"/>
            <a:ext cx="11208124" cy="4838283"/>
          </a:xfrm>
        </p:spPr>
        <p:txBody>
          <a:bodyPr anchor="ctr">
            <a:normAutofit/>
          </a:bodyPr>
          <a:lstStyle/>
          <a:p>
            <a:pPr>
              <a:lnSpc>
                <a:spcPct val="90000"/>
              </a:lnSpc>
            </a:pPr>
            <a:r>
              <a:rPr lang="en-US" sz="2000" dirty="0">
                <a:latin typeface="Times New Roman" panose="02020603050405020304" pitchFamily="18" charset="0"/>
                <a:cs typeface="Times New Roman" panose="02020603050405020304" pitchFamily="18" charset="0"/>
              </a:rPr>
              <a:t>Here, you may view state-by-state COVID data in real time. We've broken down the overall number of confirmed, suspected, and suspected instances of the virus by state for your convenience. The information was gathered from the accurate, real-time-updated COVID-19 website of the Indian government. </a:t>
            </a:r>
          </a:p>
          <a:p>
            <a:pPr>
              <a:lnSpc>
                <a:spcPct val="90000"/>
              </a:lnSpc>
            </a:pPr>
            <a:r>
              <a:rPr lang="en-US" sz="2000" dirty="0">
                <a:latin typeface="Times New Roman" panose="02020603050405020304" pitchFamily="18" charset="0"/>
                <a:cs typeface="Times New Roman" panose="02020603050405020304" pitchFamily="18" charset="0"/>
              </a:rPr>
              <a:t>The importance of symptoms in app should be recalled. The users will have to fill out a health survey. An algorithm based on historical COVID behavior can evaluate a user's symptoms and offer an approximate estimate of the user's risk of contracting the virus.</a:t>
            </a:r>
          </a:p>
          <a:p>
            <a:pPr>
              <a:lnSpc>
                <a:spcPct val="90000"/>
              </a:lnSpc>
            </a:pPr>
            <a:r>
              <a:rPr lang="en-US" sz="2000" dirty="0">
                <a:latin typeface="Times New Roman" panose="02020603050405020304" pitchFamily="18" charset="0"/>
                <a:cs typeface="Times New Roman" panose="02020603050405020304" pitchFamily="18" charset="0"/>
              </a:rPr>
              <a:t>The majority of app users will first utilize the search bar before selecting the "Map Check" option. Depending on how likely it is that they have come into contact with the virus, you may see a map below with red, orange, or green pins reflecting the locations of people who have reported symptoms to the app database. The color of the pin might be used to graphically represent a person's level of viral exposure. If you have been experiencing symptoms and have reported them, authorities may go through your data using Map Check.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1E5A9A7-95C6-4F4F-B00E-C82E07FE6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D07DD2DE-F619-49DD-B5E7-03A290FF4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85149191-5F60-4A28-AAFF-039F96B0F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F8260ED5-17F7-4158-B241-D51DD4CF1B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0041" y="2767106"/>
            <a:ext cx="2880828" cy="3071906"/>
          </a:xfrm>
        </p:spPr>
        <p:txBody>
          <a:bodyPr vert="horz" lIns="91440" tIns="45720" rIns="91440" bIns="45720" rtlCol="0" anchor="t">
            <a:normAutofit/>
          </a:bodyPr>
          <a:lstStyle/>
          <a:p>
            <a:pPr>
              <a:lnSpc>
                <a:spcPct val="90000"/>
              </a:lnSpc>
            </a:pPr>
            <a:r>
              <a:rPr lang="en-US" sz="3700" kern="1200">
                <a:solidFill>
                  <a:srgbClr val="FFFFFF"/>
                </a:solidFill>
                <a:latin typeface="+mj-lt"/>
                <a:ea typeface="+mj-ea"/>
                <a:cs typeface="+mj-cs"/>
              </a:rPr>
              <a:t>RESEARCH DESIGN</a:t>
            </a:r>
          </a:p>
        </p:txBody>
      </p:sp>
      <p:pic>
        <p:nvPicPr>
          <p:cNvPr id="4" name="Picture 1" descr="IMG_256"/>
          <p:cNvPicPr>
            <a:picLocks noGrp="1" noChangeAspect="1"/>
          </p:cNvPicPr>
          <p:nvPr>
            <p:ph idx="1"/>
          </p:nvPr>
        </p:nvPicPr>
        <p:blipFill>
          <a:blip r:embed="rId2"/>
          <a:stretch>
            <a:fillRect/>
          </a:stretch>
        </p:blipFill>
        <p:spPr>
          <a:xfrm>
            <a:off x="4502428" y="1878749"/>
            <a:ext cx="7225748" cy="310050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38D988B-F01B-11AF-7059-058C41C0B653}"/>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Team Roles</a:t>
            </a:r>
          </a:p>
        </p:txBody>
      </p:sp>
      <p:sp>
        <p:nvSpPr>
          <p:cNvPr id="3" name="Content Placeholder 2">
            <a:extLst>
              <a:ext uri="{FF2B5EF4-FFF2-40B4-BE49-F238E27FC236}">
                <a16:creationId xmlns:a16="http://schemas.microsoft.com/office/drawing/2014/main" xmlns="" id="{A2E4903A-0D06-FC2B-3E21-D739ED712CC2}"/>
              </a:ext>
            </a:extLst>
          </p:cNvPr>
          <p:cNvSpPr>
            <a:spLocks noGrp="1"/>
          </p:cNvSpPr>
          <p:nvPr>
            <p:ph idx="1"/>
          </p:nvPr>
        </p:nvSpPr>
        <p:spPr>
          <a:xfrm>
            <a:off x="369795" y="1885279"/>
            <a:ext cx="10725836" cy="4116276"/>
          </a:xfrm>
        </p:spPr>
        <p:txBody>
          <a:bodyPr anchor="ctr">
            <a:normAutofit lnSpcReduction="10000"/>
          </a:bodyPr>
          <a:lstStyle/>
          <a:p>
            <a:pPr marL="0" marR="0" indent="0">
              <a:spcBef>
                <a:spcPts val="0"/>
              </a:spcBef>
              <a:spcAft>
                <a:spcPts val="0"/>
              </a:spcAft>
              <a:buNone/>
            </a:pPr>
            <a:endParaRPr lang="en-US" sz="1800" dirty="0" smtClean="0">
              <a:effectLst/>
              <a:latin typeface="Times New Roman" panose="02020603050405020304" pitchFamily="18" charset="0"/>
              <a:ea typeface="Times New Roman" panose="02020603050405020304" pitchFamily="18" charset="0"/>
              <a:cs typeface="Gautami" panose="020B0502040204020203" pitchFamily="34" charset="0"/>
            </a:endParaRPr>
          </a:p>
          <a:p>
            <a:pPr marL="0" marR="0" indent="0">
              <a:spcBef>
                <a:spcPts val="0"/>
              </a:spcBef>
              <a:spcAft>
                <a:spcPts val="0"/>
              </a:spcAft>
              <a:buNone/>
            </a:pPr>
            <a:r>
              <a:rPr lang="en-US" sz="1800" dirty="0" smtClean="0">
                <a:effectLst/>
                <a:latin typeface="Times New Roman" panose="02020603050405020304" pitchFamily="18" charset="0"/>
                <a:ea typeface="Times New Roman" panose="02020603050405020304" pitchFamily="18" charset="0"/>
                <a:cs typeface="Gautami" panose="020B0502040204020203" pitchFamily="34" charset="0"/>
              </a:rPr>
              <a:t>1.</a:t>
            </a:r>
            <a:r>
              <a:rPr lang="en-US" sz="1800" b="1" dirty="0" smtClean="0">
                <a:effectLst/>
                <a:latin typeface="Times New Roman" panose="02020603050405020304" pitchFamily="18" charset="0"/>
                <a:ea typeface="Times New Roman" panose="02020603050405020304" pitchFamily="18" charset="0"/>
                <a:cs typeface="Gautami" panose="020B0502040204020203" pitchFamily="34" charset="0"/>
              </a:rPr>
              <a:t>Vaishnavi </a:t>
            </a:r>
            <a:r>
              <a:rPr lang="en-US" sz="1800" b="1" dirty="0" err="1">
                <a:effectLst/>
                <a:latin typeface="Times New Roman" panose="02020603050405020304" pitchFamily="18" charset="0"/>
                <a:ea typeface="Times New Roman" panose="02020603050405020304" pitchFamily="18" charset="0"/>
                <a:cs typeface="Gautami" panose="020B0502040204020203" pitchFamily="34" charset="0"/>
              </a:rPr>
              <a:t>Mandadi</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a:t>
            </a:r>
            <a:r>
              <a:rPr lang="en-US" sz="1800" dirty="0" smtClean="0">
                <a:effectLst/>
                <a:latin typeface="Times New Roman" panose="02020603050405020304" pitchFamily="18" charset="0"/>
                <a:ea typeface="Times New Roman" panose="02020603050405020304" pitchFamily="18" charset="0"/>
                <a:cs typeface="Gautami" panose="020B0502040204020203" pitchFamily="34" charset="0"/>
              </a:rPr>
              <a:t>: Project management </a:t>
            </a:r>
            <a:r>
              <a:rPr lang="en-US" sz="1800" dirty="0" err="1" smtClean="0">
                <a:effectLst/>
                <a:latin typeface="Times New Roman" panose="02020603050405020304" pitchFamily="18" charset="0"/>
                <a:ea typeface="Times New Roman" panose="02020603050405020304" pitchFamily="18" charset="0"/>
                <a:cs typeface="Gautami" panose="020B0502040204020203" pitchFamily="34" charset="0"/>
              </a:rPr>
              <a:t>lead,Demo</a:t>
            </a:r>
            <a:r>
              <a:rPr lang="en-US" sz="1800" dirty="0" smtClean="0">
                <a:effectLst/>
                <a:latin typeface="Times New Roman" panose="02020603050405020304" pitchFamily="18" charset="0"/>
                <a:ea typeface="Times New Roman" panose="02020603050405020304" pitchFamily="18" charset="0"/>
                <a:cs typeface="Gautami" panose="020B0502040204020203" pitchFamily="34" charset="0"/>
              </a:rPr>
              <a:t> and presentation lead manages design of user interface.</a:t>
            </a:r>
            <a:endParaRPr lang="en-US" sz="1800" dirty="0">
              <a:effectLst/>
              <a:latin typeface="Calibri" panose="020F0502020204030204" pitchFamily="34" charset="0"/>
              <a:ea typeface="Times New Roman" panose="02020603050405020304" pitchFamily="18" charset="0"/>
              <a:cs typeface="Gautami" panose="020B0502040204020203" pitchFamily="34"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US" sz="1800" dirty="0">
              <a:effectLst/>
              <a:latin typeface="Calibri" panose="020F0502020204030204" pitchFamily="34" charset="0"/>
              <a:ea typeface="Times New Roman" panose="02020603050405020304" pitchFamily="18" charset="0"/>
              <a:cs typeface="Gautami" panose="020B0502040204020203" pitchFamily="34"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2. </a:t>
            </a: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Akshaya </a:t>
            </a:r>
            <a:r>
              <a:rPr lang="en-US" sz="1800" b="1" dirty="0" err="1">
                <a:effectLst/>
                <a:latin typeface="Times New Roman" panose="02020603050405020304" pitchFamily="18" charset="0"/>
                <a:ea typeface="Times New Roman" panose="02020603050405020304" pitchFamily="18" charset="0"/>
                <a:cs typeface="Gautami" panose="020B0502040204020203" pitchFamily="34" charset="0"/>
              </a:rPr>
              <a:t>Sampelli</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 </a:t>
            </a:r>
            <a:r>
              <a:rPr lang="en-US" sz="1800" dirty="0" smtClean="0">
                <a:effectLst/>
                <a:latin typeface="Times New Roman" panose="02020603050405020304" pitchFamily="18" charset="0"/>
                <a:ea typeface="Times New Roman" panose="02020603050405020304" pitchFamily="18" charset="0"/>
                <a:cs typeface="Gautami" panose="020B0502040204020203" pitchFamily="34" charset="0"/>
              </a:rPr>
              <a:t>Implementation of </a:t>
            </a:r>
            <a:r>
              <a:rPr lang="en-US" sz="1800" dirty="0" smtClean="0">
                <a:latin typeface="Times New Roman" panose="02020603050405020304" pitchFamily="18" charset="0"/>
                <a:ea typeface="Times New Roman" panose="02020603050405020304" pitchFamily="18" charset="0"/>
                <a:cs typeface="Gautami" panose="020B0502040204020203" pitchFamily="34" charset="0"/>
              </a:rPr>
              <a:t>Android </a:t>
            </a:r>
            <a:r>
              <a:rPr lang="en-US" sz="1800" dirty="0" err="1" smtClean="0">
                <a:latin typeface="Times New Roman" panose="02020603050405020304" pitchFamily="18" charset="0"/>
                <a:ea typeface="Times New Roman" panose="02020603050405020304" pitchFamily="18" charset="0"/>
                <a:cs typeface="Gautami" panose="020B0502040204020203" pitchFamily="34" charset="0"/>
              </a:rPr>
              <a:t>frontend,System</a:t>
            </a:r>
            <a:r>
              <a:rPr lang="en-US" sz="1800" dirty="0" smtClean="0">
                <a:latin typeface="Times New Roman" panose="02020603050405020304" pitchFamily="18" charset="0"/>
                <a:ea typeface="Times New Roman" panose="02020603050405020304" pitchFamily="18" charset="0"/>
                <a:cs typeface="Gautami" panose="020B0502040204020203" pitchFamily="34" charset="0"/>
              </a:rPr>
              <a:t> administrator lead and manages meeting minutes. </a:t>
            </a:r>
            <a:endParaRPr lang="en-US" sz="1800" dirty="0">
              <a:effectLst/>
              <a:latin typeface="Calibri" panose="020F0502020204030204" pitchFamily="34" charset="0"/>
              <a:ea typeface="Times New Roman" panose="02020603050405020304" pitchFamily="18" charset="0"/>
              <a:cs typeface="Gautami" panose="020B0502040204020203" pitchFamily="34"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US" sz="1800" dirty="0">
              <a:effectLst/>
              <a:latin typeface="Calibri" panose="020F0502020204030204" pitchFamily="34" charset="0"/>
              <a:ea typeface="Times New Roman" panose="02020603050405020304" pitchFamily="18" charset="0"/>
              <a:cs typeface="Gautami" panose="020B0502040204020203" pitchFamily="34"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3.</a:t>
            </a: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Venkata Sai Reshma </a:t>
            </a:r>
            <a:r>
              <a:rPr lang="en-US" sz="1800" b="1" dirty="0" err="1">
                <a:effectLst/>
                <a:latin typeface="Times New Roman" panose="02020603050405020304" pitchFamily="18" charset="0"/>
                <a:ea typeface="Times New Roman" panose="02020603050405020304" pitchFamily="18" charset="0"/>
                <a:cs typeface="Gautami" panose="020B0502040204020203" pitchFamily="34" charset="0"/>
              </a:rPr>
              <a:t>Kallepalli</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 </a:t>
            </a:r>
            <a:r>
              <a:rPr lang="en-US" sz="1800" dirty="0" smtClean="0">
                <a:effectLst/>
                <a:latin typeface="Times New Roman" panose="02020603050405020304" pitchFamily="18" charset="0"/>
                <a:ea typeface="Times New Roman" panose="02020603050405020304" pitchFamily="18" charset="0"/>
                <a:cs typeface="Gautami" panose="020B0502040204020203" pitchFamily="34" charset="0"/>
              </a:rPr>
              <a:t>Demo and presentation lead ,Graphic</a:t>
            </a:r>
            <a:r>
              <a:rPr lang="en-US" sz="1800" dirty="0" smtClean="0">
                <a:latin typeface="Times New Roman" panose="02020603050405020304" pitchFamily="18" charset="0"/>
                <a:ea typeface="Times New Roman" panose="02020603050405020304" pitchFamily="18" charset="0"/>
                <a:cs typeface="Gautami" panose="020B0502040204020203" pitchFamily="34" charset="0"/>
              </a:rPr>
              <a:t>s designer and manages documentation</a:t>
            </a:r>
            <a:r>
              <a:rPr lang="en-US" sz="1800" dirty="0" smtClean="0">
                <a:effectLst/>
                <a:latin typeface="Times New Roman" panose="02020603050405020304" pitchFamily="18" charset="0"/>
                <a:ea typeface="Times New Roman" panose="02020603050405020304" pitchFamily="18" charset="0"/>
                <a:cs typeface="Gautami" panose="020B0502040204020203" pitchFamily="34" charset="0"/>
              </a:rPr>
              <a:t>.</a:t>
            </a:r>
            <a:endParaRPr lang="en-US" sz="1800" dirty="0">
              <a:effectLst/>
              <a:latin typeface="Calibri" panose="020F0502020204030204" pitchFamily="34" charset="0"/>
              <a:ea typeface="Times New Roman" panose="02020603050405020304" pitchFamily="18" charset="0"/>
              <a:cs typeface="Gautami" panose="020B0502040204020203" pitchFamily="34"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US" sz="1800" dirty="0">
              <a:effectLst/>
              <a:latin typeface="Calibri" panose="020F0502020204030204" pitchFamily="34" charset="0"/>
              <a:ea typeface="Times New Roman" panose="02020603050405020304" pitchFamily="18" charset="0"/>
              <a:cs typeface="Gautami" panose="020B0502040204020203" pitchFamily="34"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4. </a:t>
            </a: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Aishwarya Yadav </a:t>
            </a:r>
            <a:r>
              <a:rPr lang="en-US" sz="1800" b="1" dirty="0" err="1">
                <a:effectLst/>
                <a:latin typeface="Times New Roman" panose="02020603050405020304" pitchFamily="18" charset="0"/>
                <a:ea typeface="Times New Roman" panose="02020603050405020304" pitchFamily="18" charset="0"/>
                <a:cs typeface="Gautami" panose="020B0502040204020203" pitchFamily="34" charset="0"/>
              </a:rPr>
              <a:t>Jala</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a:t>
            </a:r>
            <a:r>
              <a:rPr lang="en-US" sz="1800" dirty="0" smtClean="0">
                <a:effectLst/>
                <a:latin typeface="Times New Roman" panose="02020603050405020304" pitchFamily="18" charset="0"/>
                <a:ea typeface="Times New Roman" panose="02020603050405020304" pitchFamily="18" charset="0"/>
                <a:cs typeface="Gautami" panose="020B0502040204020203" pitchFamily="34" charset="0"/>
              </a:rPr>
              <a:t>:Implementation of android backend, designing of user </a:t>
            </a:r>
            <a:r>
              <a:rPr lang="en-US" sz="1800" dirty="0" err="1" smtClean="0">
                <a:effectLst/>
                <a:latin typeface="Times New Roman" panose="02020603050405020304" pitchFamily="18" charset="0"/>
                <a:ea typeface="Times New Roman" panose="02020603050405020304" pitchFamily="18" charset="0"/>
                <a:cs typeface="Gautami" panose="020B0502040204020203" pitchFamily="34" charset="0"/>
              </a:rPr>
              <a:t>interface,testing</a:t>
            </a:r>
            <a:r>
              <a:rPr lang="en-US" sz="1800" dirty="0" smtClean="0">
                <a:effectLst/>
                <a:latin typeface="Times New Roman" panose="02020603050405020304" pitchFamily="18" charset="0"/>
                <a:ea typeface="Times New Roman" panose="02020603050405020304" pitchFamily="18" charset="0"/>
                <a:cs typeface="Gautami" panose="020B0502040204020203" pitchFamily="34" charset="0"/>
              </a:rPr>
              <a:t> and </a:t>
            </a:r>
            <a:r>
              <a:rPr lang="en-US" sz="1800" dirty="0" err="1" smtClean="0">
                <a:effectLst/>
                <a:latin typeface="Times New Roman" panose="02020603050405020304" pitchFamily="18" charset="0"/>
                <a:ea typeface="Times New Roman" panose="02020603050405020304" pitchFamily="18" charset="0"/>
                <a:cs typeface="Gautami" panose="020B0502040204020203" pitchFamily="34" charset="0"/>
              </a:rPr>
              <a:t>github</a:t>
            </a:r>
            <a:r>
              <a:rPr lang="en-US" sz="1800" dirty="0" smtClean="0">
                <a:effectLst/>
                <a:latin typeface="Times New Roman" panose="02020603050405020304" pitchFamily="18" charset="0"/>
                <a:ea typeface="Times New Roman" panose="02020603050405020304" pitchFamily="18" charset="0"/>
                <a:cs typeface="Gautami" panose="020B0502040204020203" pitchFamily="34" charset="0"/>
              </a:rPr>
              <a:t>.</a:t>
            </a:r>
            <a:endParaRPr lang="en-US" sz="1800" dirty="0">
              <a:effectLst/>
              <a:latin typeface="Calibri" panose="020F0502020204030204" pitchFamily="34" charset="0"/>
              <a:ea typeface="Times New Roman" panose="02020603050405020304" pitchFamily="18" charset="0"/>
              <a:cs typeface="Gautami" panose="020B0502040204020203" pitchFamily="34" charset="0"/>
            </a:endParaRPr>
          </a:p>
          <a:p>
            <a:pPr marL="0" marR="0" indent="0">
              <a:spcBef>
                <a:spcPts val="0"/>
              </a:spcBef>
              <a:spcAft>
                <a:spcPts val="0"/>
              </a:spcAft>
              <a:buNone/>
            </a:pPr>
            <a:endParaRPr lang="en-US" sz="1800" dirty="0" smtClean="0">
              <a:latin typeface="Times New Roman" panose="02020603050405020304" pitchFamily="18" charset="0"/>
              <a:ea typeface="Times New Roman" panose="02020603050405020304" pitchFamily="18" charset="0"/>
              <a:cs typeface="Gautami" panose="020B0502040204020203" pitchFamily="34" charset="0"/>
            </a:endParaRPr>
          </a:p>
          <a:p>
            <a:pPr marL="0" marR="0" indent="0">
              <a:spcBef>
                <a:spcPts val="0"/>
              </a:spcBef>
              <a:spcAft>
                <a:spcPts val="0"/>
              </a:spcAft>
              <a:buNone/>
            </a:pPr>
            <a:r>
              <a:rPr lang="en-US" sz="1800" dirty="0" smtClean="0">
                <a:effectLst/>
                <a:latin typeface="Times New Roman" panose="02020603050405020304" pitchFamily="18" charset="0"/>
                <a:ea typeface="Times New Roman" panose="02020603050405020304" pitchFamily="18" charset="0"/>
                <a:cs typeface="Gautami" panose="020B0502040204020203" pitchFamily="34" charset="0"/>
              </a:rPr>
              <a:t>5.</a:t>
            </a:r>
            <a:r>
              <a:rPr lang="en-US" sz="1800" b="1" dirty="0" smtClean="0">
                <a:effectLst/>
                <a:latin typeface="Times New Roman" panose="02020603050405020304" pitchFamily="18" charset="0"/>
                <a:ea typeface="Times New Roman" panose="02020603050405020304" pitchFamily="18" charset="0"/>
                <a:cs typeface="Gautami" panose="020B0502040204020203" pitchFamily="34" charset="0"/>
              </a:rPr>
              <a:t>Sahit </a:t>
            </a: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Reddy Chinthakuntla </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a:t>
            </a:r>
            <a:r>
              <a:rPr lang="en-US" sz="1800" dirty="0" smtClean="0">
                <a:effectLst/>
                <a:latin typeface="Times New Roman" panose="02020603050405020304" pitchFamily="18" charset="0"/>
                <a:ea typeface="Times New Roman" panose="02020603050405020304" pitchFamily="18" charset="0"/>
                <a:cs typeface="Gautami" panose="020B0502040204020203" pitchFamily="34" charset="0"/>
              </a:rPr>
              <a:t>Requirements </a:t>
            </a:r>
            <a:r>
              <a:rPr lang="en-US" sz="1800" dirty="0" err="1" smtClean="0">
                <a:effectLst/>
                <a:latin typeface="Times New Roman" panose="02020603050405020304" pitchFamily="18" charset="0"/>
                <a:ea typeface="Times New Roman" panose="02020603050405020304" pitchFamily="18" charset="0"/>
                <a:cs typeface="Gautami" panose="020B0502040204020203" pitchFamily="34" charset="0"/>
              </a:rPr>
              <a:t>lead,Java</a:t>
            </a:r>
            <a:r>
              <a:rPr lang="en-US" sz="1800" dirty="0" smtClean="0">
                <a:effectLst/>
                <a:latin typeface="Times New Roman" panose="02020603050405020304" pitchFamily="18" charset="0"/>
                <a:ea typeface="Times New Roman" panose="02020603050405020304" pitchFamily="18" charset="0"/>
                <a:cs typeface="Gautami" panose="020B0502040204020203" pitchFamily="34" charset="0"/>
              </a:rPr>
              <a:t> developer and manages documentation.</a:t>
            </a:r>
          </a:p>
          <a:p>
            <a:pPr marL="0" marR="0" indent="0">
              <a:spcBef>
                <a:spcPts val="0"/>
              </a:spcBef>
              <a:spcAft>
                <a:spcPts val="0"/>
              </a:spcAft>
              <a:buNone/>
            </a:pPr>
            <a:endParaRPr lang="en-US" sz="1800" dirty="0" smtClean="0">
              <a:effectLst/>
              <a:latin typeface="Times New Roman" panose="02020603050405020304" pitchFamily="18" charset="0"/>
              <a:ea typeface="Times New Roman" panose="02020603050405020304" pitchFamily="18" charset="0"/>
              <a:cs typeface="Gautami" panose="020B0502040204020203" pitchFamily="34" charset="0"/>
            </a:endParaRPr>
          </a:p>
          <a:p>
            <a:pPr marL="0" marR="0" indent="0">
              <a:spcBef>
                <a:spcPts val="0"/>
              </a:spcBef>
              <a:spcAft>
                <a:spcPts val="0"/>
              </a:spcAft>
              <a:buNone/>
            </a:pPr>
            <a:r>
              <a:rPr lang="en-US" sz="1800" dirty="0" smtClean="0">
                <a:effectLst/>
                <a:latin typeface="Times New Roman" panose="02020603050405020304" pitchFamily="18" charset="0"/>
                <a:ea typeface="Times New Roman" panose="02020603050405020304" pitchFamily="18" charset="0"/>
                <a:cs typeface="Gautami" panose="020B0502040204020203" pitchFamily="34" charset="0"/>
              </a:rPr>
              <a:t>6.</a:t>
            </a:r>
            <a:r>
              <a:rPr lang="en-US" sz="1800" b="1" dirty="0" smtClean="0">
                <a:effectLst/>
                <a:latin typeface="Times New Roman" panose="02020603050405020304" pitchFamily="18" charset="0"/>
                <a:ea typeface="Times New Roman" panose="02020603050405020304" pitchFamily="18" charset="0"/>
                <a:cs typeface="Gautami" panose="020B0502040204020203" pitchFamily="34" charset="0"/>
              </a:rPr>
              <a:t>Kiran </a:t>
            </a: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Jyothi </a:t>
            </a:r>
            <a:r>
              <a:rPr lang="en-US" sz="1800" b="1" dirty="0" err="1">
                <a:effectLst/>
                <a:latin typeface="Times New Roman" panose="02020603050405020304" pitchFamily="18" charset="0"/>
                <a:ea typeface="Times New Roman" panose="02020603050405020304" pitchFamily="18" charset="0"/>
                <a:cs typeface="Gautami" panose="020B0502040204020203" pitchFamily="34" charset="0"/>
              </a:rPr>
              <a:t>Bodduluri</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 </a:t>
            </a:r>
            <a:r>
              <a:rPr lang="en-US" sz="1800" dirty="0" smtClean="0">
                <a:effectLst/>
                <a:latin typeface="Times New Roman" panose="02020603050405020304" pitchFamily="18" charset="0"/>
                <a:ea typeface="Times New Roman" panose="02020603050405020304" pitchFamily="18" charset="0"/>
                <a:cs typeface="Gautami" panose="020B0502040204020203" pitchFamily="34" charset="0"/>
              </a:rPr>
              <a:t>Implementation of android backend and manages configuration and management.</a:t>
            </a:r>
          </a:p>
          <a:p>
            <a:pPr marL="0" marR="0" indent="0">
              <a:spcBef>
                <a:spcPts val="0"/>
              </a:spcBef>
              <a:spcAft>
                <a:spcPts val="0"/>
              </a:spcAft>
              <a:buNone/>
            </a:pPr>
            <a:endParaRPr lang="en-US" sz="1800" dirty="0" smtClean="0">
              <a:latin typeface="Times New Roman" panose="02020603050405020304" pitchFamily="18" charset="0"/>
              <a:ea typeface="Times New Roman" panose="02020603050405020304" pitchFamily="18" charset="0"/>
              <a:cs typeface="Gautami" panose="020B0502040204020203" pitchFamily="34" charset="0"/>
            </a:endParaRPr>
          </a:p>
          <a:p>
            <a:pPr marL="0" marR="0" indent="0">
              <a:spcBef>
                <a:spcPts val="0"/>
              </a:spcBef>
              <a:spcAft>
                <a:spcPts val="0"/>
              </a:spcAft>
              <a:buNone/>
            </a:pPr>
            <a:r>
              <a:rPr lang="en-US" sz="1800" dirty="0" smtClean="0">
                <a:effectLst/>
                <a:latin typeface="Times New Roman" panose="02020603050405020304" pitchFamily="18" charset="0"/>
                <a:ea typeface="Times New Roman" panose="02020603050405020304" pitchFamily="18" charset="0"/>
                <a:cs typeface="Gautami" panose="020B0502040204020203" pitchFamily="34" charset="0"/>
              </a:rPr>
              <a:t>7.</a:t>
            </a:r>
            <a:r>
              <a:rPr lang="en-US" sz="1800" b="1" dirty="0" smtClean="0">
                <a:effectLst/>
                <a:latin typeface="Times New Roman" panose="02020603050405020304" pitchFamily="18" charset="0"/>
                <a:ea typeface="Times New Roman" panose="02020603050405020304" pitchFamily="18" charset="0"/>
                <a:cs typeface="Gautami" panose="020B0502040204020203" pitchFamily="34" charset="0"/>
              </a:rPr>
              <a:t>Rajashekar </a:t>
            </a: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Reddy </a:t>
            </a:r>
            <a:r>
              <a:rPr lang="en-US" sz="1800" b="1" dirty="0" err="1">
                <a:effectLst/>
                <a:latin typeface="Times New Roman" panose="02020603050405020304" pitchFamily="18" charset="0"/>
                <a:ea typeface="Times New Roman" panose="02020603050405020304" pitchFamily="18" charset="0"/>
                <a:cs typeface="Gautami" panose="020B0502040204020203" pitchFamily="34" charset="0"/>
              </a:rPr>
              <a:t>Moddu</a:t>
            </a: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 </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a:t>
            </a:r>
            <a:r>
              <a:rPr lang="en-US" sz="1800" dirty="0" smtClean="0">
                <a:effectLst/>
                <a:latin typeface="Times New Roman" panose="02020603050405020304" pitchFamily="18" charset="0"/>
                <a:ea typeface="Times New Roman" panose="02020603050405020304" pitchFamily="18" charset="0"/>
                <a:cs typeface="Gautami" panose="020B0502040204020203" pitchFamily="34" charset="0"/>
              </a:rPr>
              <a:t>Configuration and management lead and creates meeting.</a:t>
            </a:r>
            <a:endParaRPr lang="en-US" sz="1800" dirty="0">
              <a:effectLst/>
              <a:latin typeface="Calibri" panose="020F0502020204030204" pitchFamily="34" charset="0"/>
              <a:ea typeface="Times New Roman" panose="02020603050405020304" pitchFamily="18" charset="0"/>
              <a:cs typeface="Gautami" panose="020B0502040204020203" pitchFamily="34" charset="0"/>
            </a:endParaRPr>
          </a:p>
          <a:p>
            <a:endParaRPr lang="en-US" sz="2000" dirty="0" smtClean="0"/>
          </a:p>
          <a:p>
            <a:pPr>
              <a:buNone/>
            </a:pPr>
            <a:endParaRPr lang="en-US" sz="2000" dirty="0"/>
          </a:p>
        </p:txBody>
      </p:sp>
    </p:spTree>
    <p:extLst>
      <p:ext uri="{BB962C8B-B14F-4D97-AF65-F5344CB8AC3E}">
        <p14:creationId xmlns:p14="http://schemas.microsoft.com/office/powerpoint/2010/main" xmlns="" val="794849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xmlns="" id="{4FE70E86-779D-4922-A020-0B3E5C05AA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xmlns="" id="{81F55513-2668-477C-9962-1B9F5E31F1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845450"/>
            <a:ext cx="12192000" cy="3012550"/>
            <a:chOff x="0" y="3845450"/>
            <a:chExt cx="12192000" cy="3012550"/>
          </a:xfrm>
        </p:grpSpPr>
        <p:sp>
          <p:nvSpPr>
            <p:cNvPr id="56" name="Freeform: Shape 55">
              <a:extLst>
                <a:ext uri="{FF2B5EF4-FFF2-40B4-BE49-F238E27FC236}">
                  <a16:creationId xmlns:a16="http://schemas.microsoft.com/office/drawing/2014/main" xmlns="" id="{E673CDF5-001D-42B7-BB27-B3C4724074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3989828"/>
              <a:ext cx="12192000" cy="2868172"/>
            </a:xfrm>
            <a:custGeom>
              <a:avLst/>
              <a:gdLst>
                <a:gd name="connsiteX0" fmla="*/ 619389 w 12192000"/>
                <a:gd name="connsiteY0" fmla="*/ 0 h 2868172"/>
                <a:gd name="connsiteX1" fmla="*/ 687652 w 12192000"/>
                <a:gd name="connsiteY1" fmla="*/ 3175 h 2868172"/>
                <a:gd name="connsiteX2" fmla="*/ 747977 w 12192000"/>
                <a:gd name="connsiteY2" fmla="*/ 9525 h 2868172"/>
                <a:gd name="connsiteX3" fmla="*/ 800364 w 12192000"/>
                <a:gd name="connsiteY3" fmla="*/ 20637 h 2868172"/>
                <a:gd name="connsiteX4" fmla="*/ 846402 w 12192000"/>
                <a:gd name="connsiteY4" fmla="*/ 36512 h 2868172"/>
                <a:gd name="connsiteX5" fmla="*/ 887677 w 12192000"/>
                <a:gd name="connsiteY5" fmla="*/ 52387 h 2868172"/>
                <a:gd name="connsiteX6" fmla="*/ 924189 w 12192000"/>
                <a:gd name="connsiteY6" fmla="*/ 68262 h 2868172"/>
                <a:gd name="connsiteX7" fmla="*/ 962289 w 12192000"/>
                <a:gd name="connsiteY7" fmla="*/ 87312 h 2868172"/>
                <a:gd name="connsiteX8" fmla="*/ 1000389 w 12192000"/>
                <a:gd name="connsiteY8" fmla="*/ 106362 h 2868172"/>
                <a:gd name="connsiteX9" fmla="*/ 1036902 w 12192000"/>
                <a:gd name="connsiteY9" fmla="*/ 125412 h 2868172"/>
                <a:gd name="connsiteX10" fmla="*/ 1078177 w 12192000"/>
                <a:gd name="connsiteY10" fmla="*/ 141287 h 2868172"/>
                <a:gd name="connsiteX11" fmla="*/ 1124214 w 12192000"/>
                <a:gd name="connsiteY11" fmla="*/ 155575 h 2868172"/>
                <a:gd name="connsiteX12" fmla="*/ 1176602 w 12192000"/>
                <a:gd name="connsiteY12" fmla="*/ 166687 h 2868172"/>
                <a:gd name="connsiteX13" fmla="*/ 1236927 w 12192000"/>
                <a:gd name="connsiteY13" fmla="*/ 174625 h 2868172"/>
                <a:gd name="connsiteX14" fmla="*/ 1305189 w 12192000"/>
                <a:gd name="connsiteY14" fmla="*/ 176212 h 2868172"/>
                <a:gd name="connsiteX15" fmla="*/ 1373452 w 12192000"/>
                <a:gd name="connsiteY15" fmla="*/ 174625 h 2868172"/>
                <a:gd name="connsiteX16" fmla="*/ 1433777 w 12192000"/>
                <a:gd name="connsiteY16" fmla="*/ 166687 h 2868172"/>
                <a:gd name="connsiteX17" fmla="*/ 1486164 w 12192000"/>
                <a:gd name="connsiteY17" fmla="*/ 155575 h 2868172"/>
                <a:gd name="connsiteX18" fmla="*/ 1532202 w 12192000"/>
                <a:gd name="connsiteY18" fmla="*/ 141287 h 2868172"/>
                <a:gd name="connsiteX19" fmla="*/ 1573477 w 12192000"/>
                <a:gd name="connsiteY19" fmla="*/ 125412 h 2868172"/>
                <a:gd name="connsiteX20" fmla="*/ 1609989 w 12192000"/>
                <a:gd name="connsiteY20" fmla="*/ 106362 h 2868172"/>
                <a:gd name="connsiteX21" fmla="*/ 1648089 w 12192000"/>
                <a:gd name="connsiteY21" fmla="*/ 87312 h 2868172"/>
                <a:gd name="connsiteX22" fmla="*/ 1686189 w 12192000"/>
                <a:gd name="connsiteY22" fmla="*/ 68262 h 2868172"/>
                <a:gd name="connsiteX23" fmla="*/ 1722702 w 12192000"/>
                <a:gd name="connsiteY23" fmla="*/ 52387 h 2868172"/>
                <a:gd name="connsiteX24" fmla="*/ 1763977 w 12192000"/>
                <a:gd name="connsiteY24" fmla="*/ 36512 h 2868172"/>
                <a:gd name="connsiteX25" fmla="*/ 1810014 w 12192000"/>
                <a:gd name="connsiteY25" fmla="*/ 20637 h 2868172"/>
                <a:gd name="connsiteX26" fmla="*/ 1862402 w 12192000"/>
                <a:gd name="connsiteY26" fmla="*/ 9525 h 2868172"/>
                <a:gd name="connsiteX27" fmla="*/ 1922727 w 12192000"/>
                <a:gd name="connsiteY27" fmla="*/ 3175 h 2868172"/>
                <a:gd name="connsiteX28" fmla="*/ 1990989 w 12192000"/>
                <a:gd name="connsiteY28" fmla="*/ 0 h 2868172"/>
                <a:gd name="connsiteX29" fmla="*/ 2059252 w 12192000"/>
                <a:gd name="connsiteY29" fmla="*/ 3175 h 2868172"/>
                <a:gd name="connsiteX30" fmla="*/ 2119577 w 12192000"/>
                <a:gd name="connsiteY30" fmla="*/ 9525 h 2868172"/>
                <a:gd name="connsiteX31" fmla="*/ 2171964 w 12192000"/>
                <a:gd name="connsiteY31" fmla="*/ 20637 h 2868172"/>
                <a:gd name="connsiteX32" fmla="*/ 2218002 w 12192000"/>
                <a:gd name="connsiteY32" fmla="*/ 36512 h 2868172"/>
                <a:gd name="connsiteX33" fmla="*/ 2259277 w 12192000"/>
                <a:gd name="connsiteY33" fmla="*/ 52387 h 2868172"/>
                <a:gd name="connsiteX34" fmla="*/ 2295789 w 12192000"/>
                <a:gd name="connsiteY34" fmla="*/ 68262 h 2868172"/>
                <a:gd name="connsiteX35" fmla="*/ 2333889 w 12192000"/>
                <a:gd name="connsiteY35" fmla="*/ 87312 h 2868172"/>
                <a:gd name="connsiteX36" fmla="*/ 2371989 w 12192000"/>
                <a:gd name="connsiteY36" fmla="*/ 106362 h 2868172"/>
                <a:gd name="connsiteX37" fmla="*/ 2408502 w 12192000"/>
                <a:gd name="connsiteY37" fmla="*/ 125412 h 2868172"/>
                <a:gd name="connsiteX38" fmla="*/ 2449777 w 12192000"/>
                <a:gd name="connsiteY38" fmla="*/ 141287 h 2868172"/>
                <a:gd name="connsiteX39" fmla="*/ 2495814 w 12192000"/>
                <a:gd name="connsiteY39" fmla="*/ 155575 h 2868172"/>
                <a:gd name="connsiteX40" fmla="*/ 2548202 w 12192000"/>
                <a:gd name="connsiteY40" fmla="*/ 166687 h 2868172"/>
                <a:gd name="connsiteX41" fmla="*/ 2608527 w 12192000"/>
                <a:gd name="connsiteY41" fmla="*/ 174625 h 2868172"/>
                <a:gd name="connsiteX42" fmla="*/ 2676789 w 12192000"/>
                <a:gd name="connsiteY42" fmla="*/ 176212 h 2868172"/>
                <a:gd name="connsiteX43" fmla="*/ 2745052 w 12192000"/>
                <a:gd name="connsiteY43" fmla="*/ 174625 h 2868172"/>
                <a:gd name="connsiteX44" fmla="*/ 2805377 w 12192000"/>
                <a:gd name="connsiteY44" fmla="*/ 166687 h 2868172"/>
                <a:gd name="connsiteX45" fmla="*/ 2857764 w 12192000"/>
                <a:gd name="connsiteY45" fmla="*/ 155575 h 2868172"/>
                <a:gd name="connsiteX46" fmla="*/ 2903802 w 12192000"/>
                <a:gd name="connsiteY46" fmla="*/ 141287 h 2868172"/>
                <a:gd name="connsiteX47" fmla="*/ 2945077 w 12192000"/>
                <a:gd name="connsiteY47" fmla="*/ 125412 h 2868172"/>
                <a:gd name="connsiteX48" fmla="*/ 2981589 w 12192000"/>
                <a:gd name="connsiteY48" fmla="*/ 106362 h 2868172"/>
                <a:gd name="connsiteX49" fmla="*/ 3019689 w 12192000"/>
                <a:gd name="connsiteY49" fmla="*/ 87312 h 2868172"/>
                <a:gd name="connsiteX50" fmla="*/ 3057789 w 12192000"/>
                <a:gd name="connsiteY50" fmla="*/ 68262 h 2868172"/>
                <a:gd name="connsiteX51" fmla="*/ 3094302 w 12192000"/>
                <a:gd name="connsiteY51" fmla="*/ 52387 h 2868172"/>
                <a:gd name="connsiteX52" fmla="*/ 3135577 w 12192000"/>
                <a:gd name="connsiteY52" fmla="*/ 36512 h 2868172"/>
                <a:gd name="connsiteX53" fmla="*/ 3181614 w 12192000"/>
                <a:gd name="connsiteY53" fmla="*/ 20637 h 2868172"/>
                <a:gd name="connsiteX54" fmla="*/ 3234002 w 12192000"/>
                <a:gd name="connsiteY54" fmla="*/ 9525 h 2868172"/>
                <a:gd name="connsiteX55" fmla="*/ 3294327 w 12192000"/>
                <a:gd name="connsiteY55" fmla="*/ 3175 h 2868172"/>
                <a:gd name="connsiteX56" fmla="*/ 3361002 w 12192000"/>
                <a:gd name="connsiteY56" fmla="*/ 0 h 2868172"/>
                <a:gd name="connsiteX57" fmla="*/ 3430852 w 12192000"/>
                <a:gd name="connsiteY57" fmla="*/ 3175 h 2868172"/>
                <a:gd name="connsiteX58" fmla="*/ 3491177 w 12192000"/>
                <a:gd name="connsiteY58" fmla="*/ 9525 h 2868172"/>
                <a:gd name="connsiteX59" fmla="*/ 3543564 w 12192000"/>
                <a:gd name="connsiteY59" fmla="*/ 20637 h 2868172"/>
                <a:gd name="connsiteX60" fmla="*/ 3589602 w 12192000"/>
                <a:gd name="connsiteY60" fmla="*/ 36512 h 2868172"/>
                <a:gd name="connsiteX61" fmla="*/ 3630877 w 12192000"/>
                <a:gd name="connsiteY61" fmla="*/ 52387 h 2868172"/>
                <a:gd name="connsiteX62" fmla="*/ 3667389 w 12192000"/>
                <a:gd name="connsiteY62" fmla="*/ 68262 h 2868172"/>
                <a:gd name="connsiteX63" fmla="*/ 3705489 w 12192000"/>
                <a:gd name="connsiteY63" fmla="*/ 87312 h 2868172"/>
                <a:gd name="connsiteX64" fmla="*/ 3743589 w 12192000"/>
                <a:gd name="connsiteY64" fmla="*/ 106362 h 2868172"/>
                <a:gd name="connsiteX65" fmla="*/ 3780102 w 12192000"/>
                <a:gd name="connsiteY65" fmla="*/ 125412 h 2868172"/>
                <a:gd name="connsiteX66" fmla="*/ 3821377 w 12192000"/>
                <a:gd name="connsiteY66" fmla="*/ 141287 h 2868172"/>
                <a:gd name="connsiteX67" fmla="*/ 3867414 w 12192000"/>
                <a:gd name="connsiteY67" fmla="*/ 155575 h 2868172"/>
                <a:gd name="connsiteX68" fmla="*/ 3919802 w 12192000"/>
                <a:gd name="connsiteY68" fmla="*/ 166687 h 2868172"/>
                <a:gd name="connsiteX69" fmla="*/ 3980127 w 12192000"/>
                <a:gd name="connsiteY69" fmla="*/ 174625 h 2868172"/>
                <a:gd name="connsiteX70" fmla="*/ 4048389 w 12192000"/>
                <a:gd name="connsiteY70" fmla="*/ 176212 h 2868172"/>
                <a:gd name="connsiteX71" fmla="*/ 4116652 w 12192000"/>
                <a:gd name="connsiteY71" fmla="*/ 174625 h 2868172"/>
                <a:gd name="connsiteX72" fmla="*/ 4176977 w 12192000"/>
                <a:gd name="connsiteY72" fmla="*/ 166687 h 2868172"/>
                <a:gd name="connsiteX73" fmla="*/ 4229364 w 12192000"/>
                <a:gd name="connsiteY73" fmla="*/ 155575 h 2868172"/>
                <a:gd name="connsiteX74" fmla="*/ 4275402 w 12192000"/>
                <a:gd name="connsiteY74" fmla="*/ 141287 h 2868172"/>
                <a:gd name="connsiteX75" fmla="*/ 4316677 w 12192000"/>
                <a:gd name="connsiteY75" fmla="*/ 125412 h 2868172"/>
                <a:gd name="connsiteX76" fmla="*/ 4353189 w 12192000"/>
                <a:gd name="connsiteY76" fmla="*/ 106362 h 2868172"/>
                <a:gd name="connsiteX77" fmla="*/ 4429389 w 12192000"/>
                <a:gd name="connsiteY77" fmla="*/ 68262 h 2868172"/>
                <a:gd name="connsiteX78" fmla="*/ 4465902 w 12192000"/>
                <a:gd name="connsiteY78" fmla="*/ 52387 h 2868172"/>
                <a:gd name="connsiteX79" fmla="*/ 4507177 w 12192000"/>
                <a:gd name="connsiteY79" fmla="*/ 36512 h 2868172"/>
                <a:gd name="connsiteX80" fmla="*/ 4553215 w 12192000"/>
                <a:gd name="connsiteY80" fmla="*/ 20637 h 2868172"/>
                <a:gd name="connsiteX81" fmla="*/ 4605602 w 12192000"/>
                <a:gd name="connsiteY81" fmla="*/ 9525 h 2868172"/>
                <a:gd name="connsiteX82" fmla="*/ 4665928 w 12192000"/>
                <a:gd name="connsiteY82" fmla="*/ 3175 h 2868172"/>
                <a:gd name="connsiteX83" fmla="*/ 4734189 w 12192000"/>
                <a:gd name="connsiteY83" fmla="*/ 0 h 2868172"/>
                <a:gd name="connsiteX84" fmla="*/ 4802453 w 12192000"/>
                <a:gd name="connsiteY84" fmla="*/ 3175 h 2868172"/>
                <a:gd name="connsiteX85" fmla="*/ 4862777 w 12192000"/>
                <a:gd name="connsiteY85" fmla="*/ 9525 h 2868172"/>
                <a:gd name="connsiteX86" fmla="*/ 4915165 w 12192000"/>
                <a:gd name="connsiteY86" fmla="*/ 20637 h 2868172"/>
                <a:gd name="connsiteX87" fmla="*/ 4961201 w 12192000"/>
                <a:gd name="connsiteY87" fmla="*/ 36512 h 2868172"/>
                <a:gd name="connsiteX88" fmla="*/ 5002477 w 12192000"/>
                <a:gd name="connsiteY88" fmla="*/ 52387 h 2868172"/>
                <a:gd name="connsiteX89" fmla="*/ 5038989 w 12192000"/>
                <a:gd name="connsiteY89" fmla="*/ 68262 h 2868172"/>
                <a:gd name="connsiteX90" fmla="*/ 5077090 w 12192000"/>
                <a:gd name="connsiteY90" fmla="*/ 87312 h 2868172"/>
                <a:gd name="connsiteX91" fmla="*/ 5115189 w 12192000"/>
                <a:gd name="connsiteY91" fmla="*/ 106362 h 2868172"/>
                <a:gd name="connsiteX92" fmla="*/ 5151701 w 12192000"/>
                <a:gd name="connsiteY92" fmla="*/ 125412 h 2868172"/>
                <a:gd name="connsiteX93" fmla="*/ 5192977 w 12192000"/>
                <a:gd name="connsiteY93" fmla="*/ 141287 h 2868172"/>
                <a:gd name="connsiteX94" fmla="*/ 5239014 w 12192000"/>
                <a:gd name="connsiteY94" fmla="*/ 155575 h 2868172"/>
                <a:gd name="connsiteX95" fmla="*/ 5291401 w 12192000"/>
                <a:gd name="connsiteY95" fmla="*/ 166687 h 2868172"/>
                <a:gd name="connsiteX96" fmla="*/ 5351727 w 12192000"/>
                <a:gd name="connsiteY96" fmla="*/ 174625 h 2868172"/>
                <a:gd name="connsiteX97" fmla="*/ 5410199 w 12192000"/>
                <a:gd name="connsiteY97" fmla="*/ 175985 h 2868172"/>
                <a:gd name="connsiteX98" fmla="*/ 5468671 w 12192000"/>
                <a:gd name="connsiteY98" fmla="*/ 174625 h 2868172"/>
                <a:gd name="connsiteX99" fmla="*/ 5528996 w 12192000"/>
                <a:gd name="connsiteY99" fmla="*/ 166687 h 2868172"/>
                <a:gd name="connsiteX100" fmla="*/ 5581383 w 12192000"/>
                <a:gd name="connsiteY100" fmla="*/ 155575 h 2868172"/>
                <a:gd name="connsiteX101" fmla="*/ 5627421 w 12192000"/>
                <a:gd name="connsiteY101" fmla="*/ 141287 h 2868172"/>
                <a:gd name="connsiteX102" fmla="*/ 5668696 w 12192000"/>
                <a:gd name="connsiteY102" fmla="*/ 125412 h 2868172"/>
                <a:gd name="connsiteX103" fmla="*/ 5705209 w 12192000"/>
                <a:gd name="connsiteY103" fmla="*/ 106362 h 2868172"/>
                <a:gd name="connsiteX104" fmla="*/ 5743308 w 12192000"/>
                <a:gd name="connsiteY104" fmla="*/ 87312 h 2868172"/>
                <a:gd name="connsiteX105" fmla="*/ 5781408 w 12192000"/>
                <a:gd name="connsiteY105" fmla="*/ 68262 h 2868172"/>
                <a:gd name="connsiteX106" fmla="*/ 5817921 w 12192000"/>
                <a:gd name="connsiteY106" fmla="*/ 52387 h 2868172"/>
                <a:gd name="connsiteX107" fmla="*/ 5859196 w 12192000"/>
                <a:gd name="connsiteY107" fmla="*/ 36512 h 2868172"/>
                <a:gd name="connsiteX108" fmla="*/ 5905234 w 12192000"/>
                <a:gd name="connsiteY108" fmla="*/ 20637 h 2868172"/>
                <a:gd name="connsiteX109" fmla="*/ 5957621 w 12192000"/>
                <a:gd name="connsiteY109" fmla="*/ 9525 h 2868172"/>
                <a:gd name="connsiteX110" fmla="*/ 6017947 w 12192000"/>
                <a:gd name="connsiteY110" fmla="*/ 3175 h 2868172"/>
                <a:gd name="connsiteX111" fmla="*/ 6086209 w 12192000"/>
                <a:gd name="connsiteY111" fmla="*/ 0 h 2868172"/>
                <a:gd name="connsiteX112" fmla="*/ 6095999 w 12192000"/>
                <a:gd name="connsiteY112" fmla="*/ 455 h 2868172"/>
                <a:gd name="connsiteX113" fmla="*/ 6105789 w 12192000"/>
                <a:gd name="connsiteY113" fmla="*/ 0 h 2868172"/>
                <a:gd name="connsiteX114" fmla="*/ 6174052 w 12192000"/>
                <a:gd name="connsiteY114" fmla="*/ 3175 h 2868172"/>
                <a:gd name="connsiteX115" fmla="*/ 6234377 w 12192000"/>
                <a:gd name="connsiteY115" fmla="*/ 9525 h 2868172"/>
                <a:gd name="connsiteX116" fmla="*/ 6286764 w 12192000"/>
                <a:gd name="connsiteY116" fmla="*/ 20637 h 2868172"/>
                <a:gd name="connsiteX117" fmla="*/ 6332802 w 12192000"/>
                <a:gd name="connsiteY117" fmla="*/ 36512 h 2868172"/>
                <a:gd name="connsiteX118" fmla="*/ 6374077 w 12192000"/>
                <a:gd name="connsiteY118" fmla="*/ 52387 h 2868172"/>
                <a:gd name="connsiteX119" fmla="*/ 6410589 w 12192000"/>
                <a:gd name="connsiteY119" fmla="*/ 68262 h 2868172"/>
                <a:gd name="connsiteX120" fmla="*/ 6448689 w 12192000"/>
                <a:gd name="connsiteY120" fmla="*/ 87312 h 2868172"/>
                <a:gd name="connsiteX121" fmla="*/ 6486789 w 12192000"/>
                <a:gd name="connsiteY121" fmla="*/ 106362 h 2868172"/>
                <a:gd name="connsiteX122" fmla="*/ 6523302 w 12192000"/>
                <a:gd name="connsiteY122" fmla="*/ 125412 h 2868172"/>
                <a:gd name="connsiteX123" fmla="*/ 6564577 w 12192000"/>
                <a:gd name="connsiteY123" fmla="*/ 141287 h 2868172"/>
                <a:gd name="connsiteX124" fmla="*/ 6610614 w 12192000"/>
                <a:gd name="connsiteY124" fmla="*/ 155575 h 2868172"/>
                <a:gd name="connsiteX125" fmla="*/ 6663002 w 12192000"/>
                <a:gd name="connsiteY125" fmla="*/ 166687 h 2868172"/>
                <a:gd name="connsiteX126" fmla="*/ 6723327 w 12192000"/>
                <a:gd name="connsiteY126" fmla="*/ 174625 h 2868172"/>
                <a:gd name="connsiteX127" fmla="*/ 6781799 w 12192000"/>
                <a:gd name="connsiteY127" fmla="*/ 175985 h 2868172"/>
                <a:gd name="connsiteX128" fmla="*/ 6840271 w 12192000"/>
                <a:gd name="connsiteY128" fmla="*/ 174625 h 2868172"/>
                <a:gd name="connsiteX129" fmla="*/ 6900596 w 12192000"/>
                <a:gd name="connsiteY129" fmla="*/ 166687 h 2868172"/>
                <a:gd name="connsiteX130" fmla="*/ 6952983 w 12192000"/>
                <a:gd name="connsiteY130" fmla="*/ 155575 h 2868172"/>
                <a:gd name="connsiteX131" fmla="*/ 6999021 w 12192000"/>
                <a:gd name="connsiteY131" fmla="*/ 141287 h 2868172"/>
                <a:gd name="connsiteX132" fmla="*/ 7040296 w 12192000"/>
                <a:gd name="connsiteY132" fmla="*/ 125412 h 2868172"/>
                <a:gd name="connsiteX133" fmla="*/ 7076808 w 12192000"/>
                <a:gd name="connsiteY133" fmla="*/ 106362 h 2868172"/>
                <a:gd name="connsiteX134" fmla="*/ 7114908 w 12192000"/>
                <a:gd name="connsiteY134" fmla="*/ 87312 h 2868172"/>
                <a:gd name="connsiteX135" fmla="*/ 7153008 w 12192000"/>
                <a:gd name="connsiteY135" fmla="*/ 68262 h 2868172"/>
                <a:gd name="connsiteX136" fmla="*/ 7189521 w 12192000"/>
                <a:gd name="connsiteY136" fmla="*/ 52387 h 2868172"/>
                <a:gd name="connsiteX137" fmla="*/ 7230796 w 12192000"/>
                <a:gd name="connsiteY137" fmla="*/ 36512 h 2868172"/>
                <a:gd name="connsiteX138" fmla="*/ 7276833 w 12192000"/>
                <a:gd name="connsiteY138" fmla="*/ 20637 h 2868172"/>
                <a:gd name="connsiteX139" fmla="*/ 7329221 w 12192000"/>
                <a:gd name="connsiteY139" fmla="*/ 9525 h 2868172"/>
                <a:gd name="connsiteX140" fmla="*/ 7389546 w 12192000"/>
                <a:gd name="connsiteY140" fmla="*/ 3175 h 2868172"/>
                <a:gd name="connsiteX141" fmla="*/ 7457808 w 12192000"/>
                <a:gd name="connsiteY141" fmla="*/ 0 h 2868172"/>
                <a:gd name="connsiteX142" fmla="*/ 7526071 w 12192000"/>
                <a:gd name="connsiteY142" fmla="*/ 3175 h 2868172"/>
                <a:gd name="connsiteX143" fmla="*/ 7586396 w 12192000"/>
                <a:gd name="connsiteY143" fmla="*/ 9525 h 2868172"/>
                <a:gd name="connsiteX144" fmla="*/ 7638783 w 12192000"/>
                <a:gd name="connsiteY144" fmla="*/ 20637 h 2868172"/>
                <a:gd name="connsiteX145" fmla="*/ 7684821 w 12192000"/>
                <a:gd name="connsiteY145" fmla="*/ 36512 h 2868172"/>
                <a:gd name="connsiteX146" fmla="*/ 7726096 w 12192000"/>
                <a:gd name="connsiteY146" fmla="*/ 52387 h 2868172"/>
                <a:gd name="connsiteX147" fmla="*/ 7762608 w 12192000"/>
                <a:gd name="connsiteY147" fmla="*/ 68262 h 2868172"/>
                <a:gd name="connsiteX148" fmla="*/ 7800708 w 12192000"/>
                <a:gd name="connsiteY148" fmla="*/ 87312 h 2868172"/>
                <a:gd name="connsiteX149" fmla="*/ 7838808 w 12192000"/>
                <a:gd name="connsiteY149" fmla="*/ 106362 h 2868172"/>
                <a:gd name="connsiteX150" fmla="*/ 7875321 w 12192000"/>
                <a:gd name="connsiteY150" fmla="*/ 125412 h 2868172"/>
                <a:gd name="connsiteX151" fmla="*/ 7916596 w 12192000"/>
                <a:gd name="connsiteY151" fmla="*/ 141287 h 2868172"/>
                <a:gd name="connsiteX152" fmla="*/ 7962633 w 12192000"/>
                <a:gd name="connsiteY152" fmla="*/ 155575 h 2868172"/>
                <a:gd name="connsiteX153" fmla="*/ 8015021 w 12192000"/>
                <a:gd name="connsiteY153" fmla="*/ 166687 h 2868172"/>
                <a:gd name="connsiteX154" fmla="*/ 8075346 w 12192000"/>
                <a:gd name="connsiteY154" fmla="*/ 174625 h 2868172"/>
                <a:gd name="connsiteX155" fmla="*/ 8143608 w 12192000"/>
                <a:gd name="connsiteY155" fmla="*/ 176212 h 2868172"/>
                <a:gd name="connsiteX156" fmla="*/ 8211871 w 12192000"/>
                <a:gd name="connsiteY156" fmla="*/ 174625 h 2868172"/>
                <a:gd name="connsiteX157" fmla="*/ 8272196 w 12192000"/>
                <a:gd name="connsiteY157" fmla="*/ 166687 h 2868172"/>
                <a:gd name="connsiteX158" fmla="*/ 8324583 w 12192000"/>
                <a:gd name="connsiteY158" fmla="*/ 155575 h 2868172"/>
                <a:gd name="connsiteX159" fmla="*/ 8370621 w 12192000"/>
                <a:gd name="connsiteY159" fmla="*/ 141287 h 2868172"/>
                <a:gd name="connsiteX160" fmla="*/ 8411896 w 12192000"/>
                <a:gd name="connsiteY160" fmla="*/ 125412 h 2868172"/>
                <a:gd name="connsiteX161" fmla="*/ 8448408 w 12192000"/>
                <a:gd name="connsiteY161" fmla="*/ 106362 h 2868172"/>
                <a:gd name="connsiteX162" fmla="*/ 8486508 w 12192000"/>
                <a:gd name="connsiteY162" fmla="*/ 87312 h 2868172"/>
                <a:gd name="connsiteX163" fmla="*/ 8524608 w 12192000"/>
                <a:gd name="connsiteY163" fmla="*/ 68262 h 2868172"/>
                <a:gd name="connsiteX164" fmla="*/ 8561120 w 12192000"/>
                <a:gd name="connsiteY164" fmla="*/ 52387 h 2868172"/>
                <a:gd name="connsiteX165" fmla="*/ 8602396 w 12192000"/>
                <a:gd name="connsiteY165" fmla="*/ 36512 h 2868172"/>
                <a:gd name="connsiteX166" fmla="*/ 8648432 w 12192000"/>
                <a:gd name="connsiteY166" fmla="*/ 20637 h 2868172"/>
                <a:gd name="connsiteX167" fmla="*/ 8700820 w 12192000"/>
                <a:gd name="connsiteY167" fmla="*/ 9525 h 2868172"/>
                <a:gd name="connsiteX168" fmla="*/ 8761146 w 12192000"/>
                <a:gd name="connsiteY168" fmla="*/ 3175 h 2868172"/>
                <a:gd name="connsiteX169" fmla="*/ 8827820 w 12192000"/>
                <a:gd name="connsiteY169" fmla="*/ 0 h 2868172"/>
                <a:gd name="connsiteX170" fmla="*/ 8897670 w 12192000"/>
                <a:gd name="connsiteY170" fmla="*/ 3175 h 2868172"/>
                <a:gd name="connsiteX171" fmla="*/ 8957996 w 12192000"/>
                <a:gd name="connsiteY171" fmla="*/ 9525 h 2868172"/>
                <a:gd name="connsiteX172" fmla="*/ 9010382 w 12192000"/>
                <a:gd name="connsiteY172" fmla="*/ 20637 h 2868172"/>
                <a:gd name="connsiteX173" fmla="*/ 9056420 w 12192000"/>
                <a:gd name="connsiteY173" fmla="*/ 36512 h 2868172"/>
                <a:gd name="connsiteX174" fmla="*/ 9097696 w 12192000"/>
                <a:gd name="connsiteY174" fmla="*/ 52387 h 2868172"/>
                <a:gd name="connsiteX175" fmla="*/ 9134208 w 12192000"/>
                <a:gd name="connsiteY175" fmla="*/ 68262 h 2868172"/>
                <a:gd name="connsiteX176" fmla="*/ 9172308 w 12192000"/>
                <a:gd name="connsiteY176" fmla="*/ 87312 h 2868172"/>
                <a:gd name="connsiteX177" fmla="*/ 9210408 w 12192000"/>
                <a:gd name="connsiteY177" fmla="*/ 106362 h 2868172"/>
                <a:gd name="connsiteX178" fmla="*/ 9246920 w 12192000"/>
                <a:gd name="connsiteY178" fmla="*/ 125412 h 2868172"/>
                <a:gd name="connsiteX179" fmla="*/ 9288196 w 12192000"/>
                <a:gd name="connsiteY179" fmla="*/ 141287 h 2868172"/>
                <a:gd name="connsiteX180" fmla="*/ 9334232 w 12192000"/>
                <a:gd name="connsiteY180" fmla="*/ 155575 h 2868172"/>
                <a:gd name="connsiteX181" fmla="*/ 9386620 w 12192000"/>
                <a:gd name="connsiteY181" fmla="*/ 166687 h 2868172"/>
                <a:gd name="connsiteX182" fmla="*/ 9446946 w 12192000"/>
                <a:gd name="connsiteY182" fmla="*/ 174625 h 2868172"/>
                <a:gd name="connsiteX183" fmla="*/ 9515208 w 12192000"/>
                <a:gd name="connsiteY183" fmla="*/ 176212 h 2868172"/>
                <a:gd name="connsiteX184" fmla="*/ 9583470 w 12192000"/>
                <a:gd name="connsiteY184" fmla="*/ 174625 h 2868172"/>
                <a:gd name="connsiteX185" fmla="*/ 9643796 w 12192000"/>
                <a:gd name="connsiteY185" fmla="*/ 166687 h 2868172"/>
                <a:gd name="connsiteX186" fmla="*/ 9696182 w 12192000"/>
                <a:gd name="connsiteY186" fmla="*/ 155575 h 2868172"/>
                <a:gd name="connsiteX187" fmla="*/ 9742220 w 12192000"/>
                <a:gd name="connsiteY187" fmla="*/ 141287 h 2868172"/>
                <a:gd name="connsiteX188" fmla="*/ 9783496 w 12192000"/>
                <a:gd name="connsiteY188" fmla="*/ 125412 h 2868172"/>
                <a:gd name="connsiteX189" fmla="*/ 9820008 w 12192000"/>
                <a:gd name="connsiteY189" fmla="*/ 106362 h 2868172"/>
                <a:gd name="connsiteX190" fmla="*/ 9896208 w 12192000"/>
                <a:gd name="connsiteY190" fmla="*/ 68262 h 2868172"/>
                <a:gd name="connsiteX191" fmla="*/ 9932720 w 12192000"/>
                <a:gd name="connsiteY191" fmla="*/ 52387 h 2868172"/>
                <a:gd name="connsiteX192" fmla="*/ 9973996 w 12192000"/>
                <a:gd name="connsiteY192" fmla="*/ 36512 h 2868172"/>
                <a:gd name="connsiteX193" fmla="*/ 10020032 w 12192000"/>
                <a:gd name="connsiteY193" fmla="*/ 20637 h 2868172"/>
                <a:gd name="connsiteX194" fmla="*/ 10072420 w 12192000"/>
                <a:gd name="connsiteY194" fmla="*/ 9525 h 2868172"/>
                <a:gd name="connsiteX195" fmla="*/ 10132746 w 12192000"/>
                <a:gd name="connsiteY195" fmla="*/ 3175 h 2868172"/>
                <a:gd name="connsiteX196" fmla="*/ 10201008 w 12192000"/>
                <a:gd name="connsiteY196" fmla="*/ 0 h 2868172"/>
                <a:gd name="connsiteX197" fmla="*/ 10269270 w 12192000"/>
                <a:gd name="connsiteY197" fmla="*/ 3175 h 2868172"/>
                <a:gd name="connsiteX198" fmla="*/ 10329596 w 12192000"/>
                <a:gd name="connsiteY198" fmla="*/ 9525 h 2868172"/>
                <a:gd name="connsiteX199" fmla="*/ 10381982 w 12192000"/>
                <a:gd name="connsiteY199" fmla="*/ 20637 h 2868172"/>
                <a:gd name="connsiteX200" fmla="*/ 10428020 w 12192000"/>
                <a:gd name="connsiteY200" fmla="*/ 36512 h 2868172"/>
                <a:gd name="connsiteX201" fmla="*/ 10469296 w 12192000"/>
                <a:gd name="connsiteY201" fmla="*/ 52387 h 2868172"/>
                <a:gd name="connsiteX202" fmla="*/ 10505808 w 12192000"/>
                <a:gd name="connsiteY202" fmla="*/ 68262 h 2868172"/>
                <a:gd name="connsiteX203" fmla="*/ 10543908 w 12192000"/>
                <a:gd name="connsiteY203" fmla="*/ 87312 h 2868172"/>
                <a:gd name="connsiteX204" fmla="*/ 10582008 w 12192000"/>
                <a:gd name="connsiteY204" fmla="*/ 106362 h 2868172"/>
                <a:gd name="connsiteX205" fmla="*/ 10618520 w 12192000"/>
                <a:gd name="connsiteY205" fmla="*/ 125412 h 2868172"/>
                <a:gd name="connsiteX206" fmla="*/ 10659796 w 12192000"/>
                <a:gd name="connsiteY206" fmla="*/ 141287 h 2868172"/>
                <a:gd name="connsiteX207" fmla="*/ 10705832 w 12192000"/>
                <a:gd name="connsiteY207" fmla="*/ 155575 h 2868172"/>
                <a:gd name="connsiteX208" fmla="*/ 10758220 w 12192000"/>
                <a:gd name="connsiteY208" fmla="*/ 166687 h 2868172"/>
                <a:gd name="connsiteX209" fmla="*/ 10818546 w 12192000"/>
                <a:gd name="connsiteY209" fmla="*/ 174625 h 2868172"/>
                <a:gd name="connsiteX210" fmla="*/ 10886808 w 12192000"/>
                <a:gd name="connsiteY210" fmla="*/ 176212 h 2868172"/>
                <a:gd name="connsiteX211" fmla="*/ 10955070 w 12192000"/>
                <a:gd name="connsiteY211" fmla="*/ 174625 h 2868172"/>
                <a:gd name="connsiteX212" fmla="*/ 11015396 w 12192000"/>
                <a:gd name="connsiteY212" fmla="*/ 166687 h 2868172"/>
                <a:gd name="connsiteX213" fmla="*/ 11067782 w 12192000"/>
                <a:gd name="connsiteY213" fmla="*/ 155575 h 2868172"/>
                <a:gd name="connsiteX214" fmla="*/ 11113820 w 12192000"/>
                <a:gd name="connsiteY214" fmla="*/ 141287 h 2868172"/>
                <a:gd name="connsiteX215" fmla="*/ 11155096 w 12192000"/>
                <a:gd name="connsiteY215" fmla="*/ 125412 h 2868172"/>
                <a:gd name="connsiteX216" fmla="*/ 11191608 w 12192000"/>
                <a:gd name="connsiteY216" fmla="*/ 106362 h 2868172"/>
                <a:gd name="connsiteX217" fmla="*/ 11229708 w 12192000"/>
                <a:gd name="connsiteY217" fmla="*/ 87312 h 2868172"/>
                <a:gd name="connsiteX218" fmla="*/ 11267808 w 12192000"/>
                <a:gd name="connsiteY218" fmla="*/ 68262 h 2868172"/>
                <a:gd name="connsiteX219" fmla="*/ 11304320 w 12192000"/>
                <a:gd name="connsiteY219" fmla="*/ 52387 h 2868172"/>
                <a:gd name="connsiteX220" fmla="*/ 11345596 w 12192000"/>
                <a:gd name="connsiteY220" fmla="*/ 36512 h 2868172"/>
                <a:gd name="connsiteX221" fmla="*/ 11391632 w 12192000"/>
                <a:gd name="connsiteY221" fmla="*/ 20637 h 2868172"/>
                <a:gd name="connsiteX222" fmla="*/ 11444020 w 12192000"/>
                <a:gd name="connsiteY222" fmla="*/ 9525 h 2868172"/>
                <a:gd name="connsiteX223" fmla="*/ 11504346 w 12192000"/>
                <a:gd name="connsiteY223" fmla="*/ 3175 h 2868172"/>
                <a:gd name="connsiteX224" fmla="*/ 11572608 w 12192000"/>
                <a:gd name="connsiteY224" fmla="*/ 0 h 2868172"/>
                <a:gd name="connsiteX225" fmla="*/ 11640870 w 12192000"/>
                <a:gd name="connsiteY225" fmla="*/ 3175 h 2868172"/>
                <a:gd name="connsiteX226" fmla="*/ 11701196 w 12192000"/>
                <a:gd name="connsiteY226" fmla="*/ 9525 h 2868172"/>
                <a:gd name="connsiteX227" fmla="*/ 11753582 w 12192000"/>
                <a:gd name="connsiteY227" fmla="*/ 20637 h 2868172"/>
                <a:gd name="connsiteX228" fmla="*/ 11799620 w 12192000"/>
                <a:gd name="connsiteY228" fmla="*/ 36512 h 2868172"/>
                <a:gd name="connsiteX229" fmla="*/ 11840896 w 12192000"/>
                <a:gd name="connsiteY229" fmla="*/ 52387 h 2868172"/>
                <a:gd name="connsiteX230" fmla="*/ 11877408 w 12192000"/>
                <a:gd name="connsiteY230" fmla="*/ 68262 h 2868172"/>
                <a:gd name="connsiteX231" fmla="*/ 11915508 w 12192000"/>
                <a:gd name="connsiteY231" fmla="*/ 87312 h 2868172"/>
                <a:gd name="connsiteX232" fmla="*/ 11953608 w 12192000"/>
                <a:gd name="connsiteY232" fmla="*/ 106362 h 2868172"/>
                <a:gd name="connsiteX233" fmla="*/ 11990120 w 12192000"/>
                <a:gd name="connsiteY233" fmla="*/ 125412 h 2868172"/>
                <a:gd name="connsiteX234" fmla="*/ 12031396 w 12192000"/>
                <a:gd name="connsiteY234" fmla="*/ 141287 h 2868172"/>
                <a:gd name="connsiteX235" fmla="*/ 12077432 w 12192000"/>
                <a:gd name="connsiteY235" fmla="*/ 155575 h 2868172"/>
                <a:gd name="connsiteX236" fmla="*/ 12129820 w 12192000"/>
                <a:gd name="connsiteY236" fmla="*/ 166688 h 2868172"/>
                <a:gd name="connsiteX237" fmla="*/ 12190146 w 12192000"/>
                <a:gd name="connsiteY237" fmla="*/ 174625 h 2868172"/>
                <a:gd name="connsiteX238" fmla="*/ 12192000 w 12192000"/>
                <a:gd name="connsiteY238" fmla="*/ 174668 h 2868172"/>
                <a:gd name="connsiteX239" fmla="*/ 12192000 w 12192000"/>
                <a:gd name="connsiteY239" fmla="*/ 319047 h 2868172"/>
                <a:gd name="connsiteX240" fmla="*/ 12192000 w 12192000"/>
                <a:gd name="connsiteY240" fmla="*/ 885826 h 2868172"/>
                <a:gd name="connsiteX241" fmla="*/ 12192000 w 12192000"/>
                <a:gd name="connsiteY241" fmla="*/ 1030205 h 2868172"/>
                <a:gd name="connsiteX242" fmla="*/ 12192000 w 12192000"/>
                <a:gd name="connsiteY242" fmla="*/ 1553722 h 2868172"/>
                <a:gd name="connsiteX243" fmla="*/ 12192000 w 12192000"/>
                <a:gd name="connsiteY243" fmla="*/ 1787292 h 2868172"/>
                <a:gd name="connsiteX244" fmla="*/ 12192000 w 12192000"/>
                <a:gd name="connsiteY244" fmla="*/ 1931671 h 2868172"/>
                <a:gd name="connsiteX245" fmla="*/ 12192000 w 12192000"/>
                <a:gd name="connsiteY245" fmla="*/ 2868172 h 2868172"/>
                <a:gd name="connsiteX246" fmla="*/ 12191997 w 12192000"/>
                <a:gd name="connsiteY246" fmla="*/ 2868172 h 2868172"/>
                <a:gd name="connsiteX247" fmla="*/ 1 w 12192000"/>
                <a:gd name="connsiteY247" fmla="*/ 2868172 h 2868172"/>
                <a:gd name="connsiteX248" fmla="*/ 0 w 12192000"/>
                <a:gd name="connsiteY248" fmla="*/ 2868172 h 2868172"/>
                <a:gd name="connsiteX249" fmla="*/ 0 w 12192000"/>
                <a:gd name="connsiteY249" fmla="*/ 1931671 h 2868172"/>
                <a:gd name="connsiteX250" fmla="*/ 0 w 12192000"/>
                <a:gd name="connsiteY250" fmla="*/ 1787292 h 2868172"/>
                <a:gd name="connsiteX251" fmla="*/ 0 w 12192000"/>
                <a:gd name="connsiteY251" fmla="*/ 1553722 h 2868172"/>
                <a:gd name="connsiteX252" fmla="*/ 0 w 12192000"/>
                <a:gd name="connsiteY252" fmla="*/ 1030205 h 2868172"/>
                <a:gd name="connsiteX253" fmla="*/ 0 w 12192000"/>
                <a:gd name="connsiteY253" fmla="*/ 885826 h 2868172"/>
                <a:gd name="connsiteX254" fmla="*/ 0 w 12192000"/>
                <a:gd name="connsiteY254" fmla="*/ 319047 h 2868172"/>
                <a:gd name="connsiteX255" fmla="*/ 0 w 12192000"/>
                <a:gd name="connsiteY255" fmla="*/ 174668 h 2868172"/>
                <a:gd name="connsiteX256" fmla="*/ 1852 w 12192000"/>
                <a:gd name="connsiteY256" fmla="*/ 174625 h 2868172"/>
                <a:gd name="connsiteX257" fmla="*/ 62177 w 12192000"/>
                <a:gd name="connsiteY257" fmla="*/ 166687 h 2868172"/>
                <a:gd name="connsiteX258" fmla="*/ 114564 w 12192000"/>
                <a:gd name="connsiteY258" fmla="*/ 155575 h 2868172"/>
                <a:gd name="connsiteX259" fmla="*/ 160602 w 12192000"/>
                <a:gd name="connsiteY259" fmla="*/ 141287 h 2868172"/>
                <a:gd name="connsiteX260" fmla="*/ 201877 w 12192000"/>
                <a:gd name="connsiteY260" fmla="*/ 125412 h 2868172"/>
                <a:gd name="connsiteX261" fmla="*/ 238389 w 12192000"/>
                <a:gd name="connsiteY261" fmla="*/ 106362 h 2868172"/>
                <a:gd name="connsiteX262" fmla="*/ 276489 w 12192000"/>
                <a:gd name="connsiteY262" fmla="*/ 87312 h 2868172"/>
                <a:gd name="connsiteX263" fmla="*/ 314589 w 12192000"/>
                <a:gd name="connsiteY263" fmla="*/ 68262 h 2868172"/>
                <a:gd name="connsiteX264" fmla="*/ 351102 w 12192000"/>
                <a:gd name="connsiteY264" fmla="*/ 52387 h 2868172"/>
                <a:gd name="connsiteX265" fmla="*/ 392377 w 12192000"/>
                <a:gd name="connsiteY265" fmla="*/ 36512 h 2868172"/>
                <a:gd name="connsiteX266" fmla="*/ 438414 w 12192000"/>
                <a:gd name="connsiteY266" fmla="*/ 20637 h 2868172"/>
                <a:gd name="connsiteX267" fmla="*/ 490802 w 12192000"/>
                <a:gd name="connsiteY267" fmla="*/ 9525 h 2868172"/>
                <a:gd name="connsiteX268" fmla="*/ 551127 w 12192000"/>
                <a:gd name="connsiteY268" fmla="*/ 3175 h 286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12192000" h="286817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7"/>
                  </a:lnTo>
                  <a:lnTo>
                    <a:pt x="12192000" y="885826"/>
                  </a:lnTo>
                  <a:lnTo>
                    <a:pt x="12192000" y="1030205"/>
                  </a:lnTo>
                  <a:lnTo>
                    <a:pt x="12192000" y="1553722"/>
                  </a:lnTo>
                  <a:lnTo>
                    <a:pt x="12192000" y="1787292"/>
                  </a:lnTo>
                  <a:lnTo>
                    <a:pt x="12192000" y="1931671"/>
                  </a:lnTo>
                  <a:lnTo>
                    <a:pt x="12192000" y="2868172"/>
                  </a:lnTo>
                  <a:lnTo>
                    <a:pt x="12191997" y="2868172"/>
                  </a:lnTo>
                  <a:lnTo>
                    <a:pt x="1" y="2868172"/>
                  </a:lnTo>
                  <a:lnTo>
                    <a:pt x="0" y="2868172"/>
                  </a:lnTo>
                  <a:lnTo>
                    <a:pt x="0" y="1931671"/>
                  </a:lnTo>
                  <a:lnTo>
                    <a:pt x="0" y="1787292"/>
                  </a:lnTo>
                  <a:lnTo>
                    <a:pt x="0" y="1553722"/>
                  </a:lnTo>
                  <a:lnTo>
                    <a:pt x="0" y="1030205"/>
                  </a:lnTo>
                  <a:lnTo>
                    <a:pt x="0" y="885826"/>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xmlns="" id="{7A502461-DBD9-4B84-92C9-8D95C948DE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3845450"/>
              <a:ext cx="12192000" cy="3012550"/>
            </a:xfrm>
            <a:custGeom>
              <a:avLst/>
              <a:gdLst>
                <a:gd name="connsiteX0" fmla="*/ 619389 w 12192000"/>
                <a:gd name="connsiteY0" fmla="*/ 0 h 3012550"/>
                <a:gd name="connsiteX1" fmla="*/ 687652 w 12192000"/>
                <a:gd name="connsiteY1" fmla="*/ 3175 h 3012550"/>
                <a:gd name="connsiteX2" fmla="*/ 747977 w 12192000"/>
                <a:gd name="connsiteY2" fmla="*/ 9525 h 3012550"/>
                <a:gd name="connsiteX3" fmla="*/ 800364 w 12192000"/>
                <a:gd name="connsiteY3" fmla="*/ 20637 h 3012550"/>
                <a:gd name="connsiteX4" fmla="*/ 846402 w 12192000"/>
                <a:gd name="connsiteY4" fmla="*/ 36512 h 3012550"/>
                <a:gd name="connsiteX5" fmla="*/ 887677 w 12192000"/>
                <a:gd name="connsiteY5" fmla="*/ 52387 h 3012550"/>
                <a:gd name="connsiteX6" fmla="*/ 924189 w 12192000"/>
                <a:gd name="connsiteY6" fmla="*/ 68262 h 3012550"/>
                <a:gd name="connsiteX7" fmla="*/ 962289 w 12192000"/>
                <a:gd name="connsiteY7" fmla="*/ 87312 h 3012550"/>
                <a:gd name="connsiteX8" fmla="*/ 1000389 w 12192000"/>
                <a:gd name="connsiteY8" fmla="*/ 106362 h 3012550"/>
                <a:gd name="connsiteX9" fmla="*/ 1036902 w 12192000"/>
                <a:gd name="connsiteY9" fmla="*/ 125412 h 3012550"/>
                <a:gd name="connsiteX10" fmla="*/ 1078177 w 12192000"/>
                <a:gd name="connsiteY10" fmla="*/ 141287 h 3012550"/>
                <a:gd name="connsiteX11" fmla="*/ 1124214 w 12192000"/>
                <a:gd name="connsiteY11" fmla="*/ 155575 h 3012550"/>
                <a:gd name="connsiteX12" fmla="*/ 1176602 w 12192000"/>
                <a:gd name="connsiteY12" fmla="*/ 166687 h 3012550"/>
                <a:gd name="connsiteX13" fmla="*/ 1236927 w 12192000"/>
                <a:gd name="connsiteY13" fmla="*/ 174625 h 3012550"/>
                <a:gd name="connsiteX14" fmla="*/ 1305189 w 12192000"/>
                <a:gd name="connsiteY14" fmla="*/ 176212 h 3012550"/>
                <a:gd name="connsiteX15" fmla="*/ 1373452 w 12192000"/>
                <a:gd name="connsiteY15" fmla="*/ 174625 h 3012550"/>
                <a:gd name="connsiteX16" fmla="*/ 1433777 w 12192000"/>
                <a:gd name="connsiteY16" fmla="*/ 166687 h 3012550"/>
                <a:gd name="connsiteX17" fmla="*/ 1486164 w 12192000"/>
                <a:gd name="connsiteY17" fmla="*/ 155575 h 3012550"/>
                <a:gd name="connsiteX18" fmla="*/ 1532202 w 12192000"/>
                <a:gd name="connsiteY18" fmla="*/ 141287 h 3012550"/>
                <a:gd name="connsiteX19" fmla="*/ 1573477 w 12192000"/>
                <a:gd name="connsiteY19" fmla="*/ 125412 h 3012550"/>
                <a:gd name="connsiteX20" fmla="*/ 1609989 w 12192000"/>
                <a:gd name="connsiteY20" fmla="*/ 106362 h 3012550"/>
                <a:gd name="connsiteX21" fmla="*/ 1648089 w 12192000"/>
                <a:gd name="connsiteY21" fmla="*/ 87312 h 3012550"/>
                <a:gd name="connsiteX22" fmla="*/ 1686189 w 12192000"/>
                <a:gd name="connsiteY22" fmla="*/ 68262 h 3012550"/>
                <a:gd name="connsiteX23" fmla="*/ 1722702 w 12192000"/>
                <a:gd name="connsiteY23" fmla="*/ 52387 h 3012550"/>
                <a:gd name="connsiteX24" fmla="*/ 1763977 w 12192000"/>
                <a:gd name="connsiteY24" fmla="*/ 36512 h 3012550"/>
                <a:gd name="connsiteX25" fmla="*/ 1810014 w 12192000"/>
                <a:gd name="connsiteY25" fmla="*/ 20637 h 3012550"/>
                <a:gd name="connsiteX26" fmla="*/ 1862402 w 12192000"/>
                <a:gd name="connsiteY26" fmla="*/ 9525 h 3012550"/>
                <a:gd name="connsiteX27" fmla="*/ 1922727 w 12192000"/>
                <a:gd name="connsiteY27" fmla="*/ 3175 h 3012550"/>
                <a:gd name="connsiteX28" fmla="*/ 1990989 w 12192000"/>
                <a:gd name="connsiteY28" fmla="*/ 0 h 3012550"/>
                <a:gd name="connsiteX29" fmla="*/ 2059252 w 12192000"/>
                <a:gd name="connsiteY29" fmla="*/ 3175 h 3012550"/>
                <a:gd name="connsiteX30" fmla="*/ 2119577 w 12192000"/>
                <a:gd name="connsiteY30" fmla="*/ 9525 h 3012550"/>
                <a:gd name="connsiteX31" fmla="*/ 2171964 w 12192000"/>
                <a:gd name="connsiteY31" fmla="*/ 20637 h 3012550"/>
                <a:gd name="connsiteX32" fmla="*/ 2218002 w 12192000"/>
                <a:gd name="connsiteY32" fmla="*/ 36512 h 3012550"/>
                <a:gd name="connsiteX33" fmla="*/ 2259277 w 12192000"/>
                <a:gd name="connsiteY33" fmla="*/ 52387 h 3012550"/>
                <a:gd name="connsiteX34" fmla="*/ 2295789 w 12192000"/>
                <a:gd name="connsiteY34" fmla="*/ 68262 h 3012550"/>
                <a:gd name="connsiteX35" fmla="*/ 2333889 w 12192000"/>
                <a:gd name="connsiteY35" fmla="*/ 87312 h 3012550"/>
                <a:gd name="connsiteX36" fmla="*/ 2371989 w 12192000"/>
                <a:gd name="connsiteY36" fmla="*/ 106362 h 3012550"/>
                <a:gd name="connsiteX37" fmla="*/ 2408502 w 12192000"/>
                <a:gd name="connsiteY37" fmla="*/ 125412 h 3012550"/>
                <a:gd name="connsiteX38" fmla="*/ 2449777 w 12192000"/>
                <a:gd name="connsiteY38" fmla="*/ 141287 h 3012550"/>
                <a:gd name="connsiteX39" fmla="*/ 2495814 w 12192000"/>
                <a:gd name="connsiteY39" fmla="*/ 155575 h 3012550"/>
                <a:gd name="connsiteX40" fmla="*/ 2548202 w 12192000"/>
                <a:gd name="connsiteY40" fmla="*/ 166687 h 3012550"/>
                <a:gd name="connsiteX41" fmla="*/ 2608527 w 12192000"/>
                <a:gd name="connsiteY41" fmla="*/ 174625 h 3012550"/>
                <a:gd name="connsiteX42" fmla="*/ 2676789 w 12192000"/>
                <a:gd name="connsiteY42" fmla="*/ 176212 h 3012550"/>
                <a:gd name="connsiteX43" fmla="*/ 2745052 w 12192000"/>
                <a:gd name="connsiteY43" fmla="*/ 174625 h 3012550"/>
                <a:gd name="connsiteX44" fmla="*/ 2805377 w 12192000"/>
                <a:gd name="connsiteY44" fmla="*/ 166687 h 3012550"/>
                <a:gd name="connsiteX45" fmla="*/ 2857764 w 12192000"/>
                <a:gd name="connsiteY45" fmla="*/ 155575 h 3012550"/>
                <a:gd name="connsiteX46" fmla="*/ 2903802 w 12192000"/>
                <a:gd name="connsiteY46" fmla="*/ 141287 h 3012550"/>
                <a:gd name="connsiteX47" fmla="*/ 2945077 w 12192000"/>
                <a:gd name="connsiteY47" fmla="*/ 125412 h 3012550"/>
                <a:gd name="connsiteX48" fmla="*/ 2981589 w 12192000"/>
                <a:gd name="connsiteY48" fmla="*/ 106362 h 3012550"/>
                <a:gd name="connsiteX49" fmla="*/ 3019689 w 12192000"/>
                <a:gd name="connsiteY49" fmla="*/ 87312 h 3012550"/>
                <a:gd name="connsiteX50" fmla="*/ 3057789 w 12192000"/>
                <a:gd name="connsiteY50" fmla="*/ 68262 h 3012550"/>
                <a:gd name="connsiteX51" fmla="*/ 3094302 w 12192000"/>
                <a:gd name="connsiteY51" fmla="*/ 52387 h 3012550"/>
                <a:gd name="connsiteX52" fmla="*/ 3135577 w 12192000"/>
                <a:gd name="connsiteY52" fmla="*/ 36512 h 3012550"/>
                <a:gd name="connsiteX53" fmla="*/ 3181614 w 12192000"/>
                <a:gd name="connsiteY53" fmla="*/ 20637 h 3012550"/>
                <a:gd name="connsiteX54" fmla="*/ 3234002 w 12192000"/>
                <a:gd name="connsiteY54" fmla="*/ 9525 h 3012550"/>
                <a:gd name="connsiteX55" fmla="*/ 3294327 w 12192000"/>
                <a:gd name="connsiteY55" fmla="*/ 3175 h 3012550"/>
                <a:gd name="connsiteX56" fmla="*/ 3361002 w 12192000"/>
                <a:gd name="connsiteY56" fmla="*/ 0 h 3012550"/>
                <a:gd name="connsiteX57" fmla="*/ 3430852 w 12192000"/>
                <a:gd name="connsiteY57" fmla="*/ 3175 h 3012550"/>
                <a:gd name="connsiteX58" fmla="*/ 3491177 w 12192000"/>
                <a:gd name="connsiteY58" fmla="*/ 9525 h 3012550"/>
                <a:gd name="connsiteX59" fmla="*/ 3543564 w 12192000"/>
                <a:gd name="connsiteY59" fmla="*/ 20637 h 3012550"/>
                <a:gd name="connsiteX60" fmla="*/ 3589602 w 12192000"/>
                <a:gd name="connsiteY60" fmla="*/ 36512 h 3012550"/>
                <a:gd name="connsiteX61" fmla="*/ 3630877 w 12192000"/>
                <a:gd name="connsiteY61" fmla="*/ 52387 h 3012550"/>
                <a:gd name="connsiteX62" fmla="*/ 3667389 w 12192000"/>
                <a:gd name="connsiteY62" fmla="*/ 68262 h 3012550"/>
                <a:gd name="connsiteX63" fmla="*/ 3705489 w 12192000"/>
                <a:gd name="connsiteY63" fmla="*/ 87312 h 3012550"/>
                <a:gd name="connsiteX64" fmla="*/ 3743589 w 12192000"/>
                <a:gd name="connsiteY64" fmla="*/ 106362 h 3012550"/>
                <a:gd name="connsiteX65" fmla="*/ 3780102 w 12192000"/>
                <a:gd name="connsiteY65" fmla="*/ 125412 h 3012550"/>
                <a:gd name="connsiteX66" fmla="*/ 3821377 w 12192000"/>
                <a:gd name="connsiteY66" fmla="*/ 141287 h 3012550"/>
                <a:gd name="connsiteX67" fmla="*/ 3867414 w 12192000"/>
                <a:gd name="connsiteY67" fmla="*/ 155575 h 3012550"/>
                <a:gd name="connsiteX68" fmla="*/ 3919802 w 12192000"/>
                <a:gd name="connsiteY68" fmla="*/ 166687 h 3012550"/>
                <a:gd name="connsiteX69" fmla="*/ 3980127 w 12192000"/>
                <a:gd name="connsiteY69" fmla="*/ 174625 h 3012550"/>
                <a:gd name="connsiteX70" fmla="*/ 4048389 w 12192000"/>
                <a:gd name="connsiteY70" fmla="*/ 176212 h 3012550"/>
                <a:gd name="connsiteX71" fmla="*/ 4116652 w 12192000"/>
                <a:gd name="connsiteY71" fmla="*/ 174625 h 3012550"/>
                <a:gd name="connsiteX72" fmla="*/ 4176977 w 12192000"/>
                <a:gd name="connsiteY72" fmla="*/ 166687 h 3012550"/>
                <a:gd name="connsiteX73" fmla="*/ 4229364 w 12192000"/>
                <a:gd name="connsiteY73" fmla="*/ 155575 h 3012550"/>
                <a:gd name="connsiteX74" fmla="*/ 4275402 w 12192000"/>
                <a:gd name="connsiteY74" fmla="*/ 141287 h 3012550"/>
                <a:gd name="connsiteX75" fmla="*/ 4316677 w 12192000"/>
                <a:gd name="connsiteY75" fmla="*/ 125412 h 3012550"/>
                <a:gd name="connsiteX76" fmla="*/ 4353189 w 12192000"/>
                <a:gd name="connsiteY76" fmla="*/ 106362 h 3012550"/>
                <a:gd name="connsiteX77" fmla="*/ 4429389 w 12192000"/>
                <a:gd name="connsiteY77" fmla="*/ 68262 h 3012550"/>
                <a:gd name="connsiteX78" fmla="*/ 4465902 w 12192000"/>
                <a:gd name="connsiteY78" fmla="*/ 52387 h 3012550"/>
                <a:gd name="connsiteX79" fmla="*/ 4507177 w 12192000"/>
                <a:gd name="connsiteY79" fmla="*/ 36512 h 3012550"/>
                <a:gd name="connsiteX80" fmla="*/ 4553215 w 12192000"/>
                <a:gd name="connsiteY80" fmla="*/ 20637 h 3012550"/>
                <a:gd name="connsiteX81" fmla="*/ 4605602 w 12192000"/>
                <a:gd name="connsiteY81" fmla="*/ 9525 h 3012550"/>
                <a:gd name="connsiteX82" fmla="*/ 4665928 w 12192000"/>
                <a:gd name="connsiteY82" fmla="*/ 3175 h 3012550"/>
                <a:gd name="connsiteX83" fmla="*/ 4734189 w 12192000"/>
                <a:gd name="connsiteY83" fmla="*/ 0 h 3012550"/>
                <a:gd name="connsiteX84" fmla="*/ 4802453 w 12192000"/>
                <a:gd name="connsiteY84" fmla="*/ 3175 h 3012550"/>
                <a:gd name="connsiteX85" fmla="*/ 4862777 w 12192000"/>
                <a:gd name="connsiteY85" fmla="*/ 9525 h 3012550"/>
                <a:gd name="connsiteX86" fmla="*/ 4915165 w 12192000"/>
                <a:gd name="connsiteY86" fmla="*/ 20637 h 3012550"/>
                <a:gd name="connsiteX87" fmla="*/ 4961201 w 12192000"/>
                <a:gd name="connsiteY87" fmla="*/ 36512 h 3012550"/>
                <a:gd name="connsiteX88" fmla="*/ 5002477 w 12192000"/>
                <a:gd name="connsiteY88" fmla="*/ 52387 h 3012550"/>
                <a:gd name="connsiteX89" fmla="*/ 5038989 w 12192000"/>
                <a:gd name="connsiteY89" fmla="*/ 68262 h 3012550"/>
                <a:gd name="connsiteX90" fmla="*/ 5077090 w 12192000"/>
                <a:gd name="connsiteY90" fmla="*/ 87312 h 3012550"/>
                <a:gd name="connsiteX91" fmla="*/ 5115189 w 12192000"/>
                <a:gd name="connsiteY91" fmla="*/ 106362 h 3012550"/>
                <a:gd name="connsiteX92" fmla="*/ 5151701 w 12192000"/>
                <a:gd name="connsiteY92" fmla="*/ 125412 h 3012550"/>
                <a:gd name="connsiteX93" fmla="*/ 5192977 w 12192000"/>
                <a:gd name="connsiteY93" fmla="*/ 141287 h 3012550"/>
                <a:gd name="connsiteX94" fmla="*/ 5239014 w 12192000"/>
                <a:gd name="connsiteY94" fmla="*/ 155575 h 3012550"/>
                <a:gd name="connsiteX95" fmla="*/ 5291401 w 12192000"/>
                <a:gd name="connsiteY95" fmla="*/ 166687 h 3012550"/>
                <a:gd name="connsiteX96" fmla="*/ 5351727 w 12192000"/>
                <a:gd name="connsiteY96" fmla="*/ 174625 h 3012550"/>
                <a:gd name="connsiteX97" fmla="*/ 5410199 w 12192000"/>
                <a:gd name="connsiteY97" fmla="*/ 175985 h 3012550"/>
                <a:gd name="connsiteX98" fmla="*/ 5468671 w 12192000"/>
                <a:gd name="connsiteY98" fmla="*/ 174625 h 3012550"/>
                <a:gd name="connsiteX99" fmla="*/ 5528996 w 12192000"/>
                <a:gd name="connsiteY99" fmla="*/ 166687 h 3012550"/>
                <a:gd name="connsiteX100" fmla="*/ 5581383 w 12192000"/>
                <a:gd name="connsiteY100" fmla="*/ 155575 h 3012550"/>
                <a:gd name="connsiteX101" fmla="*/ 5627421 w 12192000"/>
                <a:gd name="connsiteY101" fmla="*/ 141287 h 3012550"/>
                <a:gd name="connsiteX102" fmla="*/ 5668696 w 12192000"/>
                <a:gd name="connsiteY102" fmla="*/ 125412 h 3012550"/>
                <a:gd name="connsiteX103" fmla="*/ 5705209 w 12192000"/>
                <a:gd name="connsiteY103" fmla="*/ 106362 h 3012550"/>
                <a:gd name="connsiteX104" fmla="*/ 5743308 w 12192000"/>
                <a:gd name="connsiteY104" fmla="*/ 87312 h 3012550"/>
                <a:gd name="connsiteX105" fmla="*/ 5781408 w 12192000"/>
                <a:gd name="connsiteY105" fmla="*/ 68262 h 3012550"/>
                <a:gd name="connsiteX106" fmla="*/ 5817921 w 12192000"/>
                <a:gd name="connsiteY106" fmla="*/ 52387 h 3012550"/>
                <a:gd name="connsiteX107" fmla="*/ 5859196 w 12192000"/>
                <a:gd name="connsiteY107" fmla="*/ 36512 h 3012550"/>
                <a:gd name="connsiteX108" fmla="*/ 5905234 w 12192000"/>
                <a:gd name="connsiteY108" fmla="*/ 20637 h 3012550"/>
                <a:gd name="connsiteX109" fmla="*/ 5957621 w 12192000"/>
                <a:gd name="connsiteY109" fmla="*/ 9525 h 3012550"/>
                <a:gd name="connsiteX110" fmla="*/ 6017947 w 12192000"/>
                <a:gd name="connsiteY110" fmla="*/ 3175 h 3012550"/>
                <a:gd name="connsiteX111" fmla="*/ 6086209 w 12192000"/>
                <a:gd name="connsiteY111" fmla="*/ 0 h 3012550"/>
                <a:gd name="connsiteX112" fmla="*/ 6095999 w 12192000"/>
                <a:gd name="connsiteY112" fmla="*/ 455 h 3012550"/>
                <a:gd name="connsiteX113" fmla="*/ 6105789 w 12192000"/>
                <a:gd name="connsiteY113" fmla="*/ 0 h 3012550"/>
                <a:gd name="connsiteX114" fmla="*/ 6174052 w 12192000"/>
                <a:gd name="connsiteY114" fmla="*/ 3175 h 3012550"/>
                <a:gd name="connsiteX115" fmla="*/ 6234377 w 12192000"/>
                <a:gd name="connsiteY115" fmla="*/ 9525 h 3012550"/>
                <a:gd name="connsiteX116" fmla="*/ 6286764 w 12192000"/>
                <a:gd name="connsiteY116" fmla="*/ 20637 h 3012550"/>
                <a:gd name="connsiteX117" fmla="*/ 6332802 w 12192000"/>
                <a:gd name="connsiteY117" fmla="*/ 36512 h 3012550"/>
                <a:gd name="connsiteX118" fmla="*/ 6374077 w 12192000"/>
                <a:gd name="connsiteY118" fmla="*/ 52387 h 3012550"/>
                <a:gd name="connsiteX119" fmla="*/ 6410589 w 12192000"/>
                <a:gd name="connsiteY119" fmla="*/ 68262 h 3012550"/>
                <a:gd name="connsiteX120" fmla="*/ 6448689 w 12192000"/>
                <a:gd name="connsiteY120" fmla="*/ 87312 h 3012550"/>
                <a:gd name="connsiteX121" fmla="*/ 6486789 w 12192000"/>
                <a:gd name="connsiteY121" fmla="*/ 106362 h 3012550"/>
                <a:gd name="connsiteX122" fmla="*/ 6523302 w 12192000"/>
                <a:gd name="connsiteY122" fmla="*/ 125412 h 3012550"/>
                <a:gd name="connsiteX123" fmla="*/ 6564577 w 12192000"/>
                <a:gd name="connsiteY123" fmla="*/ 141287 h 3012550"/>
                <a:gd name="connsiteX124" fmla="*/ 6610614 w 12192000"/>
                <a:gd name="connsiteY124" fmla="*/ 155575 h 3012550"/>
                <a:gd name="connsiteX125" fmla="*/ 6663002 w 12192000"/>
                <a:gd name="connsiteY125" fmla="*/ 166687 h 3012550"/>
                <a:gd name="connsiteX126" fmla="*/ 6723327 w 12192000"/>
                <a:gd name="connsiteY126" fmla="*/ 174625 h 3012550"/>
                <a:gd name="connsiteX127" fmla="*/ 6781799 w 12192000"/>
                <a:gd name="connsiteY127" fmla="*/ 175985 h 3012550"/>
                <a:gd name="connsiteX128" fmla="*/ 6840271 w 12192000"/>
                <a:gd name="connsiteY128" fmla="*/ 174625 h 3012550"/>
                <a:gd name="connsiteX129" fmla="*/ 6900596 w 12192000"/>
                <a:gd name="connsiteY129" fmla="*/ 166687 h 3012550"/>
                <a:gd name="connsiteX130" fmla="*/ 6952983 w 12192000"/>
                <a:gd name="connsiteY130" fmla="*/ 155575 h 3012550"/>
                <a:gd name="connsiteX131" fmla="*/ 6999021 w 12192000"/>
                <a:gd name="connsiteY131" fmla="*/ 141287 h 3012550"/>
                <a:gd name="connsiteX132" fmla="*/ 7040296 w 12192000"/>
                <a:gd name="connsiteY132" fmla="*/ 125412 h 3012550"/>
                <a:gd name="connsiteX133" fmla="*/ 7076808 w 12192000"/>
                <a:gd name="connsiteY133" fmla="*/ 106362 h 3012550"/>
                <a:gd name="connsiteX134" fmla="*/ 7114908 w 12192000"/>
                <a:gd name="connsiteY134" fmla="*/ 87312 h 3012550"/>
                <a:gd name="connsiteX135" fmla="*/ 7153008 w 12192000"/>
                <a:gd name="connsiteY135" fmla="*/ 68262 h 3012550"/>
                <a:gd name="connsiteX136" fmla="*/ 7189521 w 12192000"/>
                <a:gd name="connsiteY136" fmla="*/ 52387 h 3012550"/>
                <a:gd name="connsiteX137" fmla="*/ 7230796 w 12192000"/>
                <a:gd name="connsiteY137" fmla="*/ 36512 h 3012550"/>
                <a:gd name="connsiteX138" fmla="*/ 7276833 w 12192000"/>
                <a:gd name="connsiteY138" fmla="*/ 20637 h 3012550"/>
                <a:gd name="connsiteX139" fmla="*/ 7329221 w 12192000"/>
                <a:gd name="connsiteY139" fmla="*/ 9525 h 3012550"/>
                <a:gd name="connsiteX140" fmla="*/ 7389546 w 12192000"/>
                <a:gd name="connsiteY140" fmla="*/ 3175 h 3012550"/>
                <a:gd name="connsiteX141" fmla="*/ 7457808 w 12192000"/>
                <a:gd name="connsiteY141" fmla="*/ 0 h 3012550"/>
                <a:gd name="connsiteX142" fmla="*/ 7526071 w 12192000"/>
                <a:gd name="connsiteY142" fmla="*/ 3175 h 3012550"/>
                <a:gd name="connsiteX143" fmla="*/ 7586396 w 12192000"/>
                <a:gd name="connsiteY143" fmla="*/ 9525 h 3012550"/>
                <a:gd name="connsiteX144" fmla="*/ 7638783 w 12192000"/>
                <a:gd name="connsiteY144" fmla="*/ 20637 h 3012550"/>
                <a:gd name="connsiteX145" fmla="*/ 7684821 w 12192000"/>
                <a:gd name="connsiteY145" fmla="*/ 36512 h 3012550"/>
                <a:gd name="connsiteX146" fmla="*/ 7726096 w 12192000"/>
                <a:gd name="connsiteY146" fmla="*/ 52387 h 3012550"/>
                <a:gd name="connsiteX147" fmla="*/ 7762608 w 12192000"/>
                <a:gd name="connsiteY147" fmla="*/ 68262 h 3012550"/>
                <a:gd name="connsiteX148" fmla="*/ 7800708 w 12192000"/>
                <a:gd name="connsiteY148" fmla="*/ 87312 h 3012550"/>
                <a:gd name="connsiteX149" fmla="*/ 7838808 w 12192000"/>
                <a:gd name="connsiteY149" fmla="*/ 106362 h 3012550"/>
                <a:gd name="connsiteX150" fmla="*/ 7875321 w 12192000"/>
                <a:gd name="connsiteY150" fmla="*/ 125412 h 3012550"/>
                <a:gd name="connsiteX151" fmla="*/ 7916596 w 12192000"/>
                <a:gd name="connsiteY151" fmla="*/ 141287 h 3012550"/>
                <a:gd name="connsiteX152" fmla="*/ 7962633 w 12192000"/>
                <a:gd name="connsiteY152" fmla="*/ 155575 h 3012550"/>
                <a:gd name="connsiteX153" fmla="*/ 8015021 w 12192000"/>
                <a:gd name="connsiteY153" fmla="*/ 166687 h 3012550"/>
                <a:gd name="connsiteX154" fmla="*/ 8075346 w 12192000"/>
                <a:gd name="connsiteY154" fmla="*/ 174625 h 3012550"/>
                <a:gd name="connsiteX155" fmla="*/ 8143608 w 12192000"/>
                <a:gd name="connsiteY155" fmla="*/ 176212 h 3012550"/>
                <a:gd name="connsiteX156" fmla="*/ 8211871 w 12192000"/>
                <a:gd name="connsiteY156" fmla="*/ 174625 h 3012550"/>
                <a:gd name="connsiteX157" fmla="*/ 8272196 w 12192000"/>
                <a:gd name="connsiteY157" fmla="*/ 166687 h 3012550"/>
                <a:gd name="connsiteX158" fmla="*/ 8324583 w 12192000"/>
                <a:gd name="connsiteY158" fmla="*/ 155575 h 3012550"/>
                <a:gd name="connsiteX159" fmla="*/ 8370621 w 12192000"/>
                <a:gd name="connsiteY159" fmla="*/ 141287 h 3012550"/>
                <a:gd name="connsiteX160" fmla="*/ 8411896 w 12192000"/>
                <a:gd name="connsiteY160" fmla="*/ 125412 h 3012550"/>
                <a:gd name="connsiteX161" fmla="*/ 8448408 w 12192000"/>
                <a:gd name="connsiteY161" fmla="*/ 106362 h 3012550"/>
                <a:gd name="connsiteX162" fmla="*/ 8486508 w 12192000"/>
                <a:gd name="connsiteY162" fmla="*/ 87312 h 3012550"/>
                <a:gd name="connsiteX163" fmla="*/ 8524608 w 12192000"/>
                <a:gd name="connsiteY163" fmla="*/ 68262 h 3012550"/>
                <a:gd name="connsiteX164" fmla="*/ 8561120 w 12192000"/>
                <a:gd name="connsiteY164" fmla="*/ 52387 h 3012550"/>
                <a:gd name="connsiteX165" fmla="*/ 8602396 w 12192000"/>
                <a:gd name="connsiteY165" fmla="*/ 36512 h 3012550"/>
                <a:gd name="connsiteX166" fmla="*/ 8648432 w 12192000"/>
                <a:gd name="connsiteY166" fmla="*/ 20637 h 3012550"/>
                <a:gd name="connsiteX167" fmla="*/ 8700820 w 12192000"/>
                <a:gd name="connsiteY167" fmla="*/ 9525 h 3012550"/>
                <a:gd name="connsiteX168" fmla="*/ 8761146 w 12192000"/>
                <a:gd name="connsiteY168" fmla="*/ 3175 h 3012550"/>
                <a:gd name="connsiteX169" fmla="*/ 8827820 w 12192000"/>
                <a:gd name="connsiteY169" fmla="*/ 0 h 3012550"/>
                <a:gd name="connsiteX170" fmla="*/ 8897670 w 12192000"/>
                <a:gd name="connsiteY170" fmla="*/ 3175 h 3012550"/>
                <a:gd name="connsiteX171" fmla="*/ 8957996 w 12192000"/>
                <a:gd name="connsiteY171" fmla="*/ 9525 h 3012550"/>
                <a:gd name="connsiteX172" fmla="*/ 9010382 w 12192000"/>
                <a:gd name="connsiteY172" fmla="*/ 20637 h 3012550"/>
                <a:gd name="connsiteX173" fmla="*/ 9056420 w 12192000"/>
                <a:gd name="connsiteY173" fmla="*/ 36512 h 3012550"/>
                <a:gd name="connsiteX174" fmla="*/ 9097696 w 12192000"/>
                <a:gd name="connsiteY174" fmla="*/ 52387 h 3012550"/>
                <a:gd name="connsiteX175" fmla="*/ 9134208 w 12192000"/>
                <a:gd name="connsiteY175" fmla="*/ 68262 h 3012550"/>
                <a:gd name="connsiteX176" fmla="*/ 9172308 w 12192000"/>
                <a:gd name="connsiteY176" fmla="*/ 87312 h 3012550"/>
                <a:gd name="connsiteX177" fmla="*/ 9210408 w 12192000"/>
                <a:gd name="connsiteY177" fmla="*/ 106362 h 3012550"/>
                <a:gd name="connsiteX178" fmla="*/ 9246920 w 12192000"/>
                <a:gd name="connsiteY178" fmla="*/ 125412 h 3012550"/>
                <a:gd name="connsiteX179" fmla="*/ 9288196 w 12192000"/>
                <a:gd name="connsiteY179" fmla="*/ 141287 h 3012550"/>
                <a:gd name="connsiteX180" fmla="*/ 9334232 w 12192000"/>
                <a:gd name="connsiteY180" fmla="*/ 155575 h 3012550"/>
                <a:gd name="connsiteX181" fmla="*/ 9386620 w 12192000"/>
                <a:gd name="connsiteY181" fmla="*/ 166687 h 3012550"/>
                <a:gd name="connsiteX182" fmla="*/ 9446946 w 12192000"/>
                <a:gd name="connsiteY182" fmla="*/ 174625 h 3012550"/>
                <a:gd name="connsiteX183" fmla="*/ 9515208 w 12192000"/>
                <a:gd name="connsiteY183" fmla="*/ 176212 h 3012550"/>
                <a:gd name="connsiteX184" fmla="*/ 9583470 w 12192000"/>
                <a:gd name="connsiteY184" fmla="*/ 174625 h 3012550"/>
                <a:gd name="connsiteX185" fmla="*/ 9643796 w 12192000"/>
                <a:gd name="connsiteY185" fmla="*/ 166687 h 3012550"/>
                <a:gd name="connsiteX186" fmla="*/ 9696182 w 12192000"/>
                <a:gd name="connsiteY186" fmla="*/ 155575 h 3012550"/>
                <a:gd name="connsiteX187" fmla="*/ 9742220 w 12192000"/>
                <a:gd name="connsiteY187" fmla="*/ 141287 h 3012550"/>
                <a:gd name="connsiteX188" fmla="*/ 9783496 w 12192000"/>
                <a:gd name="connsiteY188" fmla="*/ 125412 h 3012550"/>
                <a:gd name="connsiteX189" fmla="*/ 9820008 w 12192000"/>
                <a:gd name="connsiteY189" fmla="*/ 106362 h 3012550"/>
                <a:gd name="connsiteX190" fmla="*/ 9896208 w 12192000"/>
                <a:gd name="connsiteY190" fmla="*/ 68262 h 3012550"/>
                <a:gd name="connsiteX191" fmla="*/ 9932720 w 12192000"/>
                <a:gd name="connsiteY191" fmla="*/ 52387 h 3012550"/>
                <a:gd name="connsiteX192" fmla="*/ 9973996 w 12192000"/>
                <a:gd name="connsiteY192" fmla="*/ 36512 h 3012550"/>
                <a:gd name="connsiteX193" fmla="*/ 10020032 w 12192000"/>
                <a:gd name="connsiteY193" fmla="*/ 20637 h 3012550"/>
                <a:gd name="connsiteX194" fmla="*/ 10072420 w 12192000"/>
                <a:gd name="connsiteY194" fmla="*/ 9525 h 3012550"/>
                <a:gd name="connsiteX195" fmla="*/ 10132746 w 12192000"/>
                <a:gd name="connsiteY195" fmla="*/ 3175 h 3012550"/>
                <a:gd name="connsiteX196" fmla="*/ 10201008 w 12192000"/>
                <a:gd name="connsiteY196" fmla="*/ 0 h 3012550"/>
                <a:gd name="connsiteX197" fmla="*/ 10269270 w 12192000"/>
                <a:gd name="connsiteY197" fmla="*/ 3175 h 3012550"/>
                <a:gd name="connsiteX198" fmla="*/ 10329596 w 12192000"/>
                <a:gd name="connsiteY198" fmla="*/ 9525 h 3012550"/>
                <a:gd name="connsiteX199" fmla="*/ 10381982 w 12192000"/>
                <a:gd name="connsiteY199" fmla="*/ 20637 h 3012550"/>
                <a:gd name="connsiteX200" fmla="*/ 10428020 w 12192000"/>
                <a:gd name="connsiteY200" fmla="*/ 36512 h 3012550"/>
                <a:gd name="connsiteX201" fmla="*/ 10469296 w 12192000"/>
                <a:gd name="connsiteY201" fmla="*/ 52387 h 3012550"/>
                <a:gd name="connsiteX202" fmla="*/ 10505808 w 12192000"/>
                <a:gd name="connsiteY202" fmla="*/ 68262 h 3012550"/>
                <a:gd name="connsiteX203" fmla="*/ 10543908 w 12192000"/>
                <a:gd name="connsiteY203" fmla="*/ 87312 h 3012550"/>
                <a:gd name="connsiteX204" fmla="*/ 10582008 w 12192000"/>
                <a:gd name="connsiteY204" fmla="*/ 106362 h 3012550"/>
                <a:gd name="connsiteX205" fmla="*/ 10618520 w 12192000"/>
                <a:gd name="connsiteY205" fmla="*/ 125412 h 3012550"/>
                <a:gd name="connsiteX206" fmla="*/ 10659796 w 12192000"/>
                <a:gd name="connsiteY206" fmla="*/ 141287 h 3012550"/>
                <a:gd name="connsiteX207" fmla="*/ 10705832 w 12192000"/>
                <a:gd name="connsiteY207" fmla="*/ 155575 h 3012550"/>
                <a:gd name="connsiteX208" fmla="*/ 10758220 w 12192000"/>
                <a:gd name="connsiteY208" fmla="*/ 166687 h 3012550"/>
                <a:gd name="connsiteX209" fmla="*/ 10818546 w 12192000"/>
                <a:gd name="connsiteY209" fmla="*/ 174625 h 3012550"/>
                <a:gd name="connsiteX210" fmla="*/ 10886808 w 12192000"/>
                <a:gd name="connsiteY210" fmla="*/ 176212 h 3012550"/>
                <a:gd name="connsiteX211" fmla="*/ 10955070 w 12192000"/>
                <a:gd name="connsiteY211" fmla="*/ 174625 h 3012550"/>
                <a:gd name="connsiteX212" fmla="*/ 11015396 w 12192000"/>
                <a:gd name="connsiteY212" fmla="*/ 166687 h 3012550"/>
                <a:gd name="connsiteX213" fmla="*/ 11067782 w 12192000"/>
                <a:gd name="connsiteY213" fmla="*/ 155575 h 3012550"/>
                <a:gd name="connsiteX214" fmla="*/ 11113820 w 12192000"/>
                <a:gd name="connsiteY214" fmla="*/ 141287 h 3012550"/>
                <a:gd name="connsiteX215" fmla="*/ 11155096 w 12192000"/>
                <a:gd name="connsiteY215" fmla="*/ 125412 h 3012550"/>
                <a:gd name="connsiteX216" fmla="*/ 11191608 w 12192000"/>
                <a:gd name="connsiteY216" fmla="*/ 106362 h 3012550"/>
                <a:gd name="connsiteX217" fmla="*/ 11229708 w 12192000"/>
                <a:gd name="connsiteY217" fmla="*/ 87312 h 3012550"/>
                <a:gd name="connsiteX218" fmla="*/ 11267808 w 12192000"/>
                <a:gd name="connsiteY218" fmla="*/ 68262 h 3012550"/>
                <a:gd name="connsiteX219" fmla="*/ 11304320 w 12192000"/>
                <a:gd name="connsiteY219" fmla="*/ 52387 h 3012550"/>
                <a:gd name="connsiteX220" fmla="*/ 11345596 w 12192000"/>
                <a:gd name="connsiteY220" fmla="*/ 36512 h 3012550"/>
                <a:gd name="connsiteX221" fmla="*/ 11391632 w 12192000"/>
                <a:gd name="connsiteY221" fmla="*/ 20637 h 3012550"/>
                <a:gd name="connsiteX222" fmla="*/ 11444020 w 12192000"/>
                <a:gd name="connsiteY222" fmla="*/ 9525 h 3012550"/>
                <a:gd name="connsiteX223" fmla="*/ 11504346 w 12192000"/>
                <a:gd name="connsiteY223" fmla="*/ 3175 h 3012550"/>
                <a:gd name="connsiteX224" fmla="*/ 11572608 w 12192000"/>
                <a:gd name="connsiteY224" fmla="*/ 0 h 3012550"/>
                <a:gd name="connsiteX225" fmla="*/ 11640870 w 12192000"/>
                <a:gd name="connsiteY225" fmla="*/ 3175 h 3012550"/>
                <a:gd name="connsiteX226" fmla="*/ 11701196 w 12192000"/>
                <a:gd name="connsiteY226" fmla="*/ 9525 h 3012550"/>
                <a:gd name="connsiteX227" fmla="*/ 11753582 w 12192000"/>
                <a:gd name="connsiteY227" fmla="*/ 20637 h 3012550"/>
                <a:gd name="connsiteX228" fmla="*/ 11799620 w 12192000"/>
                <a:gd name="connsiteY228" fmla="*/ 36512 h 3012550"/>
                <a:gd name="connsiteX229" fmla="*/ 11840896 w 12192000"/>
                <a:gd name="connsiteY229" fmla="*/ 52387 h 3012550"/>
                <a:gd name="connsiteX230" fmla="*/ 11877408 w 12192000"/>
                <a:gd name="connsiteY230" fmla="*/ 68262 h 3012550"/>
                <a:gd name="connsiteX231" fmla="*/ 11915508 w 12192000"/>
                <a:gd name="connsiteY231" fmla="*/ 87312 h 3012550"/>
                <a:gd name="connsiteX232" fmla="*/ 11953608 w 12192000"/>
                <a:gd name="connsiteY232" fmla="*/ 106362 h 3012550"/>
                <a:gd name="connsiteX233" fmla="*/ 11990120 w 12192000"/>
                <a:gd name="connsiteY233" fmla="*/ 125412 h 3012550"/>
                <a:gd name="connsiteX234" fmla="*/ 12031396 w 12192000"/>
                <a:gd name="connsiteY234" fmla="*/ 141287 h 3012550"/>
                <a:gd name="connsiteX235" fmla="*/ 12077432 w 12192000"/>
                <a:gd name="connsiteY235" fmla="*/ 155575 h 3012550"/>
                <a:gd name="connsiteX236" fmla="*/ 12129820 w 12192000"/>
                <a:gd name="connsiteY236" fmla="*/ 166688 h 3012550"/>
                <a:gd name="connsiteX237" fmla="*/ 12190146 w 12192000"/>
                <a:gd name="connsiteY237" fmla="*/ 174625 h 3012550"/>
                <a:gd name="connsiteX238" fmla="*/ 12192000 w 12192000"/>
                <a:gd name="connsiteY238" fmla="*/ 174668 h 3012550"/>
                <a:gd name="connsiteX239" fmla="*/ 12192000 w 12192000"/>
                <a:gd name="connsiteY239" fmla="*/ 319046 h 3012550"/>
                <a:gd name="connsiteX240" fmla="*/ 12192000 w 12192000"/>
                <a:gd name="connsiteY240" fmla="*/ 319047 h 3012550"/>
                <a:gd name="connsiteX241" fmla="*/ 12192000 w 12192000"/>
                <a:gd name="connsiteY241" fmla="*/ 463425 h 3012550"/>
                <a:gd name="connsiteX242" fmla="*/ 12192000 w 12192000"/>
                <a:gd name="connsiteY242" fmla="*/ 885826 h 3012550"/>
                <a:gd name="connsiteX243" fmla="*/ 12192000 w 12192000"/>
                <a:gd name="connsiteY243" fmla="*/ 1030204 h 3012550"/>
                <a:gd name="connsiteX244" fmla="*/ 12192000 w 12192000"/>
                <a:gd name="connsiteY244" fmla="*/ 1030205 h 3012550"/>
                <a:gd name="connsiteX245" fmla="*/ 12192000 w 12192000"/>
                <a:gd name="connsiteY245" fmla="*/ 1174583 h 3012550"/>
                <a:gd name="connsiteX246" fmla="*/ 12192000 w 12192000"/>
                <a:gd name="connsiteY246" fmla="*/ 1698100 h 3012550"/>
                <a:gd name="connsiteX247" fmla="*/ 12192000 w 12192000"/>
                <a:gd name="connsiteY247" fmla="*/ 1787292 h 3012550"/>
                <a:gd name="connsiteX248" fmla="*/ 12192000 w 12192000"/>
                <a:gd name="connsiteY248" fmla="*/ 1931670 h 3012550"/>
                <a:gd name="connsiteX249" fmla="*/ 12192000 w 12192000"/>
                <a:gd name="connsiteY249" fmla="*/ 1931671 h 3012550"/>
                <a:gd name="connsiteX250" fmla="*/ 12192000 w 12192000"/>
                <a:gd name="connsiteY250" fmla="*/ 2076049 h 3012550"/>
                <a:gd name="connsiteX251" fmla="*/ 12192000 w 12192000"/>
                <a:gd name="connsiteY251" fmla="*/ 3012550 h 3012550"/>
                <a:gd name="connsiteX252" fmla="*/ 12191997 w 12192000"/>
                <a:gd name="connsiteY252" fmla="*/ 3012550 h 3012550"/>
                <a:gd name="connsiteX253" fmla="*/ 1 w 12192000"/>
                <a:gd name="connsiteY253" fmla="*/ 3012550 h 3012550"/>
                <a:gd name="connsiteX254" fmla="*/ 0 w 12192000"/>
                <a:gd name="connsiteY254" fmla="*/ 3012550 h 3012550"/>
                <a:gd name="connsiteX255" fmla="*/ 0 w 12192000"/>
                <a:gd name="connsiteY255" fmla="*/ 2076049 h 3012550"/>
                <a:gd name="connsiteX256" fmla="*/ 0 w 12192000"/>
                <a:gd name="connsiteY256" fmla="*/ 1931671 h 3012550"/>
                <a:gd name="connsiteX257" fmla="*/ 0 w 12192000"/>
                <a:gd name="connsiteY257" fmla="*/ 1931670 h 3012550"/>
                <a:gd name="connsiteX258" fmla="*/ 0 w 12192000"/>
                <a:gd name="connsiteY258" fmla="*/ 1787292 h 3012550"/>
                <a:gd name="connsiteX259" fmla="*/ 0 w 12192000"/>
                <a:gd name="connsiteY259" fmla="*/ 1698100 h 3012550"/>
                <a:gd name="connsiteX260" fmla="*/ 0 w 12192000"/>
                <a:gd name="connsiteY260" fmla="*/ 1174583 h 3012550"/>
                <a:gd name="connsiteX261" fmla="*/ 0 w 12192000"/>
                <a:gd name="connsiteY261" fmla="*/ 1030205 h 3012550"/>
                <a:gd name="connsiteX262" fmla="*/ 0 w 12192000"/>
                <a:gd name="connsiteY262" fmla="*/ 1030204 h 3012550"/>
                <a:gd name="connsiteX263" fmla="*/ 0 w 12192000"/>
                <a:gd name="connsiteY263" fmla="*/ 885826 h 3012550"/>
                <a:gd name="connsiteX264" fmla="*/ 0 w 12192000"/>
                <a:gd name="connsiteY264" fmla="*/ 463425 h 3012550"/>
                <a:gd name="connsiteX265" fmla="*/ 0 w 12192000"/>
                <a:gd name="connsiteY265" fmla="*/ 319047 h 3012550"/>
                <a:gd name="connsiteX266" fmla="*/ 0 w 12192000"/>
                <a:gd name="connsiteY266" fmla="*/ 319046 h 3012550"/>
                <a:gd name="connsiteX267" fmla="*/ 0 w 12192000"/>
                <a:gd name="connsiteY267" fmla="*/ 174668 h 3012550"/>
                <a:gd name="connsiteX268" fmla="*/ 1852 w 12192000"/>
                <a:gd name="connsiteY268" fmla="*/ 174625 h 3012550"/>
                <a:gd name="connsiteX269" fmla="*/ 62177 w 12192000"/>
                <a:gd name="connsiteY269" fmla="*/ 166687 h 3012550"/>
                <a:gd name="connsiteX270" fmla="*/ 114564 w 12192000"/>
                <a:gd name="connsiteY270" fmla="*/ 155575 h 3012550"/>
                <a:gd name="connsiteX271" fmla="*/ 160602 w 12192000"/>
                <a:gd name="connsiteY271" fmla="*/ 141287 h 3012550"/>
                <a:gd name="connsiteX272" fmla="*/ 201877 w 12192000"/>
                <a:gd name="connsiteY272" fmla="*/ 125412 h 3012550"/>
                <a:gd name="connsiteX273" fmla="*/ 238389 w 12192000"/>
                <a:gd name="connsiteY273" fmla="*/ 106362 h 3012550"/>
                <a:gd name="connsiteX274" fmla="*/ 276489 w 12192000"/>
                <a:gd name="connsiteY274" fmla="*/ 87312 h 3012550"/>
                <a:gd name="connsiteX275" fmla="*/ 314589 w 12192000"/>
                <a:gd name="connsiteY275" fmla="*/ 68262 h 3012550"/>
                <a:gd name="connsiteX276" fmla="*/ 351102 w 12192000"/>
                <a:gd name="connsiteY276" fmla="*/ 52387 h 3012550"/>
                <a:gd name="connsiteX277" fmla="*/ 392377 w 12192000"/>
                <a:gd name="connsiteY277" fmla="*/ 36512 h 3012550"/>
                <a:gd name="connsiteX278" fmla="*/ 438414 w 12192000"/>
                <a:gd name="connsiteY278" fmla="*/ 20637 h 3012550"/>
                <a:gd name="connsiteX279" fmla="*/ 490802 w 12192000"/>
                <a:gd name="connsiteY279" fmla="*/ 9525 h 3012550"/>
                <a:gd name="connsiteX280" fmla="*/ 551127 w 12192000"/>
                <a:gd name="connsiteY280" fmla="*/ 3175 h 301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12192000" h="301255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6"/>
                  </a:lnTo>
                  <a:lnTo>
                    <a:pt x="12192000" y="319047"/>
                  </a:lnTo>
                  <a:lnTo>
                    <a:pt x="12192000" y="463425"/>
                  </a:lnTo>
                  <a:lnTo>
                    <a:pt x="12192000" y="885826"/>
                  </a:lnTo>
                  <a:lnTo>
                    <a:pt x="12192000" y="1030204"/>
                  </a:lnTo>
                  <a:lnTo>
                    <a:pt x="12192000" y="1030205"/>
                  </a:lnTo>
                  <a:lnTo>
                    <a:pt x="12192000" y="1174583"/>
                  </a:lnTo>
                  <a:lnTo>
                    <a:pt x="12192000" y="1698100"/>
                  </a:lnTo>
                  <a:lnTo>
                    <a:pt x="12192000" y="1787292"/>
                  </a:lnTo>
                  <a:lnTo>
                    <a:pt x="12192000" y="1931670"/>
                  </a:lnTo>
                  <a:lnTo>
                    <a:pt x="12192000" y="1931671"/>
                  </a:lnTo>
                  <a:lnTo>
                    <a:pt x="12192000" y="2076049"/>
                  </a:lnTo>
                  <a:lnTo>
                    <a:pt x="12192000" y="3012550"/>
                  </a:lnTo>
                  <a:lnTo>
                    <a:pt x="12191997" y="3012550"/>
                  </a:lnTo>
                  <a:lnTo>
                    <a:pt x="1" y="3012550"/>
                  </a:lnTo>
                  <a:lnTo>
                    <a:pt x="0" y="3012550"/>
                  </a:lnTo>
                  <a:lnTo>
                    <a:pt x="0" y="2076049"/>
                  </a:lnTo>
                  <a:lnTo>
                    <a:pt x="0" y="1931671"/>
                  </a:lnTo>
                  <a:lnTo>
                    <a:pt x="0" y="1931670"/>
                  </a:lnTo>
                  <a:lnTo>
                    <a:pt x="0" y="1787292"/>
                  </a:lnTo>
                  <a:lnTo>
                    <a:pt x="0" y="1698100"/>
                  </a:lnTo>
                  <a:lnTo>
                    <a:pt x="0" y="1174583"/>
                  </a:lnTo>
                  <a:lnTo>
                    <a:pt x="0" y="1030205"/>
                  </a:lnTo>
                  <a:lnTo>
                    <a:pt x="0" y="1030204"/>
                  </a:lnTo>
                  <a:lnTo>
                    <a:pt x="0" y="885826"/>
                  </a:lnTo>
                  <a:lnTo>
                    <a:pt x="0" y="463425"/>
                  </a:lnTo>
                  <a:lnTo>
                    <a:pt x="0" y="319047"/>
                  </a:lnTo>
                  <a:lnTo>
                    <a:pt x="0" y="31904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5149FC19-61FD-921D-EED9-1F778611EAC5}"/>
              </a:ext>
            </a:extLst>
          </p:cNvPr>
          <p:cNvSpPr>
            <a:spLocks noGrp="1"/>
          </p:cNvSpPr>
          <p:nvPr>
            <p:ph type="title"/>
          </p:nvPr>
        </p:nvSpPr>
        <p:spPr>
          <a:xfrm>
            <a:off x="1580257" y="4334175"/>
            <a:ext cx="9031484" cy="1159200"/>
          </a:xfrm>
        </p:spPr>
        <p:txBody>
          <a:bodyPr vert="horz" lIns="91440" tIns="45720" rIns="91440" bIns="45720" rtlCol="0" anchor="b">
            <a:normAutofit/>
          </a:bodyPr>
          <a:lstStyle/>
          <a:p>
            <a:pPr algn="ctr">
              <a:lnSpc>
                <a:spcPct val="90000"/>
              </a:lnSpc>
            </a:pPr>
            <a:r>
              <a:rPr lang="en-US" sz="4400" kern="1200">
                <a:latin typeface="+mj-lt"/>
                <a:ea typeface="+mj-ea"/>
                <a:cs typeface="+mj-cs"/>
              </a:rPr>
              <a:t>Gantt Chart</a:t>
            </a:r>
          </a:p>
        </p:txBody>
      </p:sp>
      <p:pic>
        <p:nvPicPr>
          <p:cNvPr id="5" name="Content Placeholder 4" descr="Chart, timeline&#10;&#10;Description automatically generated">
            <a:extLst>
              <a:ext uri="{FF2B5EF4-FFF2-40B4-BE49-F238E27FC236}">
                <a16:creationId xmlns:a16="http://schemas.microsoft.com/office/drawing/2014/main" xmlns="" id="{8D3F4692-3A7E-C8BC-7F29-564802F8F5C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21677" y="141195"/>
            <a:ext cx="10903186" cy="3502958"/>
          </a:xfrm>
          <a:prstGeom prst="rect">
            <a:avLst/>
          </a:prstGeom>
        </p:spPr>
      </p:pic>
    </p:spTree>
    <p:extLst>
      <p:ext uri="{BB962C8B-B14F-4D97-AF65-F5344CB8AC3E}">
        <p14:creationId xmlns:p14="http://schemas.microsoft.com/office/powerpoint/2010/main" xmlns="" val="940377840"/>
      </p:ext>
    </p:extLst>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TotalTime>
  <Words>798</Words>
  <Application>Microsoft Office PowerPoint</Application>
  <PresentationFormat>Custom</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Data Pie Charts</vt:lpstr>
      <vt:lpstr>COVID INFORMATION APP   Group: Brainstromers Deliverable-1 </vt:lpstr>
      <vt:lpstr>Contents</vt:lpstr>
      <vt:lpstr>BACKGROUND</vt:lpstr>
      <vt:lpstr>Motivation</vt:lpstr>
      <vt:lpstr>Development Environment</vt:lpstr>
      <vt:lpstr>Features</vt:lpstr>
      <vt:lpstr>RESEARCH DESIGN</vt:lpstr>
      <vt:lpstr>Team Roles</vt:lpstr>
      <vt:lpstr>Gantt Chart</vt:lpstr>
      <vt:lpstr>Risk Management</vt:lpstr>
      <vt:lpstr>Conclusion</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INFORMATION APP</dc:title>
  <dc:creator>shubham C</dc:creator>
  <cp:lastModifiedBy>RV</cp:lastModifiedBy>
  <cp:revision>25</cp:revision>
  <dcterms:created xsi:type="dcterms:W3CDTF">2022-10-01T21:53:08Z</dcterms:created>
  <dcterms:modified xsi:type="dcterms:W3CDTF">2022-10-03T02:42:15Z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777D55C9C84C4CF29EBAA17AD7988649</vt:lpwstr>
  </property>
  <property fmtid="{D5CDD505-2E9C-101B-9397-08002B2CF9AE}" pid="3" name="KSOProductBuildVer">
    <vt:lpwstr>1033-11.2.0.11341</vt:lpwstr>
  </property>
</Properties>
</file>