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4/19/2021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A87A34-81AB-432B-8DAE-1953F412C126}" type="datetimeFigureOut">
              <a:rPr lang="en-US" dirty="0"/>
              <a:t>4/19/2021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6752B7-E1DF-49F2-96C6-3269F106029A}"/>
              </a:ext>
            </a:extLst>
          </p:cNvPr>
          <p:cNvSpPr>
            <a:spLocks noGrp="1"/>
          </p:cNvSpPr>
          <p:nvPr>
            <p:ph type="ctrTitle"/>
          </p:nvPr>
        </p:nvSpPr>
        <p:spPr/>
        <p:txBody>
          <a:bodyPr/>
          <a:lstStyle/>
          <a:p>
            <a:r>
              <a:rPr lang="de-DE" dirty="0"/>
              <a:t>Softwareprojekt 4.0</a:t>
            </a:r>
            <a:br>
              <a:rPr lang="de-DE" dirty="0"/>
            </a:br>
            <a:r>
              <a:rPr lang="de-DE" sz="2400" dirty="0" err="1">
                <a:latin typeface="Agency FB" panose="020B0503020202020204" pitchFamily="34" charset="0"/>
              </a:rPr>
              <a:t>SoSe</a:t>
            </a:r>
            <a:r>
              <a:rPr lang="de-DE" sz="2400" dirty="0">
                <a:latin typeface="Agency FB" panose="020B0503020202020204" pitchFamily="34" charset="0"/>
              </a:rPr>
              <a:t> 2021 </a:t>
            </a:r>
            <a:r>
              <a:rPr lang="de-DE" sz="2400" dirty="0" err="1">
                <a:latin typeface="Agency FB" panose="020B0503020202020204" pitchFamily="34" charset="0"/>
              </a:rPr>
              <a:t>Fh</a:t>
            </a:r>
            <a:r>
              <a:rPr lang="de-DE" sz="2400" dirty="0">
                <a:latin typeface="Agency FB" panose="020B0503020202020204" pitchFamily="34" charset="0"/>
              </a:rPr>
              <a:t>- Bielefeld	</a:t>
            </a:r>
          </a:p>
        </p:txBody>
      </p:sp>
      <p:sp>
        <p:nvSpPr>
          <p:cNvPr id="3" name="Untertitel 2">
            <a:extLst>
              <a:ext uri="{FF2B5EF4-FFF2-40B4-BE49-F238E27FC236}">
                <a16:creationId xmlns:a16="http://schemas.microsoft.com/office/drawing/2014/main" id="{7A712CA7-A552-49D2-A520-6E3A875BC2F0}"/>
              </a:ext>
            </a:extLst>
          </p:cNvPr>
          <p:cNvSpPr>
            <a:spLocks noGrp="1"/>
          </p:cNvSpPr>
          <p:nvPr>
            <p:ph type="subTitle" idx="1"/>
          </p:nvPr>
        </p:nvSpPr>
        <p:spPr/>
        <p:txBody>
          <a:bodyPr/>
          <a:lstStyle/>
          <a:p>
            <a:endParaRPr lang="de-DE" dirty="0"/>
          </a:p>
          <a:p>
            <a:endParaRPr lang="de-DE" dirty="0"/>
          </a:p>
          <a:p>
            <a:r>
              <a:rPr lang="de-DE" dirty="0" err="1"/>
              <a:t>Daniejel</a:t>
            </a:r>
            <a:r>
              <a:rPr lang="de-DE" dirty="0"/>
              <a:t> Cuturic, Benjamin Janzen, Adeline Zimmer</a:t>
            </a:r>
          </a:p>
        </p:txBody>
      </p:sp>
    </p:spTree>
    <p:extLst>
      <p:ext uri="{BB962C8B-B14F-4D97-AF65-F5344CB8AC3E}">
        <p14:creationId xmlns:p14="http://schemas.microsoft.com/office/powerpoint/2010/main" val="57988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1D4F1B-041C-44F8-A42A-4012C7C9E715}"/>
              </a:ext>
            </a:extLst>
          </p:cNvPr>
          <p:cNvSpPr>
            <a:spLocks noGrp="1"/>
          </p:cNvSpPr>
          <p:nvPr>
            <p:ph type="title"/>
          </p:nvPr>
        </p:nvSpPr>
        <p:spPr/>
        <p:txBody>
          <a:bodyPr/>
          <a:lstStyle/>
          <a:p>
            <a:r>
              <a:rPr lang="de-DE" dirty="0"/>
              <a:t>1 Idee – </a:t>
            </a:r>
            <a:r>
              <a:rPr lang="de-DE" dirty="0" err="1"/>
              <a:t>benjamin</a:t>
            </a:r>
            <a:r>
              <a:rPr lang="de-DE" dirty="0"/>
              <a:t> Janzen</a:t>
            </a:r>
          </a:p>
        </p:txBody>
      </p:sp>
      <p:sp>
        <p:nvSpPr>
          <p:cNvPr id="3" name="Inhaltsplatzhalter 2">
            <a:extLst>
              <a:ext uri="{FF2B5EF4-FFF2-40B4-BE49-F238E27FC236}">
                <a16:creationId xmlns:a16="http://schemas.microsoft.com/office/drawing/2014/main" id="{335E36C7-0AA4-4DB7-8A4A-4E83DCCAB973}"/>
              </a:ext>
            </a:extLst>
          </p:cNvPr>
          <p:cNvSpPr>
            <a:spLocks noGrp="1"/>
          </p:cNvSpPr>
          <p:nvPr>
            <p:ph idx="1"/>
          </p:nvPr>
        </p:nvSpPr>
        <p:spPr/>
        <p:txBody>
          <a:bodyPr>
            <a:normAutofit fontScale="92500" lnSpcReduction="10000"/>
          </a:bodyPr>
          <a:lstStyle/>
          <a:p>
            <a:pPr marL="0" indent="0">
              <a:buNone/>
            </a:pPr>
            <a:r>
              <a:rPr lang="de-DE" dirty="0"/>
              <a:t>Das Spiel &lt;Name&gt; ist eine neuartige Mischung aus klassischen Brettspielen wie Schach und Vertretern des populären Genres Rogue-like wie "</a:t>
            </a:r>
            <a:r>
              <a:rPr lang="de-DE" dirty="0" err="1"/>
              <a:t>Slay</a:t>
            </a:r>
            <a:r>
              <a:rPr lang="de-DE" dirty="0"/>
              <a:t> the </a:t>
            </a:r>
            <a:r>
              <a:rPr lang="de-DE" dirty="0" err="1"/>
              <a:t>Spire</a:t>
            </a:r>
            <a:r>
              <a:rPr lang="de-DE" dirty="0"/>
              <a:t>". Es ist für alle Altersgruppen geeignet und vertreibt die Langeweile gerade in Zeiten wo Kontakt beschränkt ist. Außerdem trainiert es Planungs- und Rechenvermögen der Benutzer. Das Spielprinzip ist es mehrere prozedural generierte Computergegner in einem Spiel mit Schachähnlichen Figuren auf einem in Felder aufgeteiltem Spielbrett zu schlagen indem man seine in vorherigen Kämpfen erworbenen Ressourcen möglichst vorteilhaft verteilt um sich die Besten Chancen zu geben den bevorstehenden Kampf zu gewinnen. Die Stakeholder sind begeistert von der Idee gewesen.</a:t>
            </a:r>
          </a:p>
        </p:txBody>
      </p:sp>
    </p:spTree>
    <p:extLst>
      <p:ext uri="{BB962C8B-B14F-4D97-AF65-F5344CB8AC3E}">
        <p14:creationId xmlns:p14="http://schemas.microsoft.com/office/powerpoint/2010/main" val="3050178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F8DC9D-F2EE-4467-836D-BDB88CA15F68}"/>
              </a:ext>
            </a:extLst>
          </p:cNvPr>
          <p:cNvSpPr>
            <a:spLocks noGrp="1"/>
          </p:cNvSpPr>
          <p:nvPr>
            <p:ph type="title"/>
          </p:nvPr>
        </p:nvSpPr>
        <p:spPr/>
        <p:txBody>
          <a:bodyPr/>
          <a:lstStyle/>
          <a:p>
            <a:r>
              <a:rPr lang="de-DE" dirty="0"/>
              <a:t>2 Idee – Danijel Cuturic</a:t>
            </a:r>
          </a:p>
        </p:txBody>
      </p:sp>
      <p:sp>
        <p:nvSpPr>
          <p:cNvPr id="3" name="Inhaltsplatzhalter 2">
            <a:extLst>
              <a:ext uri="{FF2B5EF4-FFF2-40B4-BE49-F238E27FC236}">
                <a16:creationId xmlns:a16="http://schemas.microsoft.com/office/drawing/2014/main" id="{2C7C522A-2E76-415E-9E47-E5EE075FC21D}"/>
              </a:ext>
            </a:extLst>
          </p:cNvPr>
          <p:cNvSpPr>
            <a:spLocks noGrp="1"/>
          </p:cNvSpPr>
          <p:nvPr>
            <p:ph idx="1"/>
          </p:nvPr>
        </p:nvSpPr>
        <p:spPr>
          <a:xfrm>
            <a:off x="1141412" y="1700213"/>
            <a:ext cx="9905999" cy="4090988"/>
          </a:xfrm>
        </p:spPr>
        <p:txBody>
          <a:bodyPr>
            <a:normAutofit fontScale="85000" lnSpcReduction="10000"/>
          </a:bodyPr>
          <a:lstStyle/>
          <a:p>
            <a:pPr marL="0" indent="0">
              <a:buNone/>
            </a:pPr>
            <a:r>
              <a:rPr lang="de-DE" dirty="0"/>
              <a:t>Das Produkt heißt "Tower Defence". Das Ziel hinter dem Spiel ist es, länger zu überleben als sein Feind. Das Produkt ist fast für alle Altersgruppen geeignet. Im Spiel selber treten 2 Spieler gegen einander an, welche Online (Multiplayer) gegen einander antreten. Viele Gamer haben das Problem das es nicht viele Tower Defence Games gibt, wo man gegen einander antreten kann, die meisten TD Games sind so strukturiert, das man alleine gegen Angriffs Wellen ankommen soll. Durch das neue Multiplayer Feature würde man mit dem Game die Bedürfnisse vieler Gamer erwecken. Da es schon viele TD Games gibt, hat unser Projekt dementsprechend auch eine hohe Anzahl an Konkurrenz aber diese Konkurrenz wird mit dem Multiplayer Feature entgegengetreten. So können Freunde und Feinde ein Duell abhalten in der WELT des Tower Defence. Die Stakeholder waren begeistert über die Idee und haben sich schon vorgestellt wie es wäre Online gegen einander antreten zu können.</a:t>
            </a:r>
          </a:p>
        </p:txBody>
      </p:sp>
    </p:spTree>
    <p:extLst>
      <p:ext uri="{BB962C8B-B14F-4D97-AF65-F5344CB8AC3E}">
        <p14:creationId xmlns:p14="http://schemas.microsoft.com/office/powerpoint/2010/main" val="1218174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5B1895-B01A-4497-8461-F18EB99E04B7}"/>
              </a:ext>
            </a:extLst>
          </p:cNvPr>
          <p:cNvSpPr>
            <a:spLocks noGrp="1"/>
          </p:cNvSpPr>
          <p:nvPr>
            <p:ph type="title"/>
          </p:nvPr>
        </p:nvSpPr>
        <p:spPr>
          <a:xfrm>
            <a:off x="828676" y="618518"/>
            <a:ext cx="11001374" cy="1478570"/>
          </a:xfrm>
        </p:spPr>
        <p:txBody>
          <a:bodyPr/>
          <a:lstStyle/>
          <a:p>
            <a:r>
              <a:rPr lang="de-DE" dirty="0"/>
              <a:t>3 Idee – Adeline Zimmer – </a:t>
            </a:r>
            <a:r>
              <a:rPr lang="de-DE" dirty="0" err="1"/>
              <a:t>Guessing</a:t>
            </a:r>
            <a:r>
              <a:rPr lang="de-DE" dirty="0"/>
              <a:t> &amp; DRAW Game</a:t>
            </a:r>
          </a:p>
        </p:txBody>
      </p:sp>
      <p:sp>
        <p:nvSpPr>
          <p:cNvPr id="3" name="Inhaltsplatzhalter 2">
            <a:extLst>
              <a:ext uri="{FF2B5EF4-FFF2-40B4-BE49-F238E27FC236}">
                <a16:creationId xmlns:a16="http://schemas.microsoft.com/office/drawing/2014/main" id="{54A9DAB9-752F-4FBA-8A31-EB92016FE6B0}"/>
              </a:ext>
            </a:extLst>
          </p:cNvPr>
          <p:cNvSpPr>
            <a:spLocks noGrp="1"/>
          </p:cNvSpPr>
          <p:nvPr>
            <p:ph idx="1"/>
          </p:nvPr>
        </p:nvSpPr>
        <p:spPr>
          <a:xfrm>
            <a:off x="1141412" y="1628775"/>
            <a:ext cx="9905999" cy="4857750"/>
          </a:xfrm>
        </p:spPr>
        <p:txBody>
          <a:bodyPr>
            <a:normAutofit fontScale="85000" lnSpcReduction="20000"/>
          </a:bodyPr>
          <a:lstStyle/>
          <a:p>
            <a:pPr marL="0" indent="0">
              <a:buNone/>
            </a:pPr>
            <a:r>
              <a:rPr lang="de-DE" dirty="0"/>
              <a:t>Zeichen- Rate Spiel … ähnlich dem scribbl.io Spiel</a:t>
            </a:r>
          </a:p>
          <a:p>
            <a:pPr marL="0" indent="0">
              <a:buNone/>
            </a:pPr>
            <a:r>
              <a:rPr lang="de-DE" dirty="0"/>
              <a:t>Die Ziele dieses Spiels wären zum Beispiel eine gemütliche Runde mit der Familie oder Freunden Beisammen Spaß zu haben und tolle Kunstwerke zu erschaffen.</a:t>
            </a:r>
          </a:p>
          <a:p>
            <a:pPr marL="0" indent="0">
              <a:buNone/>
            </a:pPr>
            <a:r>
              <a:rPr lang="de-DE" dirty="0"/>
              <a:t>Das Prinzip des Spiel ist es, dass man eine Auswahl an drei Begriffen vorgegeben bekommt und im Anschluss sich für einen Begriff entscheidet, den man zeichnet. Die Personen gegenüber sollen dann den Begriff erraten.</a:t>
            </a:r>
          </a:p>
          <a:p>
            <a:pPr marL="0" indent="0">
              <a:buNone/>
            </a:pPr>
            <a:r>
              <a:rPr lang="de-DE" dirty="0"/>
              <a:t>Das Produkt ist für die Freizeitgestaltung gedacht, Spieleabende, die man zur Zeit leider nicht real mit Freunden verbringen kann und deshalb online zusammen die Zeit verbringen kann. Das Produkt hat einen großen Markt an Konkurrenz wie zum Beispiel scribbl.io </a:t>
            </a:r>
          </a:p>
          <a:p>
            <a:pPr marL="0" indent="0">
              <a:buNone/>
            </a:pPr>
            <a:r>
              <a:rPr lang="de-DE" dirty="0"/>
              <a:t>Dieses Produkt würde eventuell anders sein als die anderen, da man eine Funktion einfügen könnte, die wäre das man z.B. selbst einen Begriff erfindet und eingibt.</a:t>
            </a:r>
          </a:p>
          <a:p>
            <a:pPr marL="0" indent="0">
              <a:buNone/>
            </a:pPr>
            <a:r>
              <a:rPr lang="de-DE" dirty="0"/>
              <a:t>Das Softwareprodukt ist rein Freizeitgestaltung und Übung der künstlerischen Tätigkeit. Meine Teammitglieder sind von der Idee begeistert.</a:t>
            </a:r>
          </a:p>
          <a:p>
            <a:endParaRPr lang="de-DE" dirty="0"/>
          </a:p>
          <a:p>
            <a:endParaRPr lang="de-DE" dirty="0"/>
          </a:p>
        </p:txBody>
      </p:sp>
    </p:spTree>
    <p:extLst>
      <p:ext uri="{BB962C8B-B14F-4D97-AF65-F5344CB8AC3E}">
        <p14:creationId xmlns:p14="http://schemas.microsoft.com/office/powerpoint/2010/main" val="4151163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TM04033919[[fn=Schaltkreis]]</Template>
  <TotalTime>0</TotalTime>
  <Words>481</Words>
  <Application>Microsoft Office PowerPoint</Application>
  <PresentationFormat>Breitbild</PresentationFormat>
  <Paragraphs>15</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Agency FB</vt:lpstr>
      <vt:lpstr>Arial</vt:lpstr>
      <vt:lpstr>Tw Cen MT</vt:lpstr>
      <vt:lpstr>Schaltkreis</vt:lpstr>
      <vt:lpstr>Softwareprojekt 4.0 SoSe 2021 Fh- Bielefeld </vt:lpstr>
      <vt:lpstr>1 Idee – benjamin Janzen</vt:lpstr>
      <vt:lpstr>2 Idee – Danijel Cuturic</vt:lpstr>
      <vt:lpstr>3 Idee – Adeline Zimmer – Guessing &amp; DRAW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Softwareprojekt 4.0 SoSe 2021 Fh- Bielefeld</dc:title>
  <dc:creator>Adeline Zimmer</dc:creator>
  <cp:lastModifiedBy>Adeline Zimmer</cp:lastModifiedBy>
  <cp:revision>6</cp:revision>
  <dcterms:created xsi:type="dcterms:W3CDTF">2021-04-17T15:09:26Z</dcterms:created>
  <dcterms:modified xsi:type="dcterms:W3CDTF">2021-04-19T14:12:15Z</dcterms:modified>
</cp:coreProperties>
</file>