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692900" cy="10072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2">
          <p15:clr>
            <a:srgbClr val="A4A3A4"/>
          </p15:clr>
        </p15:guide>
        <p15:guide id="2" pos="2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3F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85" autoAdjust="0"/>
  </p:normalViewPr>
  <p:slideViewPr>
    <p:cSldViewPr snapToGrid="0" showGuides="1">
      <p:cViewPr varScale="1">
        <p:scale>
          <a:sx n="100" d="100"/>
          <a:sy n="100" d="100"/>
        </p:scale>
        <p:origin x="1308" y="72"/>
      </p:cViewPr>
      <p:guideLst>
        <p:guide orient="horz" pos="452"/>
        <p:guide pos="22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C453AE-9835-43D1-98CD-ECAD129353FE}" type="doc">
      <dgm:prSet loTypeId="urn:microsoft.com/office/officeart/2009/3/layout/Descending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B64FB63A-4F03-47A0-872D-C0A3A0D374FF}">
      <dgm:prSet phldrT="[Text]"/>
      <dgm:spPr/>
      <dgm:t>
        <a:bodyPr/>
        <a:lstStyle/>
        <a:p>
          <a:r>
            <a:rPr lang="de-DE" dirty="0" smtClean="0"/>
            <a:t>Projektleiter</a:t>
          </a:r>
          <a:endParaRPr lang="de-DE" dirty="0"/>
        </a:p>
      </dgm:t>
    </dgm:pt>
    <dgm:pt modelId="{E15C82FE-B8E6-4D4A-BEAD-6B6A061781EE}" type="parTrans" cxnId="{E6F8D007-0164-4C51-8048-84B5BB3954E0}">
      <dgm:prSet/>
      <dgm:spPr/>
      <dgm:t>
        <a:bodyPr/>
        <a:lstStyle/>
        <a:p>
          <a:endParaRPr lang="de-DE"/>
        </a:p>
      </dgm:t>
    </dgm:pt>
    <dgm:pt modelId="{4213F5B0-EA3C-4D78-8DCE-E0CE506C674F}" type="sibTrans" cxnId="{E6F8D007-0164-4C51-8048-84B5BB3954E0}">
      <dgm:prSet/>
      <dgm:spPr/>
      <dgm:t>
        <a:bodyPr/>
        <a:lstStyle/>
        <a:p>
          <a:endParaRPr lang="de-DE"/>
        </a:p>
      </dgm:t>
    </dgm:pt>
    <dgm:pt modelId="{F04C5A5B-5AF2-49EE-9564-FCFD9DBD40EE}">
      <dgm:prSet phldrT="[Text]"/>
      <dgm:spPr/>
      <dgm:t>
        <a:bodyPr/>
        <a:lstStyle/>
        <a:p>
          <a:r>
            <a:rPr lang="de-DE" dirty="0" smtClean="0"/>
            <a:t>Einteilung in Teams</a:t>
          </a:r>
          <a:endParaRPr lang="de-DE" dirty="0"/>
        </a:p>
      </dgm:t>
    </dgm:pt>
    <dgm:pt modelId="{ED26210C-0442-4E63-9292-81D9A0EC4299}" type="parTrans" cxnId="{D1644C2D-2A53-4646-92CC-9FFE02D88C81}">
      <dgm:prSet/>
      <dgm:spPr/>
      <dgm:t>
        <a:bodyPr/>
        <a:lstStyle/>
        <a:p>
          <a:endParaRPr lang="de-DE"/>
        </a:p>
      </dgm:t>
    </dgm:pt>
    <dgm:pt modelId="{996159CD-E273-498A-A9BE-59F10E13260F}" type="sibTrans" cxnId="{D1644C2D-2A53-4646-92CC-9FFE02D88C81}">
      <dgm:prSet/>
      <dgm:spPr/>
      <dgm:t>
        <a:bodyPr/>
        <a:lstStyle/>
        <a:p>
          <a:endParaRPr lang="de-DE"/>
        </a:p>
      </dgm:t>
    </dgm:pt>
    <dgm:pt modelId="{C2A56001-CA01-4EE8-B35E-9F9FB1904439}">
      <dgm:prSet phldrT="[Text]"/>
      <dgm:spPr/>
      <dgm:t>
        <a:bodyPr/>
        <a:lstStyle/>
        <a:p>
          <a:r>
            <a:rPr lang="de-DE" dirty="0" smtClean="0"/>
            <a:t>Definition Teamaufgaben</a:t>
          </a:r>
          <a:endParaRPr lang="de-DE" dirty="0"/>
        </a:p>
      </dgm:t>
    </dgm:pt>
    <dgm:pt modelId="{7FF7787F-F109-449B-A163-0F7484E601BD}" type="parTrans" cxnId="{6ABDC2CB-37FF-4E04-8895-E180C5F8EE56}">
      <dgm:prSet/>
      <dgm:spPr/>
      <dgm:t>
        <a:bodyPr/>
        <a:lstStyle/>
        <a:p>
          <a:endParaRPr lang="de-DE"/>
        </a:p>
      </dgm:t>
    </dgm:pt>
    <dgm:pt modelId="{47EF42D8-B9E6-408D-845B-15D114E46F53}" type="sibTrans" cxnId="{6ABDC2CB-37FF-4E04-8895-E180C5F8EE56}">
      <dgm:prSet/>
      <dgm:spPr/>
      <dgm:t>
        <a:bodyPr/>
        <a:lstStyle/>
        <a:p>
          <a:endParaRPr lang="de-DE"/>
        </a:p>
      </dgm:t>
    </dgm:pt>
    <dgm:pt modelId="{33A89B5C-9A64-4C6E-AA2F-04429E199297}">
      <dgm:prSet phldrT="[Text]"/>
      <dgm:spPr/>
      <dgm:t>
        <a:bodyPr/>
        <a:lstStyle/>
        <a:p>
          <a:r>
            <a:rPr lang="de-DE" dirty="0" smtClean="0"/>
            <a:t>Planung in Arbeitspaketen</a:t>
          </a:r>
          <a:endParaRPr lang="de-DE" dirty="0"/>
        </a:p>
      </dgm:t>
    </dgm:pt>
    <dgm:pt modelId="{A30F3CE7-34BC-4B6F-9BA3-50A10C8736AE}" type="parTrans" cxnId="{21F24F39-4261-49A6-91F1-799436526434}">
      <dgm:prSet/>
      <dgm:spPr/>
      <dgm:t>
        <a:bodyPr/>
        <a:lstStyle/>
        <a:p>
          <a:endParaRPr lang="de-DE"/>
        </a:p>
      </dgm:t>
    </dgm:pt>
    <dgm:pt modelId="{1EC24BC7-ADAE-40D1-BA3D-CBE9E09D892E}" type="sibTrans" cxnId="{21F24F39-4261-49A6-91F1-799436526434}">
      <dgm:prSet/>
      <dgm:spPr/>
      <dgm:t>
        <a:bodyPr/>
        <a:lstStyle/>
        <a:p>
          <a:endParaRPr lang="de-DE"/>
        </a:p>
      </dgm:t>
    </dgm:pt>
    <dgm:pt modelId="{F4098D74-1DC8-4BE6-A199-EF8897A798B5}">
      <dgm:prSet phldrT="[Text]"/>
      <dgm:spPr/>
      <dgm:t>
        <a:bodyPr/>
        <a:lstStyle/>
        <a:p>
          <a:r>
            <a:rPr lang="de-DE" dirty="0" smtClean="0"/>
            <a:t>Projektende</a:t>
          </a:r>
          <a:endParaRPr lang="de-DE" dirty="0"/>
        </a:p>
      </dgm:t>
    </dgm:pt>
    <dgm:pt modelId="{7684E6D6-36F8-474C-A486-0D9654D465DD}" type="parTrans" cxnId="{912691C4-3689-43BF-A8A4-76F768F0331A}">
      <dgm:prSet/>
      <dgm:spPr/>
      <dgm:t>
        <a:bodyPr/>
        <a:lstStyle/>
        <a:p>
          <a:endParaRPr lang="de-DE"/>
        </a:p>
      </dgm:t>
    </dgm:pt>
    <dgm:pt modelId="{F98C1C6E-615B-4A89-A490-4B1EAEC8EE28}" type="sibTrans" cxnId="{912691C4-3689-43BF-A8A4-76F768F0331A}">
      <dgm:prSet/>
      <dgm:spPr/>
      <dgm:t>
        <a:bodyPr/>
        <a:lstStyle/>
        <a:p>
          <a:endParaRPr lang="de-DE"/>
        </a:p>
      </dgm:t>
    </dgm:pt>
    <dgm:pt modelId="{A117BAAA-8645-4C3A-B79F-CEFF9A842026}">
      <dgm:prSet phldrT="[Text]"/>
      <dgm:spPr/>
      <dgm:t>
        <a:bodyPr/>
        <a:lstStyle/>
        <a:p>
          <a:r>
            <a:rPr lang="de-DE" dirty="0" smtClean="0"/>
            <a:t>Erläuterung  zu AP1</a:t>
          </a:r>
          <a:endParaRPr lang="de-DE" dirty="0"/>
        </a:p>
      </dgm:t>
    </dgm:pt>
    <dgm:pt modelId="{AEA7C3C6-514C-4E23-8E11-4D886B9340D0}" type="parTrans" cxnId="{5B20AAD9-02FF-4D42-83D6-4395CCF2FE13}">
      <dgm:prSet/>
      <dgm:spPr/>
      <dgm:t>
        <a:bodyPr/>
        <a:lstStyle/>
        <a:p>
          <a:endParaRPr lang="de-DE"/>
        </a:p>
      </dgm:t>
    </dgm:pt>
    <dgm:pt modelId="{1F39FAF2-FAA2-40AD-BC76-5E714EE7CC09}" type="sibTrans" cxnId="{5B20AAD9-02FF-4D42-83D6-4395CCF2FE13}">
      <dgm:prSet/>
      <dgm:spPr/>
      <dgm:t>
        <a:bodyPr/>
        <a:lstStyle/>
        <a:p>
          <a:endParaRPr lang="de-DE"/>
        </a:p>
      </dgm:t>
    </dgm:pt>
    <dgm:pt modelId="{4317F545-F79F-4371-84DD-999AB31EB5D3}" type="pres">
      <dgm:prSet presAssocID="{9BC453AE-9835-43D1-98CD-ECAD129353FE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de-DE"/>
        </a:p>
      </dgm:t>
    </dgm:pt>
    <dgm:pt modelId="{A327C96E-F8AC-4CC1-875A-A0BDAC0286D3}" type="pres">
      <dgm:prSet presAssocID="{9BC453AE-9835-43D1-98CD-ECAD129353FE}" presName="arrowNode" presStyleLbl="node1" presStyleIdx="0" presStyleCnt="1"/>
      <dgm:spPr/>
    </dgm:pt>
    <dgm:pt modelId="{0BC1F9E0-3199-4B3E-BB23-AD01105B108E}" type="pres">
      <dgm:prSet presAssocID="{B64FB63A-4F03-47A0-872D-C0A3A0D374FF}" presName="txNode1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FA272B7-DB0B-4945-94D0-10376207F702}" type="pres">
      <dgm:prSet presAssocID="{F04C5A5B-5AF2-49EE-9564-FCFD9DBD40EE}" presName="txNode2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EE8D754-8912-4AAE-964B-D82530B7E349}" type="pres">
      <dgm:prSet presAssocID="{996159CD-E273-498A-A9BE-59F10E13260F}" presName="dotNode2" presStyleCnt="0"/>
      <dgm:spPr/>
    </dgm:pt>
    <dgm:pt modelId="{03AE760C-73A9-4316-B532-1E0A966372AB}" type="pres">
      <dgm:prSet presAssocID="{996159CD-E273-498A-A9BE-59F10E13260F}" presName="dotRepeatNode" presStyleLbl="fgShp" presStyleIdx="0" presStyleCnt="4"/>
      <dgm:spPr/>
      <dgm:t>
        <a:bodyPr/>
        <a:lstStyle/>
        <a:p>
          <a:endParaRPr lang="de-DE"/>
        </a:p>
      </dgm:t>
    </dgm:pt>
    <dgm:pt modelId="{3794FB22-D63E-4B5E-B95A-79A32CF55CA2}" type="pres">
      <dgm:prSet presAssocID="{C2A56001-CA01-4EE8-B35E-9F9FB1904439}" presName="txNode3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06DC036-7B9C-4CB5-A005-88D50234BC56}" type="pres">
      <dgm:prSet presAssocID="{47EF42D8-B9E6-408D-845B-15D114E46F53}" presName="dotNode3" presStyleCnt="0"/>
      <dgm:spPr/>
    </dgm:pt>
    <dgm:pt modelId="{47BF9F4C-C5B1-466F-873C-D33C45DC4973}" type="pres">
      <dgm:prSet presAssocID="{47EF42D8-B9E6-408D-845B-15D114E46F53}" presName="dotRepeatNode" presStyleLbl="fgShp" presStyleIdx="1" presStyleCnt="4"/>
      <dgm:spPr/>
      <dgm:t>
        <a:bodyPr/>
        <a:lstStyle/>
        <a:p>
          <a:endParaRPr lang="de-DE"/>
        </a:p>
      </dgm:t>
    </dgm:pt>
    <dgm:pt modelId="{CE1358F0-0E01-4633-89C7-B9E8F3BFCA34}" type="pres">
      <dgm:prSet presAssocID="{33A89B5C-9A64-4C6E-AA2F-04429E199297}" presName="txNode4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5A2047-C536-439B-885C-9652F8F0948C}" type="pres">
      <dgm:prSet presAssocID="{1EC24BC7-ADAE-40D1-BA3D-CBE9E09D892E}" presName="dotNode4" presStyleCnt="0"/>
      <dgm:spPr/>
    </dgm:pt>
    <dgm:pt modelId="{8F168833-991A-41D3-8DDC-D4D1C8572CEA}" type="pres">
      <dgm:prSet presAssocID="{1EC24BC7-ADAE-40D1-BA3D-CBE9E09D892E}" presName="dotRepeatNode" presStyleLbl="fgShp" presStyleIdx="2" presStyleCnt="4"/>
      <dgm:spPr/>
      <dgm:t>
        <a:bodyPr/>
        <a:lstStyle/>
        <a:p>
          <a:endParaRPr lang="de-DE"/>
        </a:p>
      </dgm:t>
    </dgm:pt>
    <dgm:pt modelId="{7636A672-5952-47F7-B61A-A4C078E05928}" type="pres">
      <dgm:prSet presAssocID="{A117BAAA-8645-4C3A-B79F-CEFF9A842026}" presName="txNode5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6E61A8-18E2-4903-9AED-1E37AEDD7CA9}" type="pres">
      <dgm:prSet presAssocID="{1F39FAF2-FAA2-40AD-BC76-5E714EE7CC09}" presName="dotNode5" presStyleCnt="0"/>
      <dgm:spPr/>
    </dgm:pt>
    <dgm:pt modelId="{597344FC-43CC-439B-A6B1-48001BED8CAA}" type="pres">
      <dgm:prSet presAssocID="{1F39FAF2-FAA2-40AD-BC76-5E714EE7CC09}" presName="dotRepeatNode" presStyleLbl="fgShp" presStyleIdx="3" presStyleCnt="4"/>
      <dgm:spPr/>
      <dgm:t>
        <a:bodyPr/>
        <a:lstStyle/>
        <a:p>
          <a:endParaRPr lang="de-DE"/>
        </a:p>
      </dgm:t>
    </dgm:pt>
    <dgm:pt modelId="{7531189F-428F-410C-B960-9C9A0A632FB3}" type="pres">
      <dgm:prSet presAssocID="{F4098D74-1DC8-4BE6-A199-EF8897A798B5}" presName="txNode6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CA189BD-F9F9-4575-91E7-31968DD91FBA}" type="presOf" srcId="{47EF42D8-B9E6-408D-845B-15D114E46F53}" destId="{47BF9F4C-C5B1-466F-873C-D33C45DC4973}" srcOrd="0" destOrd="0" presId="urn:microsoft.com/office/officeart/2009/3/layout/DescendingProcess"/>
    <dgm:cxn modelId="{21F24F39-4261-49A6-91F1-799436526434}" srcId="{9BC453AE-9835-43D1-98CD-ECAD129353FE}" destId="{33A89B5C-9A64-4C6E-AA2F-04429E199297}" srcOrd="3" destOrd="0" parTransId="{A30F3CE7-34BC-4B6F-9BA3-50A10C8736AE}" sibTransId="{1EC24BC7-ADAE-40D1-BA3D-CBE9E09D892E}"/>
    <dgm:cxn modelId="{5B20AAD9-02FF-4D42-83D6-4395CCF2FE13}" srcId="{9BC453AE-9835-43D1-98CD-ECAD129353FE}" destId="{A117BAAA-8645-4C3A-B79F-CEFF9A842026}" srcOrd="4" destOrd="0" parTransId="{AEA7C3C6-514C-4E23-8E11-4D886B9340D0}" sibTransId="{1F39FAF2-FAA2-40AD-BC76-5E714EE7CC09}"/>
    <dgm:cxn modelId="{E0EA9684-2172-47CD-8BF9-5460189BC206}" type="presOf" srcId="{F4098D74-1DC8-4BE6-A199-EF8897A798B5}" destId="{7531189F-428F-410C-B960-9C9A0A632FB3}" srcOrd="0" destOrd="0" presId="urn:microsoft.com/office/officeart/2009/3/layout/DescendingProcess"/>
    <dgm:cxn modelId="{22F5EC4A-FEF6-43CE-9DE7-17A8C023979B}" type="presOf" srcId="{A117BAAA-8645-4C3A-B79F-CEFF9A842026}" destId="{7636A672-5952-47F7-B61A-A4C078E05928}" srcOrd="0" destOrd="0" presId="urn:microsoft.com/office/officeart/2009/3/layout/DescendingProcess"/>
    <dgm:cxn modelId="{65020731-36ED-49E0-BA8F-EDE44FFCA88F}" type="presOf" srcId="{1F39FAF2-FAA2-40AD-BC76-5E714EE7CC09}" destId="{597344FC-43CC-439B-A6B1-48001BED8CAA}" srcOrd="0" destOrd="0" presId="urn:microsoft.com/office/officeart/2009/3/layout/DescendingProcess"/>
    <dgm:cxn modelId="{F6C0DC91-0B90-428C-AE1C-401227A4D9DA}" type="presOf" srcId="{1EC24BC7-ADAE-40D1-BA3D-CBE9E09D892E}" destId="{8F168833-991A-41D3-8DDC-D4D1C8572CEA}" srcOrd="0" destOrd="0" presId="urn:microsoft.com/office/officeart/2009/3/layout/DescendingProcess"/>
    <dgm:cxn modelId="{ED9A63A0-3789-4353-96BF-CCFC9518164E}" type="presOf" srcId="{33A89B5C-9A64-4C6E-AA2F-04429E199297}" destId="{CE1358F0-0E01-4633-89C7-B9E8F3BFCA34}" srcOrd="0" destOrd="0" presId="urn:microsoft.com/office/officeart/2009/3/layout/DescendingProcess"/>
    <dgm:cxn modelId="{912691C4-3689-43BF-A8A4-76F768F0331A}" srcId="{9BC453AE-9835-43D1-98CD-ECAD129353FE}" destId="{F4098D74-1DC8-4BE6-A199-EF8897A798B5}" srcOrd="5" destOrd="0" parTransId="{7684E6D6-36F8-474C-A486-0D9654D465DD}" sibTransId="{F98C1C6E-615B-4A89-A490-4B1EAEC8EE28}"/>
    <dgm:cxn modelId="{2E504D84-B948-4F8F-8667-79459480C603}" type="presOf" srcId="{B64FB63A-4F03-47A0-872D-C0A3A0D374FF}" destId="{0BC1F9E0-3199-4B3E-BB23-AD01105B108E}" srcOrd="0" destOrd="0" presId="urn:microsoft.com/office/officeart/2009/3/layout/DescendingProcess"/>
    <dgm:cxn modelId="{6ABDC2CB-37FF-4E04-8895-E180C5F8EE56}" srcId="{9BC453AE-9835-43D1-98CD-ECAD129353FE}" destId="{C2A56001-CA01-4EE8-B35E-9F9FB1904439}" srcOrd="2" destOrd="0" parTransId="{7FF7787F-F109-449B-A163-0F7484E601BD}" sibTransId="{47EF42D8-B9E6-408D-845B-15D114E46F53}"/>
    <dgm:cxn modelId="{3FEDE62C-DE00-4FBB-89A9-D1A13971351F}" type="presOf" srcId="{F04C5A5B-5AF2-49EE-9564-FCFD9DBD40EE}" destId="{AFA272B7-DB0B-4945-94D0-10376207F702}" srcOrd="0" destOrd="0" presId="urn:microsoft.com/office/officeart/2009/3/layout/DescendingProcess"/>
    <dgm:cxn modelId="{719000BB-CD29-47CB-B97D-E6E21B6A2CB9}" type="presOf" srcId="{9BC453AE-9835-43D1-98CD-ECAD129353FE}" destId="{4317F545-F79F-4371-84DD-999AB31EB5D3}" srcOrd="0" destOrd="0" presId="urn:microsoft.com/office/officeart/2009/3/layout/DescendingProcess"/>
    <dgm:cxn modelId="{E6F8D007-0164-4C51-8048-84B5BB3954E0}" srcId="{9BC453AE-9835-43D1-98CD-ECAD129353FE}" destId="{B64FB63A-4F03-47A0-872D-C0A3A0D374FF}" srcOrd="0" destOrd="0" parTransId="{E15C82FE-B8E6-4D4A-BEAD-6B6A061781EE}" sibTransId="{4213F5B0-EA3C-4D78-8DCE-E0CE506C674F}"/>
    <dgm:cxn modelId="{54D8334E-A961-4582-9480-D76F9900BC5D}" type="presOf" srcId="{996159CD-E273-498A-A9BE-59F10E13260F}" destId="{03AE760C-73A9-4316-B532-1E0A966372AB}" srcOrd="0" destOrd="0" presId="urn:microsoft.com/office/officeart/2009/3/layout/DescendingProcess"/>
    <dgm:cxn modelId="{E536C1EB-235E-45B2-80C2-8BAEAD702738}" type="presOf" srcId="{C2A56001-CA01-4EE8-B35E-9F9FB1904439}" destId="{3794FB22-D63E-4B5E-B95A-79A32CF55CA2}" srcOrd="0" destOrd="0" presId="urn:microsoft.com/office/officeart/2009/3/layout/DescendingProcess"/>
    <dgm:cxn modelId="{D1644C2D-2A53-4646-92CC-9FFE02D88C81}" srcId="{9BC453AE-9835-43D1-98CD-ECAD129353FE}" destId="{F04C5A5B-5AF2-49EE-9564-FCFD9DBD40EE}" srcOrd="1" destOrd="0" parTransId="{ED26210C-0442-4E63-9292-81D9A0EC4299}" sibTransId="{996159CD-E273-498A-A9BE-59F10E13260F}"/>
    <dgm:cxn modelId="{588AA2BD-B019-49B2-BD84-C57FE255BAE2}" type="presParOf" srcId="{4317F545-F79F-4371-84DD-999AB31EB5D3}" destId="{A327C96E-F8AC-4CC1-875A-A0BDAC0286D3}" srcOrd="0" destOrd="0" presId="urn:microsoft.com/office/officeart/2009/3/layout/DescendingProcess"/>
    <dgm:cxn modelId="{6D8C15D5-2BED-4A73-8478-403E260AC120}" type="presParOf" srcId="{4317F545-F79F-4371-84DD-999AB31EB5D3}" destId="{0BC1F9E0-3199-4B3E-BB23-AD01105B108E}" srcOrd="1" destOrd="0" presId="urn:microsoft.com/office/officeart/2009/3/layout/DescendingProcess"/>
    <dgm:cxn modelId="{562EC596-48DC-4DFA-95B3-F29A360C60B1}" type="presParOf" srcId="{4317F545-F79F-4371-84DD-999AB31EB5D3}" destId="{AFA272B7-DB0B-4945-94D0-10376207F702}" srcOrd="2" destOrd="0" presId="urn:microsoft.com/office/officeart/2009/3/layout/DescendingProcess"/>
    <dgm:cxn modelId="{2A742273-4557-41E8-801D-49062A403D8D}" type="presParOf" srcId="{4317F545-F79F-4371-84DD-999AB31EB5D3}" destId="{DEE8D754-8912-4AAE-964B-D82530B7E349}" srcOrd="3" destOrd="0" presId="urn:microsoft.com/office/officeart/2009/3/layout/DescendingProcess"/>
    <dgm:cxn modelId="{40ED8AB0-D5CA-4CAB-8922-A62DBB792909}" type="presParOf" srcId="{DEE8D754-8912-4AAE-964B-D82530B7E349}" destId="{03AE760C-73A9-4316-B532-1E0A966372AB}" srcOrd="0" destOrd="0" presId="urn:microsoft.com/office/officeart/2009/3/layout/DescendingProcess"/>
    <dgm:cxn modelId="{FA731C41-9E03-4EFE-9636-A6CEC2DFC94E}" type="presParOf" srcId="{4317F545-F79F-4371-84DD-999AB31EB5D3}" destId="{3794FB22-D63E-4B5E-B95A-79A32CF55CA2}" srcOrd="4" destOrd="0" presId="urn:microsoft.com/office/officeart/2009/3/layout/DescendingProcess"/>
    <dgm:cxn modelId="{D23953FE-F232-4B89-9BC5-C8F9ADF2AC40}" type="presParOf" srcId="{4317F545-F79F-4371-84DD-999AB31EB5D3}" destId="{F06DC036-7B9C-4CB5-A005-88D50234BC56}" srcOrd="5" destOrd="0" presId="urn:microsoft.com/office/officeart/2009/3/layout/DescendingProcess"/>
    <dgm:cxn modelId="{C3C19CBA-2F71-47CD-940F-21F93C62BAB6}" type="presParOf" srcId="{F06DC036-7B9C-4CB5-A005-88D50234BC56}" destId="{47BF9F4C-C5B1-466F-873C-D33C45DC4973}" srcOrd="0" destOrd="0" presId="urn:microsoft.com/office/officeart/2009/3/layout/DescendingProcess"/>
    <dgm:cxn modelId="{9C49C3AA-01DE-4D39-93B1-7ED1D63546AF}" type="presParOf" srcId="{4317F545-F79F-4371-84DD-999AB31EB5D3}" destId="{CE1358F0-0E01-4633-89C7-B9E8F3BFCA34}" srcOrd="6" destOrd="0" presId="urn:microsoft.com/office/officeart/2009/3/layout/DescendingProcess"/>
    <dgm:cxn modelId="{A6FEF8F8-A91F-4F71-B679-411B4689B93F}" type="presParOf" srcId="{4317F545-F79F-4371-84DD-999AB31EB5D3}" destId="{EA5A2047-C536-439B-885C-9652F8F0948C}" srcOrd="7" destOrd="0" presId="urn:microsoft.com/office/officeart/2009/3/layout/DescendingProcess"/>
    <dgm:cxn modelId="{EC2B9C48-A79B-4547-BFAA-F292EE8D5D2D}" type="presParOf" srcId="{EA5A2047-C536-439B-885C-9652F8F0948C}" destId="{8F168833-991A-41D3-8DDC-D4D1C8572CEA}" srcOrd="0" destOrd="0" presId="urn:microsoft.com/office/officeart/2009/3/layout/DescendingProcess"/>
    <dgm:cxn modelId="{D11596DF-EE2E-49B5-82D6-F5E52BC7EDA0}" type="presParOf" srcId="{4317F545-F79F-4371-84DD-999AB31EB5D3}" destId="{7636A672-5952-47F7-B61A-A4C078E05928}" srcOrd="8" destOrd="0" presId="urn:microsoft.com/office/officeart/2009/3/layout/DescendingProcess"/>
    <dgm:cxn modelId="{55D65A3B-92E5-473B-9161-D22972C689BB}" type="presParOf" srcId="{4317F545-F79F-4371-84DD-999AB31EB5D3}" destId="{616E61A8-18E2-4903-9AED-1E37AEDD7CA9}" srcOrd="9" destOrd="0" presId="urn:microsoft.com/office/officeart/2009/3/layout/DescendingProcess"/>
    <dgm:cxn modelId="{3CD10349-F8CC-4EFE-811D-AD49886B0924}" type="presParOf" srcId="{616E61A8-18E2-4903-9AED-1E37AEDD7CA9}" destId="{597344FC-43CC-439B-A6B1-48001BED8CAA}" srcOrd="0" destOrd="0" presId="urn:microsoft.com/office/officeart/2009/3/layout/DescendingProcess"/>
    <dgm:cxn modelId="{636A6B40-85F0-4181-8C72-388A2DB1C183}" type="presParOf" srcId="{4317F545-F79F-4371-84DD-999AB31EB5D3}" destId="{7531189F-428F-410C-B960-9C9A0A632FB3}" srcOrd="10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030AF8-F3A5-4172-A6A9-D20D59047283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5E0E8778-3EAF-4A1D-9F36-6F2BD540B774}">
      <dgm:prSet phldrT="[Text]"/>
      <dgm:spPr/>
      <dgm:t>
        <a:bodyPr/>
        <a:lstStyle/>
        <a:p>
          <a:r>
            <a:rPr lang="de-DE" dirty="0" smtClean="0"/>
            <a:t>Aufgaben</a:t>
          </a:r>
          <a:endParaRPr lang="de-DE" dirty="0"/>
        </a:p>
      </dgm:t>
    </dgm:pt>
    <dgm:pt modelId="{FB450B40-32E8-45EE-A02C-64334A39DA27}" type="parTrans" cxnId="{6D7EAA30-B30A-4EF6-A3C2-FC62C22C2E1A}">
      <dgm:prSet/>
      <dgm:spPr/>
      <dgm:t>
        <a:bodyPr/>
        <a:lstStyle/>
        <a:p>
          <a:endParaRPr lang="de-DE"/>
        </a:p>
      </dgm:t>
    </dgm:pt>
    <dgm:pt modelId="{58AF6B79-321D-4805-854E-719103B1B4F5}" type="sibTrans" cxnId="{6D7EAA30-B30A-4EF6-A3C2-FC62C22C2E1A}">
      <dgm:prSet/>
      <dgm:spPr/>
      <dgm:t>
        <a:bodyPr/>
        <a:lstStyle/>
        <a:p>
          <a:endParaRPr lang="de-DE"/>
        </a:p>
      </dgm:t>
    </dgm:pt>
    <dgm:pt modelId="{04C28E86-372C-4DD9-B3CA-E031DFF4F9F4}">
      <dgm:prSet phldrT="[Text]"/>
      <dgm:spPr/>
      <dgm:t>
        <a:bodyPr/>
        <a:lstStyle/>
        <a:p>
          <a:r>
            <a:rPr lang="de-DE" dirty="0" smtClean="0"/>
            <a:t>Projektplanung</a:t>
          </a:r>
          <a:endParaRPr lang="de-DE" dirty="0"/>
        </a:p>
      </dgm:t>
    </dgm:pt>
    <dgm:pt modelId="{D873D9CB-11A7-4432-86C9-90C0033A6A5D}" type="parTrans" cxnId="{87B88C3D-9B19-4A51-A954-AC641E0DACAB}">
      <dgm:prSet/>
      <dgm:spPr/>
      <dgm:t>
        <a:bodyPr/>
        <a:lstStyle/>
        <a:p>
          <a:endParaRPr lang="de-DE"/>
        </a:p>
      </dgm:t>
    </dgm:pt>
    <dgm:pt modelId="{5D30A71A-6BB2-45FB-AD6B-4EFA9A8E8990}" type="sibTrans" cxnId="{87B88C3D-9B19-4A51-A954-AC641E0DACAB}">
      <dgm:prSet/>
      <dgm:spPr/>
      <dgm:t>
        <a:bodyPr/>
        <a:lstStyle/>
        <a:p>
          <a:endParaRPr lang="de-DE"/>
        </a:p>
      </dgm:t>
    </dgm:pt>
    <dgm:pt modelId="{AA3A6B07-402E-4D3E-9170-9C8815B129BE}">
      <dgm:prSet phldrT="[Text]"/>
      <dgm:spPr/>
      <dgm:t>
        <a:bodyPr/>
        <a:lstStyle/>
        <a:p>
          <a:r>
            <a:rPr lang="de-DE" dirty="0" smtClean="0"/>
            <a:t>Meetings vor- und nachbereiten</a:t>
          </a:r>
          <a:endParaRPr lang="de-DE" dirty="0"/>
        </a:p>
      </dgm:t>
    </dgm:pt>
    <dgm:pt modelId="{8254EED0-E1F4-4440-B431-365FF6DE665C}" type="parTrans" cxnId="{45B7E69C-6EEC-4C83-98B3-85D27BE79A4E}">
      <dgm:prSet/>
      <dgm:spPr/>
      <dgm:t>
        <a:bodyPr/>
        <a:lstStyle/>
        <a:p>
          <a:endParaRPr lang="de-DE"/>
        </a:p>
      </dgm:t>
    </dgm:pt>
    <dgm:pt modelId="{1438326C-8963-4ECE-B95A-54EF7F92FDA2}" type="sibTrans" cxnId="{45B7E69C-6EEC-4C83-98B3-85D27BE79A4E}">
      <dgm:prSet/>
      <dgm:spPr/>
      <dgm:t>
        <a:bodyPr/>
        <a:lstStyle/>
        <a:p>
          <a:endParaRPr lang="de-DE"/>
        </a:p>
      </dgm:t>
    </dgm:pt>
    <dgm:pt modelId="{DE663A66-F14E-471B-B63D-D5E190DD86C2}">
      <dgm:prSet phldrT="[Text]"/>
      <dgm:spPr/>
      <dgm:t>
        <a:bodyPr/>
        <a:lstStyle/>
        <a:p>
          <a:r>
            <a:rPr lang="de-DE" dirty="0" smtClean="0"/>
            <a:t>Durchgeführte Maßnahmen</a:t>
          </a:r>
          <a:endParaRPr lang="de-DE" dirty="0"/>
        </a:p>
      </dgm:t>
    </dgm:pt>
    <dgm:pt modelId="{D490B4CF-3554-4FAB-9058-550A77595EF3}" type="parTrans" cxnId="{ADBB6C66-97D5-4F3D-97AD-CA2339BEE716}">
      <dgm:prSet/>
      <dgm:spPr/>
      <dgm:t>
        <a:bodyPr/>
        <a:lstStyle/>
        <a:p>
          <a:endParaRPr lang="de-DE"/>
        </a:p>
      </dgm:t>
    </dgm:pt>
    <dgm:pt modelId="{53490A05-7F50-40A4-B689-C7FE7F6F80BD}" type="sibTrans" cxnId="{ADBB6C66-97D5-4F3D-97AD-CA2339BEE716}">
      <dgm:prSet/>
      <dgm:spPr/>
      <dgm:t>
        <a:bodyPr/>
        <a:lstStyle/>
        <a:p>
          <a:endParaRPr lang="de-DE"/>
        </a:p>
      </dgm:t>
    </dgm:pt>
    <dgm:pt modelId="{20865085-83E9-481A-82A6-7E2A58B371B3}">
      <dgm:prSet phldrT="[Text]"/>
      <dgm:spPr/>
      <dgm:t>
        <a:bodyPr/>
        <a:lstStyle/>
        <a:p>
          <a:r>
            <a:rPr lang="de-DE" dirty="0" smtClean="0"/>
            <a:t>Projekt-Controlling</a:t>
          </a:r>
          <a:endParaRPr lang="de-DE" dirty="0"/>
        </a:p>
      </dgm:t>
    </dgm:pt>
    <dgm:pt modelId="{10FF5494-3641-44E5-B1D2-3D5FE3CBFB32}" type="parTrans" cxnId="{B77718C2-BE6F-4755-8906-68F8B66D7DEF}">
      <dgm:prSet/>
      <dgm:spPr/>
      <dgm:t>
        <a:bodyPr/>
        <a:lstStyle/>
        <a:p>
          <a:endParaRPr lang="de-DE"/>
        </a:p>
      </dgm:t>
    </dgm:pt>
    <dgm:pt modelId="{4CC2E1C9-0262-4300-A4FB-C141D8FFE271}" type="sibTrans" cxnId="{B77718C2-BE6F-4755-8906-68F8B66D7DEF}">
      <dgm:prSet/>
      <dgm:spPr/>
      <dgm:t>
        <a:bodyPr/>
        <a:lstStyle/>
        <a:p>
          <a:endParaRPr lang="de-DE"/>
        </a:p>
      </dgm:t>
    </dgm:pt>
    <dgm:pt modelId="{45C11CD1-310A-468D-BE77-61E623380417}">
      <dgm:prSet phldrT="[Text]"/>
      <dgm:spPr/>
      <dgm:t>
        <a:bodyPr/>
        <a:lstStyle/>
        <a:p>
          <a:r>
            <a:rPr lang="de-DE" dirty="0" smtClean="0"/>
            <a:t>Teameinteilung</a:t>
          </a:r>
          <a:endParaRPr lang="de-DE" dirty="0"/>
        </a:p>
      </dgm:t>
    </dgm:pt>
    <dgm:pt modelId="{9D3BCF6C-8635-4DD9-9713-3611EA171E6B}" type="parTrans" cxnId="{864D4C26-F5DF-4B57-9817-8A44AB2A9AFD}">
      <dgm:prSet/>
      <dgm:spPr/>
      <dgm:t>
        <a:bodyPr/>
        <a:lstStyle/>
        <a:p>
          <a:endParaRPr lang="de-DE"/>
        </a:p>
      </dgm:t>
    </dgm:pt>
    <dgm:pt modelId="{2A09DB7C-5E01-4C3A-A5D2-819F42F3CEF8}" type="sibTrans" cxnId="{864D4C26-F5DF-4B57-9817-8A44AB2A9AFD}">
      <dgm:prSet/>
      <dgm:spPr/>
      <dgm:t>
        <a:bodyPr/>
        <a:lstStyle/>
        <a:p>
          <a:endParaRPr lang="de-DE"/>
        </a:p>
      </dgm:t>
    </dgm:pt>
    <dgm:pt modelId="{AD0CEB56-8982-4321-8AEA-A805D9D8480F}" type="pres">
      <dgm:prSet presAssocID="{5A030AF8-F3A5-4172-A6A9-D20D5904728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C2538CA-AC7D-4405-BBFC-29BF0A3AC19F}" type="pres">
      <dgm:prSet presAssocID="{5E0E8778-3EAF-4A1D-9F36-6F2BD540B774}" presName="composite" presStyleCnt="0"/>
      <dgm:spPr/>
    </dgm:pt>
    <dgm:pt modelId="{1362B5BA-5E29-49DA-B9A5-3C99F20F73EA}" type="pres">
      <dgm:prSet presAssocID="{5E0E8778-3EAF-4A1D-9F36-6F2BD540B77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5A44200-891F-48F1-97C3-EDFE72F5B4B8}" type="pres">
      <dgm:prSet presAssocID="{5E0E8778-3EAF-4A1D-9F36-6F2BD540B774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787CDB0-A0BE-4FD0-A134-3B4B0825C0A7}" type="pres">
      <dgm:prSet presAssocID="{58AF6B79-321D-4805-854E-719103B1B4F5}" presName="space" presStyleCnt="0"/>
      <dgm:spPr/>
    </dgm:pt>
    <dgm:pt modelId="{B6C091C3-B3D0-4A59-A55C-BDAD8F98640F}" type="pres">
      <dgm:prSet presAssocID="{DE663A66-F14E-471B-B63D-D5E190DD86C2}" presName="composite" presStyleCnt="0"/>
      <dgm:spPr/>
    </dgm:pt>
    <dgm:pt modelId="{ED635B13-4DDA-4FD1-9E40-6AFFB2AA8EB3}" type="pres">
      <dgm:prSet presAssocID="{DE663A66-F14E-471B-B63D-D5E190DD86C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F16DE80-7C07-4532-A278-A4E681DFBAC0}" type="pres">
      <dgm:prSet presAssocID="{DE663A66-F14E-471B-B63D-D5E190DD86C2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64D4C26-F5DF-4B57-9817-8A44AB2A9AFD}" srcId="{5E0E8778-3EAF-4A1D-9F36-6F2BD540B774}" destId="{45C11CD1-310A-468D-BE77-61E623380417}" srcOrd="3" destOrd="0" parTransId="{9D3BCF6C-8635-4DD9-9713-3611EA171E6B}" sibTransId="{2A09DB7C-5E01-4C3A-A5D2-819F42F3CEF8}"/>
    <dgm:cxn modelId="{420A691D-55BA-47A0-9CAB-4EB3F1245928}" type="presOf" srcId="{5E0E8778-3EAF-4A1D-9F36-6F2BD540B774}" destId="{1362B5BA-5E29-49DA-B9A5-3C99F20F73EA}" srcOrd="0" destOrd="0" presId="urn:microsoft.com/office/officeart/2005/8/layout/hList1"/>
    <dgm:cxn modelId="{9AB63607-DDEF-447C-AC50-FCFA547CF32E}" type="presOf" srcId="{45C11CD1-310A-468D-BE77-61E623380417}" destId="{35A44200-891F-48F1-97C3-EDFE72F5B4B8}" srcOrd="0" destOrd="3" presId="urn:microsoft.com/office/officeart/2005/8/layout/hList1"/>
    <dgm:cxn modelId="{45B7E69C-6EEC-4C83-98B3-85D27BE79A4E}" srcId="{5E0E8778-3EAF-4A1D-9F36-6F2BD540B774}" destId="{AA3A6B07-402E-4D3E-9170-9C8815B129BE}" srcOrd="1" destOrd="0" parTransId="{8254EED0-E1F4-4440-B431-365FF6DE665C}" sibTransId="{1438326C-8963-4ECE-B95A-54EF7F92FDA2}"/>
    <dgm:cxn modelId="{6D7EAA30-B30A-4EF6-A3C2-FC62C22C2E1A}" srcId="{5A030AF8-F3A5-4172-A6A9-D20D59047283}" destId="{5E0E8778-3EAF-4A1D-9F36-6F2BD540B774}" srcOrd="0" destOrd="0" parTransId="{FB450B40-32E8-45EE-A02C-64334A39DA27}" sibTransId="{58AF6B79-321D-4805-854E-719103B1B4F5}"/>
    <dgm:cxn modelId="{B77718C2-BE6F-4755-8906-68F8B66D7DEF}" srcId="{5E0E8778-3EAF-4A1D-9F36-6F2BD540B774}" destId="{20865085-83E9-481A-82A6-7E2A58B371B3}" srcOrd="2" destOrd="0" parTransId="{10FF5494-3641-44E5-B1D2-3D5FE3CBFB32}" sibTransId="{4CC2E1C9-0262-4300-A4FB-C141D8FFE271}"/>
    <dgm:cxn modelId="{DE11CC34-C114-401E-B9E6-A970F2E9DBAF}" type="presOf" srcId="{20865085-83E9-481A-82A6-7E2A58B371B3}" destId="{35A44200-891F-48F1-97C3-EDFE72F5B4B8}" srcOrd="0" destOrd="2" presId="urn:microsoft.com/office/officeart/2005/8/layout/hList1"/>
    <dgm:cxn modelId="{ADBB6C66-97D5-4F3D-97AD-CA2339BEE716}" srcId="{5A030AF8-F3A5-4172-A6A9-D20D59047283}" destId="{DE663A66-F14E-471B-B63D-D5E190DD86C2}" srcOrd="1" destOrd="0" parTransId="{D490B4CF-3554-4FAB-9058-550A77595EF3}" sibTransId="{53490A05-7F50-40A4-B689-C7FE7F6F80BD}"/>
    <dgm:cxn modelId="{42B024BD-E639-49B7-AEBF-E1C367AD36BF}" type="presOf" srcId="{AA3A6B07-402E-4D3E-9170-9C8815B129BE}" destId="{35A44200-891F-48F1-97C3-EDFE72F5B4B8}" srcOrd="0" destOrd="1" presId="urn:microsoft.com/office/officeart/2005/8/layout/hList1"/>
    <dgm:cxn modelId="{CEB78192-2C06-4AA7-B1AB-FF5E5FE3F47B}" type="presOf" srcId="{5A030AF8-F3A5-4172-A6A9-D20D59047283}" destId="{AD0CEB56-8982-4321-8AEA-A805D9D8480F}" srcOrd="0" destOrd="0" presId="urn:microsoft.com/office/officeart/2005/8/layout/hList1"/>
    <dgm:cxn modelId="{87B88C3D-9B19-4A51-A954-AC641E0DACAB}" srcId="{5E0E8778-3EAF-4A1D-9F36-6F2BD540B774}" destId="{04C28E86-372C-4DD9-B3CA-E031DFF4F9F4}" srcOrd="0" destOrd="0" parTransId="{D873D9CB-11A7-4432-86C9-90C0033A6A5D}" sibTransId="{5D30A71A-6BB2-45FB-AD6B-4EFA9A8E8990}"/>
    <dgm:cxn modelId="{79B59572-F2FB-4AD8-823A-DD4552F2707D}" type="presOf" srcId="{04C28E86-372C-4DD9-B3CA-E031DFF4F9F4}" destId="{35A44200-891F-48F1-97C3-EDFE72F5B4B8}" srcOrd="0" destOrd="0" presId="urn:microsoft.com/office/officeart/2005/8/layout/hList1"/>
    <dgm:cxn modelId="{78418163-38F6-4B76-B6AB-735B12E729CC}" type="presOf" srcId="{DE663A66-F14E-471B-B63D-D5E190DD86C2}" destId="{ED635B13-4DDA-4FD1-9E40-6AFFB2AA8EB3}" srcOrd="0" destOrd="0" presId="urn:microsoft.com/office/officeart/2005/8/layout/hList1"/>
    <dgm:cxn modelId="{DAAC993A-760A-4E60-8A2B-CC0B63314571}" type="presParOf" srcId="{AD0CEB56-8982-4321-8AEA-A805D9D8480F}" destId="{5C2538CA-AC7D-4405-BBFC-29BF0A3AC19F}" srcOrd="0" destOrd="0" presId="urn:microsoft.com/office/officeart/2005/8/layout/hList1"/>
    <dgm:cxn modelId="{181499CC-5D55-4052-9505-F5FEEA42A606}" type="presParOf" srcId="{5C2538CA-AC7D-4405-BBFC-29BF0A3AC19F}" destId="{1362B5BA-5E29-49DA-B9A5-3C99F20F73EA}" srcOrd="0" destOrd="0" presId="urn:microsoft.com/office/officeart/2005/8/layout/hList1"/>
    <dgm:cxn modelId="{C0369A96-6217-449A-B733-BE815A91D50C}" type="presParOf" srcId="{5C2538CA-AC7D-4405-BBFC-29BF0A3AC19F}" destId="{35A44200-891F-48F1-97C3-EDFE72F5B4B8}" srcOrd="1" destOrd="0" presId="urn:microsoft.com/office/officeart/2005/8/layout/hList1"/>
    <dgm:cxn modelId="{79F4CAA5-2BA1-4591-A11A-8098C25DD544}" type="presParOf" srcId="{AD0CEB56-8982-4321-8AEA-A805D9D8480F}" destId="{4787CDB0-A0BE-4FD0-A134-3B4B0825C0A7}" srcOrd="1" destOrd="0" presId="urn:microsoft.com/office/officeart/2005/8/layout/hList1"/>
    <dgm:cxn modelId="{06FE21C3-9030-4E3A-8D00-7323DA6A38CE}" type="presParOf" srcId="{AD0CEB56-8982-4321-8AEA-A805D9D8480F}" destId="{B6C091C3-B3D0-4A59-A55C-BDAD8F98640F}" srcOrd="2" destOrd="0" presId="urn:microsoft.com/office/officeart/2005/8/layout/hList1"/>
    <dgm:cxn modelId="{DFD2990B-BEB6-4E44-9864-631A4B8B0CF0}" type="presParOf" srcId="{B6C091C3-B3D0-4A59-A55C-BDAD8F98640F}" destId="{ED635B13-4DDA-4FD1-9E40-6AFFB2AA8EB3}" srcOrd="0" destOrd="0" presId="urn:microsoft.com/office/officeart/2005/8/layout/hList1"/>
    <dgm:cxn modelId="{EB7C24AD-1670-46C9-BDCE-58DDAD22A7C9}" type="presParOf" srcId="{B6C091C3-B3D0-4A59-A55C-BDAD8F98640F}" destId="{7F16DE80-7C07-4532-A278-A4E681DFBAC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C4C692-5DC2-4A81-A664-2C5ED33C9C7D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1CDE85D6-23DA-41E5-B489-26E60D9885D9}">
      <dgm:prSet/>
      <dgm:spPr/>
      <dgm:t>
        <a:bodyPr/>
        <a:lstStyle/>
        <a:p>
          <a:pPr rtl="0"/>
          <a:r>
            <a:rPr lang="de-DE" b="1" smtClean="0"/>
            <a:t>Maßnahmen und Aufgaben des Projektleiters (PL):</a:t>
          </a:r>
          <a:endParaRPr lang="de-DE"/>
        </a:p>
      </dgm:t>
    </dgm:pt>
    <dgm:pt modelId="{1F3B66E1-EB05-4A86-87D7-5CD83A42BED1}" type="parTrans" cxnId="{7E3D090F-98D2-4E94-8EDC-11ABEEFADB25}">
      <dgm:prSet/>
      <dgm:spPr/>
      <dgm:t>
        <a:bodyPr/>
        <a:lstStyle/>
        <a:p>
          <a:endParaRPr lang="de-DE"/>
        </a:p>
      </dgm:t>
    </dgm:pt>
    <dgm:pt modelId="{6C1C9658-93DB-4D29-9B30-F50E5AB2AF01}" type="sibTrans" cxnId="{7E3D090F-98D2-4E94-8EDC-11ABEEFADB25}">
      <dgm:prSet/>
      <dgm:spPr/>
      <dgm:t>
        <a:bodyPr/>
        <a:lstStyle/>
        <a:p>
          <a:endParaRPr lang="de-DE"/>
        </a:p>
      </dgm:t>
    </dgm:pt>
    <dgm:pt modelId="{6C5C1BB2-03D2-410D-9CB9-4172514E6FA3}">
      <dgm:prSet/>
      <dgm:spPr/>
      <dgm:t>
        <a:bodyPr/>
        <a:lstStyle/>
        <a:p>
          <a:pPr rtl="0"/>
          <a:r>
            <a:rPr lang="de-DE" smtClean="0"/>
            <a:t>Jeden Mittwoch nur Meeting</a:t>
          </a:r>
          <a:endParaRPr lang="de-DE"/>
        </a:p>
      </dgm:t>
    </dgm:pt>
    <dgm:pt modelId="{EB094610-2E8A-4178-80DC-AE959E8DBC90}" type="parTrans" cxnId="{75067D45-3FDC-4175-8001-6EB9E98163CE}">
      <dgm:prSet/>
      <dgm:spPr/>
      <dgm:t>
        <a:bodyPr/>
        <a:lstStyle/>
        <a:p>
          <a:endParaRPr lang="de-DE"/>
        </a:p>
      </dgm:t>
    </dgm:pt>
    <dgm:pt modelId="{C1847015-D0CE-4F5F-B22F-B0D830EF0D32}" type="sibTrans" cxnId="{75067D45-3FDC-4175-8001-6EB9E98163CE}">
      <dgm:prSet/>
      <dgm:spPr/>
      <dgm:t>
        <a:bodyPr/>
        <a:lstStyle/>
        <a:p>
          <a:endParaRPr lang="de-DE"/>
        </a:p>
      </dgm:t>
    </dgm:pt>
    <dgm:pt modelId="{75146ACF-13A5-4C1C-A46E-A3E227672211}">
      <dgm:prSet/>
      <dgm:spPr/>
      <dgm:t>
        <a:bodyPr/>
        <a:lstStyle/>
        <a:p>
          <a:pPr rtl="0"/>
          <a:r>
            <a:rPr lang="de-DE" smtClean="0"/>
            <a:t>Fester Meeting-Ablauf</a:t>
          </a:r>
          <a:endParaRPr lang="de-DE"/>
        </a:p>
      </dgm:t>
    </dgm:pt>
    <dgm:pt modelId="{A465106B-2859-433B-8438-AB149B02B83D}" type="parTrans" cxnId="{3353F059-346E-4D85-AAC6-3FE03B7A8844}">
      <dgm:prSet/>
      <dgm:spPr/>
      <dgm:t>
        <a:bodyPr/>
        <a:lstStyle/>
        <a:p>
          <a:endParaRPr lang="de-DE"/>
        </a:p>
      </dgm:t>
    </dgm:pt>
    <dgm:pt modelId="{C5D2D7B6-166D-4F52-A470-AAA14B5CC25D}" type="sibTrans" cxnId="{3353F059-346E-4D85-AAC6-3FE03B7A8844}">
      <dgm:prSet/>
      <dgm:spPr/>
      <dgm:t>
        <a:bodyPr/>
        <a:lstStyle/>
        <a:p>
          <a:endParaRPr lang="de-DE"/>
        </a:p>
      </dgm:t>
    </dgm:pt>
    <dgm:pt modelId="{68B4675F-4E89-438A-9862-8757A6687B1C}">
      <dgm:prSet/>
      <dgm:spPr/>
      <dgm:t>
        <a:bodyPr/>
        <a:lstStyle/>
        <a:p>
          <a:pPr rtl="0"/>
          <a:r>
            <a:rPr lang="de-DE" dirty="0" smtClean="0"/>
            <a:t>Tagesordnung ab Mo 20.00 Uhr fest</a:t>
          </a:r>
          <a:endParaRPr lang="de-DE" dirty="0"/>
        </a:p>
      </dgm:t>
    </dgm:pt>
    <dgm:pt modelId="{0D3D0E89-B584-4127-9AF5-0CD3961DA939}" type="parTrans" cxnId="{79FC9EEF-2BC6-4D31-BA7B-2C0E30ECBF99}">
      <dgm:prSet/>
      <dgm:spPr/>
      <dgm:t>
        <a:bodyPr/>
        <a:lstStyle/>
        <a:p>
          <a:endParaRPr lang="de-DE"/>
        </a:p>
      </dgm:t>
    </dgm:pt>
    <dgm:pt modelId="{8F98CAFC-70E3-452E-89BF-0CDAB71369D5}" type="sibTrans" cxnId="{79FC9EEF-2BC6-4D31-BA7B-2C0E30ECBF99}">
      <dgm:prSet/>
      <dgm:spPr/>
      <dgm:t>
        <a:bodyPr/>
        <a:lstStyle/>
        <a:p>
          <a:endParaRPr lang="de-DE"/>
        </a:p>
      </dgm:t>
    </dgm:pt>
    <dgm:pt modelId="{1904E73A-0795-4A6F-84E2-273239466473}">
      <dgm:prSet/>
      <dgm:spPr/>
      <dgm:t>
        <a:bodyPr/>
        <a:lstStyle/>
        <a:p>
          <a:pPr rtl="0"/>
          <a:r>
            <a:rPr lang="de-DE" dirty="0" smtClean="0"/>
            <a:t>Einteilung in Teams</a:t>
          </a:r>
          <a:endParaRPr lang="de-DE" dirty="0"/>
        </a:p>
      </dgm:t>
    </dgm:pt>
    <dgm:pt modelId="{1090C3FB-3CAF-4527-A5EB-46590EFC0797}" type="parTrans" cxnId="{419B2CE7-333B-4127-954E-F8CD83441E33}">
      <dgm:prSet/>
      <dgm:spPr/>
      <dgm:t>
        <a:bodyPr/>
        <a:lstStyle/>
        <a:p>
          <a:endParaRPr lang="de-DE"/>
        </a:p>
      </dgm:t>
    </dgm:pt>
    <dgm:pt modelId="{87BD79EE-A12E-477B-A365-876DF854F82A}" type="sibTrans" cxnId="{419B2CE7-333B-4127-954E-F8CD83441E33}">
      <dgm:prSet/>
      <dgm:spPr/>
      <dgm:t>
        <a:bodyPr/>
        <a:lstStyle/>
        <a:p>
          <a:endParaRPr lang="de-DE"/>
        </a:p>
      </dgm:t>
    </dgm:pt>
    <dgm:pt modelId="{39D2DDCE-93AB-4837-B597-8EABCED5C0CB}">
      <dgm:prSet/>
      <dgm:spPr/>
      <dgm:t>
        <a:bodyPr/>
        <a:lstStyle/>
        <a:p>
          <a:pPr rtl="0"/>
          <a:r>
            <a:rPr lang="de-DE" smtClean="0"/>
            <a:t>Aufteilung des Workloads in Arbeitspakete (später mehr)</a:t>
          </a:r>
          <a:endParaRPr lang="de-DE"/>
        </a:p>
      </dgm:t>
    </dgm:pt>
    <dgm:pt modelId="{3147C0D2-F93D-4560-AC94-40C35428CBE1}" type="parTrans" cxnId="{0333AA62-4AEA-4F13-8B81-8ED113643126}">
      <dgm:prSet/>
      <dgm:spPr/>
      <dgm:t>
        <a:bodyPr/>
        <a:lstStyle/>
        <a:p>
          <a:endParaRPr lang="de-DE"/>
        </a:p>
      </dgm:t>
    </dgm:pt>
    <dgm:pt modelId="{6431A2A2-9D59-4845-AB0E-2C4A7F2C7C98}" type="sibTrans" cxnId="{0333AA62-4AEA-4F13-8B81-8ED113643126}">
      <dgm:prSet/>
      <dgm:spPr/>
      <dgm:t>
        <a:bodyPr/>
        <a:lstStyle/>
        <a:p>
          <a:endParaRPr lang="de-DE"/>
        </a:p>
      </dgm:t>
    </dgm:pt>
    <dgm:pt modelId="{B337F84E-F74D-4CF4-9CE8-0872252FA00D}">
      <dgm:prSet/>
      <dgm:spPr/>
      <dgm:t>
        <a:bodyPr/>
        <a:lstStyle/>
        <a:p>
          <a:pPr rtl="0"/>
          <a:r>
            <a:rPr lang="de-DE" dirty="0" smtClean="0"/>
            <a:t>Teilteams (bzw. deren Leiter) stellen Fortschritt vor</a:t>
          </a:r>
          <a:endParaRPr lang="de-DE" dirty="0"/>
        </a:p>
      </dgm:t>
    </dgm:pt>
    <dgm:pt modelId="{5E53407D-4B53-4200-B9DC-42A6692266EF}" type="parTrans" cxnId="{E1FA4BA7-61DE-4F11-AFE3-4D6575BFC303}">
      <dgm:prSet/>
      <dgm:spPr/>
      <dgm:t>
        <a:bodyPr/>
        <a:lstStyle/>
        <a:p>
          <a:endParaRPr lang="de-DE"/>
        </a:p>
      </dgm:t>
    </dgm:pt>
    <dgm:pt modelId="{C0A6F112-4500-456F-A875-7A7B04A8EF24}" type="sibTrans" cxnId="{E1FA4BA7-61DE-4F11-AFE3-4D6575BFC303}">
      <dgm:prSet/>
      <dgm:spPr/>
      <dgm:t>
        <a:bodyPr/>
        <a:lstStyle/>
        <a:p>
          <a:endParaRPr lang="de-DE"/>
        </a:p>
      </dgm:t>
    </dgm:pt>
    <dgm:pt modelId="{80FF0A9A-7D9F-40B8-AF7B-0479674A3AB8}">
      <dgm:prSet/>
      <dgm:spPr/>
      <dgm:t>
        <a:bodyPr/>
        <a:lstStyle/>
        <a:p>
          <a:pPr rtl="0"/>
          <a:r>
            <a:rPr lang="de-DE" dirty="0" smtClean="0"/>
            <a:t>Ist/Soll-Vergleich</a:t>
          </a:r>
          <a:endParaRPr lang="de-DE" dirty="0"/>
        </a:p>
      </dgm:t>
    </dgm:pt>
    <dgm:pt modelId="{B8694DA2-9465-4843-A362-42DD0644418F}" type="parTrans" cxnId="{05011628-03D2-499E-BCBA-63056B570E3E}">
      <dgm:prSet/>
      <dgm:spPr/>
      <dgm:t>
        <a:bodyPr/>
        <a:lstStyle/>
        <a:p>
          <a:endParaRPr lang="de-DE"/>
        </a:p>
      </dgm:t>
    </dgm:pt>
    <dgm:pt modelId="{4987D676-DC4A-46D9-8B23-D058937A696E}" type="sibTrans" cxnId="{05011628-03D2-499E-BCBA-63056B570E3E}">
      <dgm:prSet/>
      <dgm:spPr/>
      <dgm:t>
        <a:bodyPr/>
        <a:lstStyle/>
        <a:p>
          <a:endParaRPr lang="de-DE"/>
        </a:p>
      </dgm:t>
    </dgm:pt>
    <dgm:pt modelId="{155BC8BA-F15E-4DE4-A2E9-925F481E2DBC}">
      <dgm:prSet/>
      <dgm:spPr/>
      <dgm:t>
        <a:bodyPr/>
        <a:lstStyle/>
        <a:p>
          <a:pPr rtl="0"/>
          <a:r>
            <a:rPr lang="de-DE" dirty="0" smtClean="0"/>
            <a:t>Ansprechen von Problem/Lösungsvorschlägen</a:t>
          </a:r>
          <a:endParaRPr lang="de-DE" dirty="0"/>
        </a:p>
      </dgm:t>
    </dgm:pt>
    <dgm:pt modelId="{D67B2D62-ACA1-4956-8A5A-2F1B7232C0B3}" type="parTrans" cxnId="{2BE715E1-5067-419E-9A17-10E872DE375B}">
      <dgm:prSet/>
      <dgm:spPr/>
      <dgm:t>
        <a:bodyPr/>
        <a:lstStyle/>
        <a:p>
          <a:endParaRPr lang="de-DE"/>
        </a:p>
      </dgm:t>
    </dgm:pt>
    <dgm:pt modelId="{B6C0C71D-06D8-481B-8884-2E94138543AF}" type="sibTrans" cxnId="{2BE715E1-5067-419E-9A17-10E872DE375B}">
      <dgm:prSet/>
      <dgm:spPr/>
      <dgm:t>
        <a:bodyPr/>
        <a:lstStyle/>
        <a:p>
          <a:endParaRPr lang="de-DE"/>
        </a:p>
      </dgm:t>
    </dgm:pt>
    <dgm:pt modelId="{4575A7E2-9089-4B1D-ADF9-CCC9EE03B863}">
      <dgm:prSet/>
      <dgm:spPr/>
      <dgm:t>
        <a:bodyPr/>
        <a:lstStyle/>
        <a:p>
          <a:pPr rtl="0"/>
          <a:r>
            <a:rPr lang="de-DE" dirty="0" smtClean="0"/>
            <a:t>PL moderiert und protokolliert</a:t>
          </a:r>
          <a:endParaRPr lang="de-DE" dirty="0"/>
        </a:p>
      </dgm:t>
    </dgm:pt>
    <dgm:pt modelId="{8511D5E3-FAEA-4F4E-B4D6-40FA01D50026}" type="parTrans" cxnId="{DDA59449-EA3B-43A8-ADC1-72F4BA2AA01A}">
      <dgm:prSet/>
      <dgm:spPr/>
      <dgm:t>
        <a:bodyPr/>
        <a:lstStyle/>
        <a:p>
          <a:endParaRPr lang="de-DE"/>
        </a:p>
      </dgm:t>
    </dgm:pt>
    <dgm:pt modelId="{CFAD95AA-17AE-4A55-A0AB-79E921680063}" type="sibTrans" cxnId="{DDA59449-EA3B-43A8-ADC1-72F4BA2AA01A}">
      <dgm:prSet/>
      <dgm:spPr/>
      <dgm:t>
        <a:bodyPr/>
        <a:lstStyle/>
        <a:p>
          <a:endParaRPr lang="de-DE"/>
        </a:p>
      </dgm:t>
    </dgm:pt>
    <dgm:pt modelId="{99784532-CE16-42C6-A285-B5DB3F069710}">
      <dgm:prSet/>
      <dgm:spPr/>
      <dgm:t>
        <a:bodyPr/>
        <a:lstStyle/>
        <a:p>
          <a:pPr rtl="0"/>
          <a:r>
            <a:rPr lang="de-DE" dirty="0" smtClean="0"/>
            <a:t>Protokoll am selben Tag für alle zugänglich</a:t>
          </a:r>
          <a:endParaRPr lang="de-DE" dirty="0"/>
        </a:p>
      </dgm:t>
    </dgm:pt>
    <dgm:pt modelId="{05ACBC3E-6E5B-48C0-876E-486ED903C82E}" type="parTrans" cxnId="{B793A83E-60E6-4733-96BB-755A4092399C}">
      <dgm:prSet/>
      <dgm:spPr/>
      <dgm:t>
        <a:bodyPr/>
        <a:lstStyle/>
        <a:p>
          <a:endParaRPr lang="de-DE"/>
        </a:p>
      </dgm:t>
    </dgm:pt>
    <dgm:pt modelId="{75B76C2A-7ACA-4426-99E4-0411FC9028FB}" type="sibTrans" cxnId="{B793A83E-60E6-4733-96BB-755A4092399C}">
      <dgm:prSet/>
      <dgm:spPr/>
      <dgm:t>
        <a:bodyPr/>
        <a:lstStyle/>
        <a:p>
          <a:endParaRPr lang="de-DE"/>
        </a:p>
      </dgm:t>
    </dgm:pt>
    <dgm:pt modelId="{0504DBC1-779B-4A09-89B3-AF6324501191}">
      <dgm:prSet/>
      <dgm:spPr/>
      <dgm:t>
        <a:bodyPr/>
        <a:lstStyle/>
        <a:p>
          <a:pPr rtl="0"/>
          <a:r>
            <a:rPr lang="de-DE" dirty="0" smtClean="0"/>
            <a:t>Planung für die nächste Woche</a:t>
          </a:r>
          <a:endParaRPr lang="de-DE" dirty="0"/>
        </a:p>
      </dgm:t>
    </dgm:pt>
    <dgm:pt modelId="{4C324174-1D67-493F-8443-833159631CD3}" type="parTrans" cxnId="{81813724-BDD8-427D-A1BB-8B229318A1F2}">
      <dgm:prSet/>
      <dgm:spPr/>
      <dgm:t>
        <a:bodyPr/>
        <a:lstStyle/>
        <a:p>
          <a:endParaRPr lang="de-DE"/>
        </a:p>
      </dgm:t>
    </dgm:pt>
    <dgm:pt modelId="{B51AADC6-7AF2-40AA-BDFB-9BC30A45923A}" type="sibTrans" cxnId="{81813724-BDD8-427D-A1BB-8B229318A1F2}">
      <dgm:prSet/>
      <dgm:spPr/>
      <dgm:t>
        <a:bodyPr/>
        <a:lstStyle/>
        <a:p>
          <a:endParaRPr lang="de-DE"/>
        </a:p>
      </dgm:t>
    </dgm:pt>
    <dgm:pt modelId="{68718A3A-AF67-4E28-A520-E6F14804B998}">
      <dgm:prSet/>
      <dgm:spPr/>
      <dgm:t>
        <a:bodyPr/>
        <a:lstStyle/>
        <a:p>
          <a:pPr rtl="0"/>
          <a:r>
            <a:rPr lang="de-DE" dirty="0" smtClean="0"/>
            <a:t>Risikoanalyse</a:t>
          </a:r>
          <a:endParaRPr lang="de-DE" dirty="0"/>
        </a:p>
      </dgm:t>
    </dgm:pt>
    <dgm:pt modelId="{D81DD43E-E0C2-4817-8B1B-67C92FA38E43}" type="parTrans" cxnId="{EF5BF4AD-A03C-47D1-AD3A-274EFAEE38C1}">
      <dgm:prSet/>
      <dgm:spPr/>
      <dgm:t>
        <a:bodyPr/>
        <a:lstStyle/>
        <a:p>
          <a:endParaRPr lang="de-DE"/>
        </a:p>
      </dgm:t>
    </dgm:pt>
    <dgm:pt modelId="{B2947B3C-7D18-4574-9DEC-203A6B827B66}" type="sibTrans" cxnId="{EF5BF4AD-A03C-47D1-AD3A-274EFAEE38C1}">
      <dgm:prSet/>
      <dgm:spPr/>
      <dgm:t>
        <a:bodyPr/>
        <a:lstStyle/>
        <a:p>
          <a:endParaRPr lang="de-DE"/>
        </a:p>
      </dgm:t>
    </dgm:pt>
    <dgm:pt modelId="{BC0669F3-8DD9-4E19-9CA1-279C5B480C86}" type="pres">
      <dgm:prSet presAssocID="{80C4C692-5DC2-4A81-A664-2C5ED33C9C7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82C58F1-58C8-43A7-9CD6-8AAF1A3D7EE6}" type="pres">
      <dgm:prSet presAssocID="{1CDE85D6-23DA-41E5-B489-26E60D9885D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93867B5-1B91-4CF3-8048-4F5AE65BEBB2}" type="pres">
      <dgm:prSet presAssocID="{1CDE85D6-23DA-41E5-B489-26E60D9885D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FC4E72D-3FDD-4318-B773-3248F865DCCA}" type="presOf" srcId="{1CDE85D6-23DA-41E5-B489-26E60D9885D9}" destId="{382C58F1-58C8-43A7-9CD6-8AAF1A3D7EE6}" srcOrd="0" destOrd="0" presId="urn:microsoft.com/office/officeart/2005/8/layout/vList2"/>
    <dgm:cxn modelId="{070C6EE6-DC90-43B7-920D-D75DD8FB74A6}" type="presOf" srcId="{6C5C1BB2-03D2-410D-9CB9-4172514E6FA3}" destId="{F93867B5-1B91-4CF3-8048-4F5AE65BEBB2}" srcOrd="0" destOrd="0" presId="urn:microsoft.com/office/officeart/2005/8/layout/vList2"/>
    <dgm:cxn modelId="{DDA59449-EA3B-43A8-ADC1-72F4BA2AA01A}" srcId="{1CDE85D6-23DA-41E5-B489-26E60D9885D9}" destId="{4575A7E2-9089-4B1D-ADF9-CCC9EE03B863}" srcOrd="9" destOrd="0" parTransId="{8511D5E3-FAEA-4F4E-B4D6-40FA01D50026}" sibTransId="{CFAD95AA-17AE-4A55-A0AB-79E921680063}"/>
    <dgm:cxn modelId="{8A3EEB7D-A061-40C3-A2DB-F81BCDA2AB7B}" type="presOf" srcId="{4575A7E2-9089-4B1D-ADF9-CCC9EE03B863}" destId="{F93867B5-1B91-4CF3-8048-4F5AE65BEBB2}" srcOrd="0" destOrd="9" presId="urn:microsoft.com/office/officeart/2005/8/layout/vList2"/>
    <dgm:cxn modelId="{05011628-03D2-499E-BCBA-63056B570E3E}" srcId="{1CDE85D6-23DA-41E5-B489-26E60D9885D9}" destId="{80FF0A9A-7D9F-40B8-AF7B-0479674A3AB8}" srcOrd="6" destOrd="0" parTransId="{B8694DA2-9465-4843-A362-42DD0644418F}" sibTransId="{4987D676-DC4A-46D9-8B23-D058937A696E}"/>
    <dgm:cxn modelId="{DBD1D7EA-D487-40B8-BFFD-DC97A155E6BE}" type="presOf" srcId="{80FF0A9A-7D9F-40B8-AF7B-0479674A3AB8}" destId="{F93867B5-1B91-4CF3-8048-4F5AE65BEBB2}" srcOrd="0" destOrd="6" presId="urn:microsoft.com/office/officeart/2005/8/layout/vList2"/>
    <dgm:cxn modelId="{79FC9EEF-2BC6-4D31-BA7B-2C0E30ECBF99}" srcId="{1CDE85D6-23DA-41E5-B489-26E60D9885D9}" destId="{68B4675F-4E89-438A-9862-8757A6687B1C}" srcOrd="2" destOrd="0" parTransId="{0D3D0E89-B584-4127-9AF5-0CD3961DA939}" sibTransId="{8F98CAFC-70E3-452E-89BF-0CDAB71369D5}"/>
    <dgm:cxn modelId="{3353F059-346E-4D85-AAC6-3FE03B7A8844}" srcId="{1CDE85D6-23DA-41E5-B489-26E60D9885D9}" destId="{75146ACF-13A5-4C1C-A46E-A3E227672211}" srcOrd="1" destOrd="0" parTransId="{A465106B-2859-433B-8438-AB149B02B83D}" sibTransId="{C5D2D7B6-166D-4F52-A470-AAA14B5CC25D}"/>
    <dgm:cxn modelId="{7E3D090F-98D2-4E94-8EDC-11ABEEFADB25}" srcId="{80C4C692-5DC2-4A81-A664-2C5ED33C9C7D}" destId="{1CDE85D6-23DA-41E5-B489-26E60D9885D9}" srcOrd="0" destOrd="0" parTransId="{1F3B66E1-EB05-4A86-87D7-5CD83A42BED1}" sibTransId="{6C1C9658-93DB-4D29-9B30-F50E5AB2AF01}"/>
    <dgm:cxn modelId="{B793A83E-60E6-4733-96BB-755A4092399C}" srcId="{1CDE85D6-23DA-41E5-B489-26E60D9885D9}" destId="{99784532-CE16-42C6-A285-B5DB3F069710}" srcOrd="10" destOrd="0" parTransId="{05ACBC3E-6E5B-48C0-876E-486ED903C82E}" sibTransId="{75B76C2A-7ACA-4426-99E4-0411FC9028FB}"/>
    <dgm:cxn modelId="{81813724-BDD8-427D-A1BB-8B229318A1F2}" srcId="{1CDE85D6-23DA-41E5-B489-26E60D9885D9}" destId="{0504DBC1-779B-4A09-89B3-AF6324501191}" srcOrd="11" destOrd="0" parTransId="{4C324174-1D67-493F-8443-833159631CD3}" sibTransId="{B51AADC6-7AF2-40AA-BDFB-9BC30A45923A}"/>
    <dgm:cxn modelId="{0E032B47-3471-48DD-A6DA-199AA43EA635}" type="presOf" srcId="{0504DBC1-779B-4A09-89B3-AF6324501191}" destId="{F93867B5-1B91-4CF3-8048-4F5AE65BEBB2}" srcOrd="0" destOrd="11" presId="urn:microsoft.com/office/officeart/2005/8/layout/vList2"/>
    <dgm:cxn modelId="{428FFCAD-73C5-44C0-86CD-29376503F784}" type="presOf" srcId="{68B4675F-4E89-438A-9862-8757A6687B1C}" destId="{F93867B5-1B91-4CF3-8048-4F5AE65BEBB2}" srcOrd="0" destOrd="2" presId="urn:microsoft.com/office/officeart/2005/8/layout/vList2"/>
    <dgm:cxn modelId="{481C6A5A-AC15-4772-AB82-4F7E0D7C9B3E}" type="presOf" srcId="{39D2DDCE-93AB-4837-B597-8EABCED5C0CB}" destId="{F93867B5-1B91-4CF3-8048-4F5AE65BEBB2}" srcOrd="0" destOrd="4" presId="urn:microsoft.com/office/officeart/2005/8/layout/vList2"/>
    <dgm:cxn modelId="{CB7EC877-4481-497A-AD68-67C499C2DBAC}" type="presOf" srcId="{155BC8BA-F15E-4DE4-A2E9-925F481E2DBC}" destId="{F93867B5-1B91-4CF3-8048-4F5AE65BEBB2}" srcOrd="0" destOrd="8" presId="urn:microsoft.com/office/officeart/2005/8/layout/vList2"/>
    <dgm:cxn modelId="{FE3E2C7F-BF7A-45B1-9147-4FCD2D6CCCAE}" type="presOf" srcId="{80C4C692-5DC2-4A81-A664-2C5ED33C9C7D}" destId="{BC0669F3-8DD9-4E19-9CA1-279C5B480C86}" srcOrd="0" destOrd="0" presId="urn:microsoft.com/office/officeart/2005/8/layout/vList2"/>
    <dgm:cxn modelId="{447455E3-214A-4F1E-A2E9-948ED79EDD4F}" type="presOf" srcId="{75146ACF-13A5-4C1C-A46E-A3E227672211}" destId="{F93867B5-1B91-4CF3-8048-4F5AE65BEBB2}" srcOrd="0" destOrd="1" presId="urn:microsoft.com/office/officeart/2005/8/layout/vList2"/>
    <dgm:cxn modelId="{09AA173E-777B-47A7-B9F3-E4D9A6FB3E9A}" type="presOf" srcId="{99784532-CE16-42C6-A285-B5DB3F069710}" destId="{F93867B5-1B91-4CF3-8048-4F5AE65BEBB2}" srcOrd="0" destOrd="10" presId="urn:microsoft.com/office/officeart/2005/8/layout/vList2"/>
    <dgm:cxn modelId="{9095A051-7965-474F-869C-57D84BC2C0C0}" type="presOf" srcId="{68718A3A-AF67-4E28-A520-E6F14804B998}" destId="{F93867B5-1B91-4CF3-8048-4F5AE65BEBB2}" srcOrd="0" destOrd="7" presId="urn:microsoft.com/office/officeart/2005/8/layout/vList2"/>
    <dgm:cxn modelId="{0333AA62-4AEA-4F13-8B81-8ED113643126}" srcId="{1CDE85D6-23DA-41E5-B489-26E60D9885D9}" destId="{39D2DDCE-93AB-4837-B597-8EABCED5C0CB}" srcOrd="4" destOrd="0" parTransId="{3147C0D2-F93D-4560-AC94-40C35428CBE1}" sibTransId="{6431A2A2-9D59-4845-AB0E-2C4A7F2C7C98}"/>
    <dgm:cxn modelId="{75067D45-3FDC-4175-8001-6EB9E98163CE}" srcId="{1CDE85D6-23DA-41E5-B489-26E60D9885D9}" destId="{6C5C1BB2-03D2-410D-9CB9-4172514E6FA3}" srcOrd="0" destOrd="0" parTransId="{EB094610-2E8A-4178-80DC-AE959E8DBC90}" sibTransId="{C1847015-D0CE-4F5F-B22F-B0D830EF0D32}"/>
    <dgm:cxn modelId="{419B2CE7-333B-4127-954E-F8CD83441E33}" srcId="{1CDE85D6-23DA-41E5-B489-26E60D9885D9}" destId="{1904E73A-0795-4A6F-84E2-273239466473}" srcOrd="3" destOrd="0" parTransId="{1090C3FB-3CAF-4527-A5EB-46590EFC0797}" sibTransId="{87BD79EE-A12E-477B-A365-876DF854F82A}"/>
    <dgm:cxn modelId="{EF5BF4AD-A03C-47D1-AD3A-274EFAEE38C1}" srcId="{1CDE85D6-23DA-41E5-B489-26E60D9885D9}" destId="{68718A3A-AF67-4E28-A520-E6F14804B998}" srcOrd="7" destOrd="0" parTransId="{D81DD43E-E0C2-4817-8B1B-67C92FA38E43}" sibTransId="{B2947B3C-7D18-4574-9DEC-203A6B827B66}"/>
    <dgm:cxn modelId="{2BE715E1-5067-419E-9A17-10E872DE375B}" srcId="{1CDE85D6-23DA-41E5-B489-26E60D9885D9}" destId="{155BC8BA-F15E-4DE4-A2E9-925F481E2DBC}" srcOrd="8" destOrd="0" parTransId="{D67B2D62-ACA1-4956-8A5A-2F1B7232C0B3}" sibTransId="{B6C0C71D-06D8-481B-8884-2E94138543AF}"/>
    <dgm:cxn modelId="{58271C23-74A1-4C9C-AC7B-CA6EA86D5EFC}" type="presOf" srcId="{1904E73A-0795-4A6F-84E2-273239466473}" destId="{F93867B5-1B91-4CF3-8048-4F5AE65BEBB2}" srcOrd="0" destOrd="3" presId="urn:microsoft.com/office/officeart/2005/8/layout/vList2"/>
    <dgm:cxn modelId="{E1FA4BA7-61DE-4F11-AFE3-4D6575BFC303}" srcId="{1CDE85D6-23DA-41E5-B489-26E60D9885D9}" destId="{B337F84E-F74D-4CF4-9CE8-0872252FA00D}" srcOrd="5" destOrd="0" parTransId="{5E53407D-4B53-4200-B9DC-42A6692266EF}" sibTransId="{C0A6F112-4500-456F-A875-7A7B04A8EF24}"/>
    <dgm:cxn modelId="{B2EBD8E2-1BE6-4E27-A3EA-4BC6B923A689}" type="presOf" srcId="{B337F84E-F74D-4CF4-9CE8-0872252FA00D}" destId="{F93867B5-1B91-4CF3-8048-4F5AE65BEBB2}" srcOrd="0" destOrd="5" presId="urn:microsoft.com/office/officeart/2005/8/layout/vList2"/>
    <dgm:cxn modelId="{24821AC8-5B54-41BE-8BC3-DA18438A4B0A}" type="presParOf" srcId="{BC0669F3-8DD9-4E19-9CA1-279C5B480C86}" destId="{382C58F1-58C8-43A7-9CD6-8AAF1A3D7EE6}" srcOrd="0" destOrd="0" presId="urn:microsoft.com/office/officeart/2005/8/layout/vList2"/>
    <dgm:cxn modelId="{EE64167C-0157-4248-AA57-F430FB45E060}" type="presParOf" srcId="{BC0669F3-8DD9-4E19-9CA1-279C5B480C86}" destId="{F93867B5-1B91-4CF3-8048-4F5AE65BEBB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BC99AC-85D0-4596-AA26-91485498E41D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E271229C-A9BB-4125-8AE3-9556CED6034C}">
      <dgm:prSet/>
      <dgm:spPr/>
      <dgm:t>
        <a:bodyPr/>
        <a:lstStyle/>
        <a:p>
          <a:pPr rtl="0"/>
          <a:r>
            <a:rPr lang="de-DE" b="1" smtClean="0"/>
            <a:t>Um Zeit zu sparen bzw. auf zu holen:</a:t>
          </a:r>
          <a:endParaRPr lang="de-DE"/>
        </a:p>
      </dgm:t>
    </dgm:pt>
    <dgm:pt modelId="{D2E00059-EF88-451D-93C0-836337701D51}" type="parTrans" cxnId="{2D0E9BAB-9DB5-4541-8A42-86F95C04216A}">
      <dgm:prSet/>
      <dgm:spPr/>
      <dgm:t>
        <a:bodyPr/>
        <a:lstStyle/>
        <a:p>
          <a:endParaRPr lang="de-DE"/>
        </a:p>
      </dgm:t>
    </dgm:pt>
    <dgm:pt modelId="{D0D4C828-DEF6-496B-BD39-3B41E6154562}" type="sibTrans" cxnId="{2D0E9BAB-9DB5-4541-8A42-86F95C04216A}">
      <dgm:prSet/>
      <dgm:spPr/>
      <dgm:t>
        <a:bodyPr/>
        <a:lstStyle/>
        <a:p>
          <a:endParaRPr lang="de-DE"/>
        </a:p>
      </dgm:t>
    </dgm:pt>
    <dgm:pt modelId="{644CD288-C0AB-443F-A9B8-685C409C5CA7}">
      <dgm:prSet/>
      <dgm:spPr/>
      <dgm:t>
        <a:bodyPr/>
        <a:lstStyle/>
        <a:p>
          <a:pPr rtl="0"/>
          <a:r>
            <a:rPr lang="de-DE" dirty="0" smtClean="0"/>
            <a:t>Identifizierung der wichtigsten Aufgaben (PL)</a:t>
          </a:r>
          <a:endParaRPr lang="de-DE" dirty="0"/>
        </a:p>
      </dgm:t>
    </dgm:pt>
    <dgm:pt modelId="{8E3C35F0-8317-498A-83B2-2D2836C975D0}" type="parTrans" cxnId="{82BFF803-A99B-4575-8DBB-1F753AE6CEBB}">
      <dgm:prSet/>
      <dgm:spPr/>
      <dgm:t>
        <a:bodyPr/>
        <a:lstStyle/>
        <a:p>
          <a:endParaRPr lang="de-DE"/>
        </a:p>
      </dgm:t>
    </dgm:pt>
    <dgm:pt modelId="{E055546A-6BE6-4310-AE8C-4A61D156DCFF}" type="sibTrans" cxnId="{82BFF803-A99B-4575-8DBB-1F753AE6CEBB}">
      <dgm:prSet/>
      <dgm:spPr/>
      <dgm:t>
        <a:bodyPr/>
        <a:lstStyle/>
        <a:p>
          <a:endParaRPr lang="de-DE"/>
        </a:p>
      </dgm:t>
    </dgm:pt>
    <dgm:pt modelId="{F3821A6A-C2E9-4F38-9000-3C758E0AA16E}">
      <dgm:prSet/>
      <dgm:spPr/>
      <dgm:t>
        <a:bodyPr/>
        <a:lstStyle/>
        <a:p>
          <a:pPr rtl="0"/>
          <a:r>
            <a:rPr lang="de-DE" smtClean="0"/>
            <a:t>Zuordnung Team </a:t>
          </a:r>
          <a:r>
            <a:rPr lang="de-DE" smtClean="0">
              <a:sym typeface="Wingdings"/>
            </a:rPr>
            <a:t></a:t>
          </a:r>
          <a:r>
            <a:rPr lang="de-DE" smtClean="0"/>
            <a:t> Aufgabe  </a:t>
          </a:r>
          <a:endParaRPr lang="de-DE"/>
        </a:p>
      </dgm:t>
    </dgm:pt>
    <dgm:pt modelId="{41FC44B6-430E-473C-8257-71A83B069CED}" type="parTrans" cxnId="{871717CB-D79B-4335-A174-F4D094B2E718}">
      <dgm:prSet/>
      <dgm:spPr/>
      <dgm:t>
        <a:bodyPr/>
        <a:lstStyle/>
        <a:p>
          <a:endParaRPr lang="de-DE"/>
        </a:p>
      </dgm:t>
    </dgm:pt>
    <dgm:pt modelId="{FC927056-A161-4CA7-90BC-7981399DE587}" type="sibTrans" cxnId="{871717CB-D79B-4335-A174-F4D094B2E718}">
      <dgm:prSet/>
      <dgm:spPr/>
      <dgm:t>
        <a:bodyPr/>
        <a:lstStyle/>
        <a:p>
          <a:endParaRPr lang="de-DE"/>
        </a:p>
      </dgm:t>
    </dgm:pt>
    <dgm:pt modelId="{EE915986-B2A9-4AFC-BEB3-52265D85205D}">
      <dgm:prSet/>
      <dgm:spPr/>
      <dgm:t>
        <a:bodyPr/>
        <a:lstStyle/>
        <a:p>
          <a:pPr rtl="0"/>
          <a:r>
            <a:rPr lang="de-DE" smtClean="0"/>
            <a:t>Teams können sich voll und ganz auf eine Aufgabe konzentrieren</a:t>
          </a:r>
          <a:endParaRPr lang="de-DE"/>
        </a:p>
      </dgm:t>
    </dgm:pt>
    <dgm:pt modelId="{A4D8CB0E-BC70-48CE-A47B-13DD5D26B1BF}" type="parTrans" cxnId="{2696F952-D80D-4DB6-8835-688896090A3A}">
      <dgm:prSet/>
      <dgm:spPr/>
      <dgm:t>
        <a:bodyPr/>
        <a:lstStyle/>
        <a:p>
          <a:endParaRPr lang="de-DE"/>
        </a:p>
      </dgm:t>
    </dgm:pt>
    <dgm:pt modelId="{01C0230E-7193-4999-9828-863437B8AECB}" type="sibTrans" cxnId="{2696F952-D80D-4DB6-8835-688896090A3A}">
      <dgm:prSet/>
      <dgm:spPr/>
      <dgm:t>
        <a:bodyPr/>
        <a:lstStyle/>
        <a:p>
          <a:endParaRPr lang="de-DE"/>
        </a:p>
      </dgm:t>
    </dgm:pt>
    <dgm:pt modelId="{44A697AB-1B11-44AE-87EF-D05CCAC1AA01}">
      <dgm:prSet/>
      <dgm:spPr/>
      <dgm:t>
        <a:bodyPr/>
        <a:lstStyle/>
        <a:p>
          <a:pPr rtl="0"/>
          <a:r>
            <a:rPr lang="de-DE" b="1" smtClean="0"/>
            <a:t>Planung</a:t>
          </a:r>
          <a:endParaRPr lang="de-DE"/>
        </a:p>
      </dgm:t>
    </dgm:pt>
    <dgm:pt modelId="{ECFE303C-4F29-4BC7-8FD7-50FE6E269C78}" type="parTrans" cxnId="{571E7ED3-F9BC-4EE0-95A5-810D7CD26B22}">
      <dgm:prSet/>
      <dgm:spPr/>
      <dgm:t>
        <a:bodyPr/>
        <a:lstStyle/>
        <a:p>
          <a:endParaRPr lang="de-DE"/>
        </a:p>
      </dgm:t>
    </dgm:pt>
    <dgm:pt modelId="{4404F583-F4E5-4752-B54D-73B35B210E2E}" type="sibTrans" cxnId="{571E7ED3-F9BC-4EE0-95A5-810D7CD26B22}">
      <dgm:prSet/>
      <dgm:spPr/>
      <dgm:t>
        <a:bodyPr/>
        <a:lstStyle/>
        <a:p>
          <a:endParaRPr lang="de-DE"/>
        </a:p>
      </dgm:t>
    </dgm:pt>
    <dgm:pt modelId="{5BFE8EFB-4231-4DA7-B7DA-55D239C6218F}">
      <dgm:prSet/>
      <dgm:spPr/>
      <dgm:t>
        <a:bodyPr/>
        <a:lstStyle/>
        <a:p>
          <a:pPr rtl="0"/>
          <a:r>
            <a:rPr lang="de-DE" smtClean="0"/>
            <a:t>PL </a:t>
          </a:r>
          <a:endParaRPr lang="de-DE"/>
        </a:p>
      </dgm:t>
    </dgm:pt>
    <dgm:pt modelId="{DF132607-9BDF-42A4-A1DD-DF394D686DC9}" type="parTrans" cxnId="{B5C62C51-6927-481A-82ED-2E6D8DF10EA9}">
      <dgm:prSet/>
      <dgm:spPr/>
      <dgm:t>
        <a:bodyPr/>
        <a:lstStyle/>
        <a:p>
          <a:endParaRPr lang="de-DE"/>
        </a:p>
      </dgm:t>
    </dgm:pt>
    <dgm:pt modelId="{AD22CE4A-37D4-4EA0-B882-609A133CC73C}" type="sibTrans" cxnId="{B5C62C51-6927-481A-82ED-2E6D8DF10EA9}">
      <dgm:prSet/>
      <dgm:spPr/>
      <dgm:t>
        <a:bodyPr/>
        <a:lstStyle/>
        <a:p>
          <a:endParaRPr lang="de-DE"/>
        </a:p>
      </dgm:t>
    </dgm:pt>
    <dgm:pt modelId="{0FFDA8B2-4C20-4728-B084-7432356E4DA7}">
      <dgm:prSet/>
      <dgm:spPr/>
      <dgm:t>
        <a:bodyPr/>
        <a:lstStyle/>
        <a:p>
          <a:pPr rtl="0"/>
          <a:r>
            <a:rPr lang="de-DE" smtClean="0"/>
            <a:t>teilt Aufgaben in Arbeitspakete ein</a:t>
          </a:r>
          <a:endParaRPr lang="de-DE"/>
        </a:p>
      </dgm:t>
    </dgm:pt>
    <dgm:pt modelId="{EE0801EF-F8B3-48C6-9F63-8C785B5148F4}" type="parTrans" cxnId="{DFD74349-4ADD-41DF-AC57-E7D4427BD97D}">
      <dgm:prSet/>
      <dgm:spPr/>
      <dgm:t>
        <a:bodyPr/>
        <a:lstStyle/>
        <a:p>
          <a:endParaRPr lang="de-DE"/>
        </a:p>
      </dgm:t>
    </dgm:pt>
    <dgm:pt modelId="{E7CE015D-43FB-4CC8-A523-A86EE38C2271}" type="sibTrans" cxnId="{DFD74349-4ADD-41DF-AC57-E7D4427BD97D}">
      <dgm:prSet/>
      <dgm:spPr/>
      <dgm:t>
        <a:bodyPr/>
        <a:lstStyle/>
        <a:p>
          <a:endParaRPr lang="de-DE"/>
        </a:p>
      </dgm:t>
    </dgm:pt>
    <dgm:pt modelId="{D70CFBD5-C21C-45E9-B58F-A7506F208B6C}">
      <dgm:prSet/>
      <dgm:spPr/>
      <dgm:t>
        <a:bodyPr/>
        <a:lstStyle/>
        <a:p>
          <a:pPr rtl="0"/>
          <a:r>
            <a:rPr lang="de-DE" smtClean="0"/>
            <a:t>Verplant Ressourcen </a:t>
          </a:r>
          <a:endParaRPr lang="de-DE"/>
        </a:p>
      </dgm:t>
    </dgm:pt>
    <dgm:pt modelId="{67E10F0F-4D84-4B95-BE4E-048B87BE3B86}" type="parTrans" cxnId="{73B5572C-CDC6-440E-9581-7A0A3BFBA862}">
      <dgm:prSet/>
      <dgm:spPr/>
      <dgm:t>
        <a:bodyPr/>
        <a:lstStyle/>
        <a:p>
          <a:endParaRPr lang="de-DE"/>
        </a:p>
      </dgm:t>
    </dgm:pt>
    <dgm:pt modelId="{6AFD4F0C-BC44-4A01-BB6C-4E6776D46E03}" type="sibTrans" cxnId="{73B5572C-CDC6-440E-9581-7A0A3BFBA862}">
      <dgm:prSet/>
      <dgm:spPr/>
      <dgm:t>
        <a:bodyPr/>
        <a:lstStyle/>
        <a:p>
          <a:endParaRPr lang="de-DE"/>
        </a:p>
      </dgm:t>
    </dgm:pt>
    <dgm:pt modelId="{957E1FB6-6F13-410B-A80C-37BDF7FBBDB2}">
      <dgm:prSet/>
      <dgm:spPr/>
      <dgm:t>
        <a:bodyPr/>
        <a:lstStyle/>
        <a:p>
          <a:pPr rtl="0"/>
          <a:r>
            <a:rPr lang="de-DE" smtClean="0"/>
            <a:t>Gibt Deadlines vor</a:t>
          </a:r>
          <a:endParaRPr lang="de-DE"/>
        </a:p>
      </dgm:t>
    </dgm:pt>
    <dgm:pt modelId="{94321125-9FDA-4DF7-A78C-5184B0767602}" type="parTrans" cxnId="{7F91242D-2C1A-4179-86BD-24ABCEF61912}">
      <dgm:prSet/>
      <dgm:spPr/>
      <dgm:t>
        <a:bodyPr/>
        <a:lstStyle/>
        <a:p>
          <a:endParaRPr lang="de-DE"/>
        </a:p>
      </dgm:t>
    </dgm:pt>
    <dgm:pt modelId="{2CABD1EC-9D59-442E-8308-19BB17B008B1}" type="sibTrans" cxnId="{7F91242D-2C1A-4179-86BD-24ABCEF61912}">
      <dgm:prSet/>
      <dgm:spPr/>
      <dgm:t>
        <a:bodyPr/>
        <a:lstStyle/>
        <a:p>
          <a:endParaRPr lang="de-DE"/>
        </a:p>
      </dgm:t>
    </dgm:pt>
    <dgm:pt modelId="{E280EC0E-3387-4335-8FE5-9997EBB94B74}">
      <dgm:prSet/>
      <dgm:spPr/>
      <dgm:t>
        <a:bodyPr/>
        <a:lstStyle/>
        <a:p>
          <a:pPr rtl="0"/>
          <a:r>
            <a:rPr lang="de-DE" smtClean="0"/>
            <a:t>Team</a:t>
          </a:r>
          <a:endParaRPr lang="de-DE"/>
        </a:p>
      </dgm:t>
    </dgm:pt>
    <dgm:pt modelId="{FCEDC637-5DB8-495C-AFE6-1E30665CCD69}" type="parTrans" cxnId="{0D10726C-E4D2-4EC0-9F84-6ED3B20416CD}">
      <dgm:prSet/>
      <dgm:spPr/>
      <dgm:t>
        <a:bodyPr/>
        <a:lstStyle/>
        <a:p>
          <a:endParaRPr lang="de-DE"/>
        </a:p>
      </dgm:t>
    </dgm:pt>
    <dgm:pt modelId="{6CEC6CDC-071E-4B3C-B995-D1378AD3214D}" type="sibTrans" cxnId="{0D10726C-E4D2-4EC0-9F84-6ED3B20416CD}">
      <dgm:prSet/>
      <dgm:spPr/>
      <dgm:t>
        <a:bodyPr/>
        <a:lstStyle/>
        <a:p>
          <a:endParaRPr lang="de-DE"/>
        </a:p>
      </dgm:t>
    </dgm:pt>
    <dgm:pt modelId="{CB64FB24-EBC2-418B-8084-C8C572E6CFAC}">
      <dgm:prSet/>
      <dgm:spPr/>
      <dgm:t>
        <a:bodyPr/>
        <a:lstStyle/>
        <a:p>
          <a:pPr rtl="0"/>
          <a:r>
            <a:rPr lang="de-DE" smtClean="0"/>
            <a:t>Muss nicht immer aus den selben Personen bestehen</a:t>
          </a:r>
          <a:endParaRPr lang="de-DE"/>
        </a:p>
      </dgm:t>
    </dgm:pt>
    <dgm:pt modelId="{9B453781-E711-4EB7-8C25-DD3257904185}" type="parTrans" cxnId="{22602D70-F584-4604-B457-9CB7F4C10E07}">
      <dgm:prSet/>
      <dgm:spPr/>
      <dgm:t>
        <a:bodyPr/>
        <a:lstStyle/>
        <a:p>
          <a:endParaRPr lang="de-DE"/>
        </a:p>
      </dgm:t>
    </dgm:pt>
    <dgm:pt modelId="{45648E3D-B7A9-42B5-9205-C0E157920699}" type="sibTrans" cxnId="{22602D70-F584-4604-B457-9CB7F4C10E07}">
      <dgm:prSet/>
      <dgm:spPr/>
      <dgm:t>
        <a:bodyPr/>
        <a:lstStyle/>
        <a:p>
          <a:endParaRPr lang="de-DE"/>
        </a:p>
      </dgm:t>
    </dgm:pt>
    <dgm:pt modelId="{2CF4CCA4-5944-4FD1-90F6-24C527C23A26}">
      <dgm:prSet/>
      <dgm:spPr/>
      <dgm:t>
        <a:bodyPr/>
        <a:lstStyle/>
        <a:p>
          <a:pPr rtl="0"/>
          <a:r>
            <a:rPr lang="de-DE" smtClean="0"/>
            <a:t>Bestimmt Teilteamleiter </a:t>
          </a:r>
          <a:r>
            <a:rPr lang="de-DE" smtClean="0">
              <a:sym typeface="Wingdings"/>
            </a:rPr>
            <a:t></a:t>
          </a:r>
          <a:r>
            <a:rPr lang="de-DE" smtClean="0"/>
            <a:t> Verantwortlich für Fortschritt/Planung, Bericht an PL</a:t>
          </a:r>
          <a:endParaRPr lang="de-DE"/>
        </a:p>
      </dgm:t>
    </dgm:pt>
    <dgm:pt modelId="{9271B644-AA2E-4C7F-BBF6-5DAB380E5E70}" type="parTrans" cxnId="{2EC03EF7-2ED7-45E5-BE70-A32C992E9BBB}">
      <dgm:prSet/>
      <dgm:spPr/>
      <dgm:t>
        <a:bodyPr/>
        <a:lstStyle/>
        <a:p>
          <a:endParaRPr lang="de-DE"/>
        </a:p>
      </dgm:t>
    </dgm:pt>
    <dgm:pt modelId="{E26925A0-EAD2-4AF9-ACF4-DCD237FDE63A}" type="sibTrans" cxnId="{2EC03EF7-2ED7-45E5-BE70-A32C992E9BBB}">
      <dgm:prSet/>
      <dgm:spPr/>
      <dgm:t>
        <a:bodyPr/>
        <a:lstStyle/>
        <a:p>
          <a:endParaRPr lang="de-DE"/>
        </a:p>
      </dgm:t>
    </dgm:pt>
    <dgm:pt modelId="{582B7018-603F-48AF-B9F0-1D26C5743AEA}" type="pres">
      <dgm:prSet presAssocID="{40BC99AC-85D0-4596-AA26-91485498E41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730D024A-674C-4144-949F-7F43C17F6B18}" type="pres">
      <dgm:prSet presAssocID="{E271229C-A9BB-4125-8AE3-9556CED6034C}" presName="parentLin" presStyleCnt="0"/>
      <dgm:spPr/>
    </dgm:pt>
    <dgm:pt modelId="{80DA56C5-2761-4379-BC10-191049A07FC3}" type="pres">
      <dgm:prSet presAssocID="{E271229C-A9BB-4125-8AE3-9556CED6034C}" presName="parentLeftMargin" presStyleLbl="node1" presStyleIdx="0" presStyleCnt="2"/>
      <dgm:spPr/>
      <dgm:t>
        <a:bodyPr/>
        <a:lstStyle/>
        <a:p>
          <a:endParaRPr lang="de-DE"/>
        </a:p>
      </dgm:t>
    </dgm:pt>
    <dgm:pt modelId="{814D74BB-A3A7-43CE-BFA9-BA0B364D590D}" type="pres">
      <dgm:prSet presAssocID="{E271229C-A9BB-4125-8AE3-9556CED6034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6F0EFCD-6B17-44D6-B034-247FA4BF7718}" type="pres">
      <dgm:prSet presAssocID="{E271229C-A9BB-4125-8AE3-9556CED6034C}" presName="negativeSpace" presStyleCnt="0"/>
      <dgm:spPr/>
    </dgm:pt>
    <dgm:pt modelId="{C42B0C4B-DF03-4569-A538-382E1FBE8DE8}" type="pres">
      <dgm:prSet presAssocID="{E271229C-A9BB-4125-8AE3-9556CED6034C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81EB6A7-26E6-4BFA-8461-E5C080DE9107}" type="pres">
      <dgm:prSet presAssocID="{D0D4C828-DEF6-496B-BD39-3B41E6154562}" presName="spaceBetweenRectangles" presStyleCnt="0"/>
      <dgm:spPr/>
    </dgm:pt>
    <dgm:pt modelId="{58EA98C0-4DEC-495C-9274-94A76AB04CEA}" type="pres">
      <dgm:prSet presAssocID="{44A697AB-1B11-44AE-87EF-D05CCAC1AA01}" presName="parentLin" presStyleCnt="0"/>
      <dgm:spPr/>
    </dgm:pt>
    <dgm:pt modelId="{80B2EE23-9AED-4D0E-BE1B-86E7E3DDF12F}" type="pres">
      <dgm:prSet presAssocID="{44A697AB-1B11-44AE-87EF-D05CCAC1AA01}" presName="parentLeftMargin" presStyleLbl="node1" presStyleIdx="0" presStyleCnt="2"/>
      <dgm:spPr/>
      <dgm:t>
        <a:bodyPr/>
        <a:lstStyle/>
        <a:p>
          <a:endParaRPr lang="de-DE"/>
        </a:p>
      </dgm:t>
    </dgm:pt>
    <dgm:pt modelId="{B66E3951-E071-417B-A134-F63649D56F28}" type="pres">
      <dgm:prSet presAssocID="{44A697AB-1B11-44AE-87EF-D05CCAC1AA0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74AF607-11BC-49EC-8E85-D7BADB25DF98}" type="pres">
      <dgm:prSet presAssocID="{44A697AB-1B11-44AE-87EF-D05CCAC1AA01}" presName="negativeSpace" presStyleCnt="0"/>
      <dgm:spPr/>
    </dgm:pt>
    <dgm:pt modelId="{39D0F862-587A-4E9B-A69D-578A28A6CF0A}" type="pres">
      <dgm:prSet presAssocID="{44A697AB-1B11-44AE-87EF-D05CCAC1AA01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5C62C51-6927-481A-82ED-2E6D8DF10EA9}" srcId="{44A697AB-1B11-44AE-87EF-D05CCAC1AA01}" destId="{5BFE8EFB-4231-4DA7-B7DA-55D239C6218F}" srcOrd="0" destOrd="0" parTransId="{DF132607-9BDF-42A4-A1DD-DF394D686DC9}" sibTransId="{AD22CE4A-37D4-4EA0-B882-609A133CC73C}"/>
    <dgm:cxn modelId="{871717CB-D79B-4335-A174-F4D094B2E718}" srcId="{E271229C-A9BB-4125-8AE3-9556CED6034C}" destId="{F3821A6A-C2E9-4F38-9000-3C758E0AA16E}" srcOrd="1" destOrd="0" parTransId="{41FC44B6-430E-473C-8257-71A83B069CED}" sibTransId="{FC927056-A161-4CA7-90BC-7981399DE587}"/>
    <dgm:cxn modelId="{45E85C9E-4011-4956-910E-12669F2EF6DA}" type="presOf" srcId="{957E1FB6-6F13-410B-A80C-37BDF7FBBDB2}" destId="{39D0F862-587A-4E9B-A69D-578A28A6CF0A}" srcOrd="0" destOrd="3" presId="urn:microsoft.com/office/officeart/2005/8/layout/list1"/>
    <dgm:cxn modelId="{BDE58718-338D-4B04-847B-E7136C866419}" type="presOf" srcId="{40BC99AC-85D0-4596-AA26-91485498E41D}" destId="{582B7018-603F-48AF-B9F0-1D26C5743AEA}" srcOrd="0" destOrd="0" presId="urn:microsoft.com/office/officeart/2005/8/layout/list1"/>
    <dgm:cxn modelId="{A5C09B20-61D0-405D-B812-4F8E4637E747}" type="presOf" srcId="{E280EC0E-3387-4335-8FE5-9997EBB94B74}" destId="{39D0F862-587A-4E9B-A69D-578A28A6CF0A}" srcOrd="0" destOrd="4" presId="urn:microsoft.com/office/officeart/2005/8/layout/list1"/>
    <dgm:cxn modelId="{EDAD2808-1093-47A3-BE95-D7DACFF68DA4}" type="presOf" srcId="{EE915986-B2A9-4AFC-BEB3-52265D85205D}" destId="{C42B0C4B-DF03-4569-A538-382E1FBE8DE8}" srcOrd="0" destOrd="2" presId="urn:microsoft.com/office/officeart/2005/8/layout/list1"/>
    <dgm:cxn modelId="{BD5E914C-B042-4A9C-B34D-378C5679CADB}" type="presOf" srcId="{44A697AB-1B11-44AE-87EF-D05CCAC1AA01}" destId="{80B2EE23-9AED-4D0E-BE1B-86E7E3DDF12F}" srcOrd="0" destOrd="0" presId="urn:microsoft.com/office/officeart/2005/8/layout/list1"/>
    <dgm:cxn modelId="{7F91242D-2C1A-4179-86BD-24ABCEF61912}" srcId="{5BFE8EFB-4231-4DA7-B7DA-55D239C6218F}" destId="{957E1FB6-6F13-410B-A80C-37BDF7FBBDB2}" srcOrd="2" destOrd="0" parTransId="{94321125-9FDA-4DF7-A78C-5184B0767602}" sibTransId="{2CABD1EC-9D59-442E-8308-19BB17B008B1}"/>
    <dgm:cxn modelId="{A1A08CA1-22DC-46E6-A9C6-98D50175E680}" type="presOf" srcId="{E271229C-A9BB-4125-8AE3-9556CED6034C}" destId="{80DA56C5-2761-4379-BC10-191049A07FC3}" srcOrd="0" destOrd="0" presId="urn:microsoft.com/office/officeart/2005/8/layout/list1"/>
    <dgm:cxn modelId="{CE68BAD6-F62D-4CB5-82FF-1FC4C2AEE53D}" type="presOf" srcId="{5BFE8EFB-4231-4DA7-B7DA-55D239C6218F}" destId="{39D0F862-587A-4E9B-A69D-578A28A6CF0A}" srcOrd="0" destOrd="0" presId="urn:microsoft.com/office/officeart/2005/8/layout/list1"/>
    <dgm:cxn modelId="{2696F952-D80D-4DB6-8835-688896090A3A}" srcId="{E271229C-A9BB-4125-8AE3-9556CED6034C}" destId="{EE915986-B2A9-4AFC-BEB3-52265D85205D}" srcOrd="2" destOrd="0" parTransId="{A4D8CB0E-BC70-48CE-A47B-13DD5D26B1BF}" sibTransId="{01C0230E-7193-4999-9828-863437B8AECB}"/>
    <dgm:cxn modelId="{E3200E50-2420-4A14-A729-764A6B9CDC7B}" type="presOf" srcId="{644CD288-C0AB-443F-A9B8-685C409C5CA7}" destId="{C42B0C4B-DF03-4569-A538-382E1FBE8DE8}" srcOrd="0" destOrd="0" presId="urn:microsoft.com/office/officeart/2005/8/layout/list1"/>
    <dgm:cxn modelId="{0648141D-EEC5-4A66-B027-4FE4547637F0}" type="presOf" srcId="{E271229C-A9BB-4125-8AE3-9556CED6034C}" destId="{814D74BB-A3A7-43CE-BFA9-BA0B364D590D}" srcOrd="1" destOrd="0" presId="urn:microsoft.com/office/officeart/2005/8/layout/list1"/>
    <dgm:cxn modelId="{500B982D-C9C8-4470-9E01-D1BD17AF66A2}" type="presOf" srcId="{F3821A6A-C2E9-4F38-9000-3C758E0AA16E}" destId="{C42B0C4B-DF03-4569-A538-382E1FBE8DE8}" srcOrd="0" destOrd="1" presId="urn:microsoft.com/office/officeart/2005/8/layout/list1"/>
    <dgm:cxn modelId="{82BFF803-A99B-4575-8DBB-1F753AE6CEBB}" srcId="{E271229C-A9BB-4125-8AE3-9556CED6034C}" destId="{644CD288-C0AB-443F-A9B8-685C409C5CA7}" srcOrd="0" destOrd="0" parTransId="{8E3C35F0-8317-498A-83B2-2D2836C975D0}" sibTransId="{E055546A-6BE6-4310-AE8C-4A61D156DCFF}"/>
    <dgm:cxn modelId="{571E7ED3-F9BC-4EE0-95A5-810D7CD26B22}" srcId="{40BC99AC-85D0-4596-AA26-91485498E41D}" destId="{44A697AB-1B11-44AE-87EF-D05CCAC1AA01}" srcOrd="1" destOrd="0" parTransId="{ECFE303C-4F29-4BC7-8FD7-50FE6E269C78}" sibTransId="{4404F583-F4E5-4752-B54D-73B35B210E2E}"/>
    <dgm:cxn modelId="{2D0E9BAB-9DB5-4541-8A42-86F95C04216A}" srcId="{40BC99AC-85D0-4596-AA26-91485498E41D}" destId="{E271229C-A9BB-4125-8AE3-9556CED6034C}" srcOrd="0" destOrd="0" parTransId="{D2E00059-EF88-451D-93C0-836337701D51}" sibTransId="{D0D4C828-DEF6-496B-BD39-3B41E6154562}"/>
    <dgm:cxn modelId="{22602D70-F584-4604-B457-9CB7F4C10E07}" srcId="{E280EC0E-3387-4335-8FE5-9997EBB94B74}" destId="{CB64FB24-EBC2-418B-8084-C8C572E6CFAC}" srcOrd="0" destOrd="0" parTransId="{9B453781-E711-4EB7-8C25-DD3257904185}" sibTransId="{45648E3D-B7A9-42B5-9205-C0E157920699}"/>
    <dgm:cxn modelId="{DD086D37-461C-4ACB-A5CB-59FE9D202AD1}" type="presOf" srcId="{D70CFBD5-C21C-45E9-B58F-A7506F208B6C}" destId="{39D0F862-587A-4E9B-A69D-578A28A6CF0A}" srcOrd="0" destOrd="2" presId="urn:microsoft.com/office/officeart/2005/8/layout/list1"/>
    <dgm:cxn modelId="{093066FB-162B-4F24-9627-CB478306349E}" type="presOf" srcId="{CB64FB24-EBC2-418B-8084-C8C572E6CFAC}" destId="{39D0F862-587A-4E9B-A69D-578A28A6CF0A}" srcOrd="0" destOrd="5" presId="urn:microsoft.com/office/officeart/2005/8/layout/list1"/>
    <dgm:cxn modelId="{2EC03EF7-2ED7-45E5-BE70-A32C992E9BBB}" srcId="{E280EC0E-3387-4335-8FE5-9997EBB94B74}" destId="{2CF4CCA4-5944-4FD1-90F6-24C527C23A26}" srcOrd="1" destOrd="0" parTransId="{9271B644-AA2E-4C7F-BBF6-5DAB380E5E70}" sibTransId="{E26925A0-EAD2-4AF9-ACF4-DCD237FDE63A}"/>
    <dgm:cxn modelId="{B49010D2-E7F3-4981-84A9-6C6906A65638}" type="presOf" srcId="{44A697AB-1B11-44AE-87EF-D05CCAC1AA01}" destId="{B66E3951-E071-417B-A134-F63649D56F28}" srcOrd="1" destOrd="0" presId="urn:microsoft.com/office/officeart/2005/8/layout/list1"/>
    <dgm:cxn modelId="{DFD74349-4ADD-41DF-AC57-E7D4427BD97D}" srcId="{5BFE8EFB-4231-4DA7-B7DA-55D239C6218F}" destId="{0FFDA8B2-4C20-4728-B084-7432356E4DA7}" srcOrd="0" destOrd="0" parTransId="{EE0801EF-F8B3-48C6-9F63-8C785B5148F4}" sibTransId="{E7CE015D-43FB-4CC8-A523-A86EE38C2271}"/>
    <dgm:cxn modelId="{7472D1C0-DC05-483D-8D3D-FDA7D3D83800}" type="presOf" srcId="{0FFDA8B2-4C20-4728-B084-7432356E4DA7}" destId="{39D0F862-587A-4E9B-A69D-578A28A6CF0A}" srcOrd="0" destOrd="1" presId="urn:microsoft.com/office/officeart/2005/8/layout/list1"/>
    <dgm:cxn modelId="{0D10726C-E4D2-4EC0-9F84-6ED3B20416CD}" srcId="{44A697AB-1B11-44AE-87EF-D05CCAC1AA01}" destId="{E280EC0E-3387-4335-8FE5-9997EBB94B74}" srcOrd="1" destOrd="0" parTransId="{FCEDC637-5DB8-495C-AFE6-1E30665CCD69}" sibTransId="{6CEC6CDC-071E-4B3C-B995-D1378AD3214D}"/>
    <dgm:cxn modelId="{7866E114-84CC-4A10-B5C5-E4F0DA5111E5}" type="presOf" srcId="{2CF4CCA4-5944-4FD1-90F6-24C527C23A26}" destId="{39D0F862-587A-4E9B-A69D-578A28A6CF0A}" srcOrd="0" destOrd="6" presId="urn:microsoft.com/office/officeart/2005/8/layout/list1"/>
    <dgm:cxn modelId="{73B5572C-CDC6-440E-9581-7A0A3BFBA862}" srcId="{5BFE8EFB-4231-4DA7-B7DA-55D239C6218F}" destId="{D70CFBD5-C21C-45E9-B58F-A7506F208B6C}" srcOrd="1" destOrd="0" parTransId="{67E10F0F-4D84-4B95-BE4E-048B87BE3B86}" sibTransId="{6AFD4F0C-BC44-4A01-BB6C-4E6776D46E03}"/>
    <dgm:cxn modelId="{FCB3BAB9-4211-46FB-A219-B0305E55D5D0}" type="presParOf" srcId="{582B7018-603F-48AF-B9F0-1D26C5743AEA}" destId="{730D024A-674C-4144-949F-7F43C17F6B18}" srcOrd="0" destOrd="0" presId="urn:microsoft.com/office/officeart/2005/8/layout/list1"/>
    <dgm:cxn modelId="{A10D068C-8069-4B4A-8624-98A85BD724F4}" type="presParOf" srcId="{730D024A-674C-4144-949F-7F43C17F6B18}" destId="{80DA56C5-2761-4379-BC10-191049A07FC3}" srcOrd="0" destOrd="0" presId="urn:microsoft.com/office/officeart/2005/8/layout/list1"/>
    <dgm:cxn modelId="{4CB5EC7B-8E27-4A42-B68F-79684B5DDBC2}" type="presParOf" srcId="{730D024A-674C-4144-949F-7F43C17F6B18}" destId="{814D74BB-A3A7-43CE-BFA9-BA0B364D590D}" srcOrd="1" destOrd="0" presId="urn:microsoft.com/office/officeart/2005/8/layout/list1"/>
    <dgm:cxn modelId="{7446ED28-C202-4C11-B688-80261072CF87}" type="presParOf" srcId="{582B7018-603F-48AF-B9F0-1D26C5743AEA}" destId="{36F0EFCD-6B17-44D6-B034-247FA4BF7718}" srcOrd="1" destOrd="0" presId="urn:microsoft.com/office/officeart/2005/8/layout/list1"/>
    <dgm:cxn modelId="{1A040888-6B10-4EC4-8119-B54341516D03}" type="presParOf" srcId="{582B7018-603F-48AF-B9F0-1D26C5743AEA}" destId="{C42B0C4B-DF03-4569-A538-382E1FBE8DE8}" srcOrd="2" destOrd="0" presId="urn:microsoft.com/office/officeart/2005/8/layout/list1"/>
    <dgm:cxn modelId="{6F088CC7-EDF3-4100-9EE6-53A03591844D}" type="presParOf" srcId="{582B7018-603F-48AF-B9F0-1D26C5743AEA}" destId="{E81EB6A7-26E6-4BFA-8461-E5C080DE9107}" srcOrd="3" destOrd="0" presId="urn:microsoft.com/office/officeart/2005/8/layout/list1"/>
    <dgm:cxn modelId="{8361933F-1989-4114-94A1-EBA6AE342011}" type="presParOf" srcId="{582B7018-603F-48AF-B9F0-1D26C5743AEA}" destId="{58EA98C0-4DEC-495C-9274-94A76AB04CEA}" srcOrd="4" destOrd="0" presId="urn:microsoft.com/office/officeart/2005/8/layout/list1"/>
    <dgm:cxn modelId="{8F337226-EDC4-4653-AE85-ABFBB65FFE05}" type="presParOf" srcId="{58EA98C0-4DEC-495C-9274-94A76AB04CEA}" destId="{80B2EE23-9AED-4D0E-BE1B-86E7E3DDF12F}" srcOrd="0" destOrd="0" presId="urn:microsoft.com/office/officeart/2005/8/layout/list1"/>
    <dgm:cxn modelId="{B8200014-E084-4D94-805E-7306DF42A37A}" type="presParOf" srcId="{58EA98C0-4DEC-495C-9274-94A76AB04CEA}" destId="{B66E3951-E071-417B-A134-F63649D56F28}" srcOrd="1" destOrd="0" presId="urn:microsoft.com/office/officeart/2005/8/layout/list1"/>
    <dgm:cxn modelId="{8BE5E4FB-508D-497C-8025-6361DCB6B946}" type="presParOf" srcId="{582B7018-603F-48AF-B9F0-1D26C5743AEA}" destId="{774AF607-11BC-49EC-8E85-D7BADB25DF98}" srcOrd="5" destOrd="0" presId="urn:microsoft.com/office/officeart/2005/8/layout/list1"/>
    <dgm:cxn modelId="{68AE6DE4-C614-4EDD-B2B3-4F783667F4B8}" type="presParOf" srcId="{582B7018-603F-48AF-B9F0-1D26C5743AEA}" destId="{39D0F862-587A-4E9B-A69D-578A28A6CF0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93A380-8029-4A1E-BF4C-A9C04ECD2AFB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3F0F60CB-D261-4AC9-A5AE-7E8A327C3AFC}">
      <dgm:prSet/>
      <dgm:spPr/>
      <dgm:t>
        <a:bodyPr/>
        <a:lstStyle/>
        <a:p>
          <a:pPr rtl="0"/>
          <a:r>
            <a:rPr lang="de-DE" b="1" dirty="0" smtClean="0"/>
            <a:t>Arbeitspaket 1</a:t>
          </a:r>
          <a:endParaRPr lang="de-DE" dirty="0"/>
        </a:p>
      </dgm:t>
    </dgm:pt>
    <dgm:pt modelId="{FB8D8D7B-F5FF-456E-9640-0EDCF1DC04BD}" type="parTrans" cxnId="{C08935C2-9D32-4CC3-B4BE-2EF52A65A4A7}">
      <dgm:prSet/>
      <dgm:spPr/>
      <dgm:t>
        <a:bodyPr/>
        <a:lstStyle/>
        <a:p>
          <a:endParaRPr lang="de-DE"/>
        </a:p>
      </dgm:t>
    </dgm:pt>
    <dgm:pt modelId="{649FAB1D-7A5A-4C19-8448-9F4199D11B92}" type="sibTrans" cxnId="{C08935C2-9D32-4CC3-B4BE-2EF52A65A4A7}">
      <dgm:prSet/>
      <dgm:spPr/>
      <dgm:t>
        <a:bodyPr/>
        <a:lstStyle/>
        <a:p>
          <a:endParaRPr lang="de-DE"/>
        </a:p>
      </dgm:t>
    </dgm:pt>
    <dgm:pt modelId="{67441D18-E67D-452B-B3C5-C4DE1A038DEA}">
      <dgm:prSet/>
      <dgm:spPr/>
      <dgm:t>
        <a:bodyPr/>
        <a:lstStyle/>
        <a:p>
          <a:pPr rtl="0"/>
          <a:r>
            <a:rPr lang="de-DE" b="1" dirty="0" smtClean="0"/>
            <a:t>Team UML</a:t>
          </a:r>
          <a:endParaRPr lang="de-DE" dirty="0"/>
        </a:p>
      </dgm:t>
    </dgm:pt>
    <dgm:pt modelId="{1370D184-7C96-4D9D-B8EB-CC3AE8A668D0}" type="parTrans" cxnId="{B3ACC49C-0D5C-4000-BB25-53BA7EF2BE5C}">
      <dgm:prSet/>
      <dgm:spPr/>
      <dgm:t>
        <a:bodyPr/>
        <a:lstStyle/>
        <a:p>
          <a:endParaRPr lang="de-DE"/>
        </a:p>
      </dgm:t>
    </dgm:pt>
    <dgm:pt modelId="{78430C24-7BE5-4958-81A6-647D93198D5D}" type="sibTrans" cxnId="{B3ACC49C-0D5C-4000-BB25-53BA7EF2BE5C}">
      <dgm:prSet/>
      <dgm:spPr/>
      <dgm:t>
        <a:bodyPr/>
        <a:lstStyle/>
        <a:p>
          <a:endParaRPr lang="de-DE"/>
        </a:p>
      </dgm:t>
    </dgm:pt>
    <dgm:pt modelId="{C388E520-728E-4CE1-9816-095FFCB45A1C}">
      <dgm:prSet/>
      <dgm:spPr/>
      <dgm:t>
        <a:bodyPr/>
        <a:lstStyle/>
        <a:p>
          <a:pPr rtl="0"/>
          <a:r>
            <a:rPr lang="de-DE" dirty="0" smtClean="0"/>
            <a:t>Aktivitätsdiagramme erstellen</a:t>
          </a:r>
          <a:endParaRPr lang="de-DE" dirty="0"/>
        </a:p>
      </dgm:t>
    </dgm:pt>
    <dgm:pt modelId="{11CD07A1-260D-484A-A335-1B41C1CE87EA}" type="parTrans" cxnId="{462A7C11-E5BF-4F21-A52A-9BFBE8382501}">
      <dgm:prSet/>
      <dgm:spPr/>
      <dgm:t>
        <a:bodyPr/>
        <a:lstStyle/>
        <a:p>
          <a:endParaRPr lang="de-DE"/>
        </a:p>
      </dgm:t>
    </dgm:pt>
    <dgm:pt modelId="{241BC184-8F1D-4086-A41C-A88694E344BB}" type="sibTrans" cxnId="{462A7C11-E5BF-4F21-A52A-9BFBE8382501}">
      <dgm:prSet/>
      <dgm:spPr/>
      <dgm:t>
        <a:bodyPr/>
        <a:lstStyle/>
        <a:p>
          <a:endParaRPr lang="de-DE"/>
        </a:p>
      </dgm:t>
    </dgm:pt>
    <dgm:pt modelId="{56DD5967-2912-4896-ADF9-558511667B03}">
      <dgm:prSet/>
      <dgm:spPr/>
      <dgm:t>
        <a:bodyPr/>
        <a:lstStyle/>
        <a:p>
          <a:pPr rtl="0"/>
          <a:r>
            <a:rPr lang="de-DE" dirty="0" smtClean="0"/>
            <a:t>3P</a:t>
          </a:r>
          <a:endParaRPr lang="de-DE" dirty="0"/>
        </a:p>
      </dgm:t>
    </dgm:pt>
    <dgm:pt modelId="{1108642B-BED1-4BAE-98C0-63E4F19C8986}" type="parTrans" cxnId="{BDB90335-41FA-4393-9995-069123D8C4F6}">
      <dgm:prSet/>
      <dgm:spPr/>
      <dgm:t>
        <a:bodyPr/>
        <a:lstStyle/>
        <a:p>
          <a:endParaRPr lang="de-DE"/>
        </a:p>
      </dgm:t>
    </dgm:pt>
    <dgm:pt modelId="{D0DC391C-4C52-4EDD-954D-2CB65D73ECDC}" type="sibTrans" cxnId="{BDB90335-41FA-4393-9995-069123D8C4F6}">
      <dgm:prSet/>
      <dgm:spPr/>
      <dgm:t>
        <a:bodyPr/>
        <a:lstStyle/>
        <a:p>
          <a:endParaRPr lang="de-DE"/>
        </a:p>
      </dgm:t>
    </dgm:pt>
    <dgm:pt modelId="{88BE0361-9A69-4EB1-B481-0561CB0ED2DE}">
      <dgm:prSet/>
      <dgm:spPr/>
      <dgm:t>
        <a:bodyPr/>
        <a:lstStyle/>
        <a:p>
          <a:pPr rtl="0"/>
          <a:r>
            <a:rPr lang="de-DE" b="1" dirty="0" smtClean="0"/>
            <a:t>Team Qualität</a:t>
          </a:r>
          <a:endParaRPr lang="de-DE" dirty="0"/>
        </a:p>
      </dgm:t>
    </dgm:pt>
    <dgm:pt modelId="{76193357-E4DF-4301-B58F-5769CCDD93C6}" type="parTrans" cxnId="{37566F76-FBB5-4676-81FA-8D5DB83FC7B4}">
      <dgm:prSet/>
      <dgm:spPr/>
      <dgm:t>
        <a:bodyPr/>
        <a:lstStyle/>
        <a:p>
          <a:endParaRPr lang="de-DE"/>
        </a:p>
      </dgm:t>
    </dgm:pt>
    <dgm:pt modelId="{1168681B-C6C9-4622-B2AD-9F2B78035F98}" type="sibTrans" cxnId="{37566F76-FBB5-4676-81FA-8D5DB83FC7B4}">
      <dgm:prSet/>
      <dgm:spPr/>
      <dgm:t>
        <a:bodyPr/>
        <a:lstStyle/>
        <a:p>
          <a:endParaRPr lang="de-DE"/>
        </a:p>
      </dgm:t>
    </dgm:pt>
    <dgm:pt modelId="{38F81CC6-DF3A-47B9-A4BE-6A1488824047}">
      <dgm:prSet/>
      <dgm:spPr/>
      <dgm:t>
        <a:bodyPr/>
        <a:lstStyle/>
        <a:p>
          <a:pPr rtl="0"/>
          <a:r>
            <a:rPr lang="de-DE" smtClean="0"/>
            <a:t>Qualitätsanforderungen identifizieren</a:t>
          </a:r>
          <a:endParaRPr lang="de-DE"/>
        </a:p>
      </dgm:t>
    </dgm:pt>
    <dgm:pt modelId="{64CD9230-E311-48E4-B0CF-50D5ED1AAF6E}" type="parTrans" cxnId="{342CEC21-B222-463F-9B21-DE7408D699DE}">
      <dgm:prSet/>
      <dgm:spPr/>
      <dgm:t>
        <a:bodyPr/>
        <a:lstStyle/>
        <a:p>
          <a:endParaRPr lang="de-DE"/>
        </a:p>
      </dgm:t>
    </dgm:pt>
    <dgm:pt modelId="{5844C318-23D9-493D-9915-2716C82B5FAA}" type="sibTrans" cxnId="{342CEC21-B222-463F-9B21-DE7408D699DE}">
      <dgm:prSet/>
      <dgm:spPr/>
      <dgm:t>
        <a:bodyPr/>
        <a:lstStyle/>
        <a:p>
          <a:endParaRPr lang="de-DE"/>
        </a:p>
      </dgm:t>
    </dgm:pt>
    <dgm:pt modelId="{16C73769-CE0E-4E3D-A2F7-3B859CE81F13}">
      <dgm:prSet/>
      <dgm:spPr/>
      <dgm:t>
        <a:bodyPr/>
        <a:lstStyle/>
        <a:p>
          <a:pPr rtl="0"/>
          <a:r>
            <a:rPr lang="de-DE" smtClean="0"/>
            <a:t>3P</a:t>
          </a:r>
          <a:endParaRPr lang="de-DE"/>
        </a:p>
      </dgm:t>
    </dgm:pt>
    <dgm:pt modelId="{E8BEF749-DAAC-438B-976D-422E7A00A94B}" type="parTrans" cxnId="{7997A8FC-8750-41DB-B044-04398CC46FDC}">
      <dgm:prSet/>
      <dgm:spPr/>
      <dgm:t>
        <a:bodyPr/>
        <a:lstStyle/>
        <a:p>
          <a:endParaRPr lang="de-DE"/>
        </a:p>
      </dgm:t>
    </dgm:pt>
    <dgm:pt modelId="{BB21524D-E935-4DBA-81EE-9EA59CF9C819}" type="sibTrans" cxnId="{7997A8FC-8750-41DB-B044-04398CC46FDC}">
      <dgm:prSet/>
      <dgm:spPr/>
      <dgm:t>
        <a:bodyPr/>
        <a:lstStyle/>
        <a:p>
          <a:endParaRPr lang="de-DE"/>
        </a:p>
      </dgm:t>
    </dgm:pt>
    <dgm:pt modelId="{97E489ED-5FF0-4AA2-9A91-A0ABBE950499}">
      <dgm:prSet/>
      <dgm:spPr/>
      <dgm:t>
        <a:bodyPr/>
        <a:lstStyle/>
        <a:p>
          <a:pPr rtl="0"/>
          <a:r>
            <a:rPr lang="de-DE" b="1" smtClean="0"/>
            <a:t>Team Randbedingungen</a:t>
          </a:r>
          <a:endParaRPr lang="de-DE"/>
        </a:p>
      </dgm:t>
    </dgm:pt>
    <dgm:pt modelId="{B8513C30-5AC7-4971-8DA1-F67CBABD850E}" type="parTrans" cxnId="{53D5F3B2-5EDC-4EDC-BB98-D16D513EA93B}">
      <dgm:prSet/>
      <dgm:spPr/>
      <dgm:t>
        <a:bodyPr/>
        <a:lstStyle/>
        <a:p>
          <a:endParaRPr lang="de-DE"/>
        </a:p>
      </dgm:t>
    </dgm:pt>
    <dgm:pt modelId="{791FA63B-ED4C-47D4-BCF6-76B10534A758}" type="sibTrans" cxnId="{53D5F3B2-5EDC-4EDC-BB98-D16D513EA93B}">
      <dgm:prSet/>
      <dgm:spPr/>
      <dgm:t>
        <a:bodyPr/>
        <a:lstStyle/>
        <a:p>
          <a:endParaRPr lang="de-DE"/>
        </a:p>
      </dgm:t>
    </dgm:pt>
    <dgm:pt modelId="{616D810F-025E-4AB4-AE66-B813A6845FD9}">
      <dgm:prSet/>
      <dgm:spPr/>
      <dgm:t>
        <a:bodyPr/>
        <a:lstStyle/>
        <a:p>
          <a:pPr rtl="0"/>
          <a:r>
            <a:rPr lang="de-DE" smtClean="0"/>
            <a:t>Randbedingungen identifizieren</a:t>
          </a:r>
          <a:endParaRPr lang="de-DE"/>
        </a:p>
      </dgm:t>
    </dgm:pt>
    <dgm:pt modelId="{4DFF7108-27DF-48C6-A6F4-9D930D952889}" type="parTrans" cxnId="{FF5C6BD1-3463-4997-BD0B-968AD86097A2}">
      <dgm:prSet/>
      <dgm:spPr/>
      <dgm:t>
        <a:bodyPr/>
        <a:lstStyle/>
        <a:p>
          <a:endParaRPr lang="de-DE"/>
        </a:p>
      </dgm:t>
    </dgm:pt>
    <dgm:pt modelId="{3822F67D-163F-426A-AC40-41B54C0B9AB8}" type="sibTrans" cxnId="{FF5C6BD1-3463-4997-BD0B-968AD86097A2}">
      <dgm:prSet/>
      <dgm:spPr/>
      <dgm:t>
        <a:bodyPr/>
        <a:lstStyle/>
        <a:p>
          <a:endParaRPr lang="de-DE"/>
        </a:p>
      </dgm:t>
    </dgm:pt>
    <dgm:pt modelId="{50B3E56B-D9FB-4B05-AD2A-CB5F5C7AA31C}">
      <dgm:prSet/>
      <dgm:spPr/>
      <dgm:t>
        <a:bodyPr/>
        <a:lstStyle/>
        <a:p>
          <a:pPr rtl="0"/>
          <a:r>
            <a:rPr lang="de-DE" dirty="0" smtClean="0"/>
            <a:t>PL-Assistenz </a:t>
          </a:r>
          <a:endParaRPr lang="de-DE" dirty="0"/>
        </a:p>
      </dgm:t>
    </dgm:pt>
    <dgm:pt modelId="{94C53056-E0A9-4D53-8BFC-05AC8D5CDAFE}" type="parTrans" cxnId="{2EF322C7-6DE9-490B-B83E-D087A59AD27E}">
      <dgm:prSet/>
      <dgm:spPr/>
      <dgm:t>
        <a:bodyPr/>
        <a:lstStyle/>
        <a:p>
          <a:endParaRPr lang="de-DE"/>
        </a:p>
      </dgm:t>
    </dgm:pt>
    <dgm:pt modelId="{5A586888-2381-49D8-9D06-AFE9BFDFB6A2}" type="sibTrans" cxnId="{2EF322C7-6DE9-490B-B83E-D087A59AD27E}">
      <dgm:prSet/>
      <dgm:spPr/>
      <dgm:t>
        <a:bodyPr/>
        <a:lstStyle/>
        <a:p>
          <a:endParaRPr lang="de-DE"/>
        </a:p>
      </dgm:t>
    </dgm:pt>
    <dgm:pt modelId="{49A20C5C-3DAF-46DD-BFDD-C988F57A98C8}">
      <dgm:prSet/>
      <dgm:spPr/>
      <dgm:t>
        <a:bodyPr/>
        <a:lstStyle/>
        <a:p>
          <a:pPr rtl="0"/>
          <a:r>
            <a:rPr lang="de-DE" smtClean="0"/>
            <a:t>1P</a:t>
          </a:r>
          <a:endParaRPr lang="de-DE"/>
        </a:p>
      </dgm:t>
    </dgm:pt>
    <dgm:pt modelId="{1745766D-6691-435A-9A4B-AD1933567CD5}" type="parTrans" cxnId="{75B9EF9C-E563-4EBE-8A2F-2AA3D4AC8A18}">
      <dgm:prSet/>
      <dgm:spPr/>
      <dgm:t>
        <a:bodyPr/>
        <a:lstStyle/>
        <a:p>
          <a:endParaRPr lang="de-DE"/>
        </a:p>
      </dgm:t>
    </dgm:pt>
    <dgm:pt modelId="{14C76078-76C4-4B16-9EC2-864B386E0977}" type="sibTrans" cxnId="{75B9EF9C-E563-4EBE-8A2F-2AA3D4AC8A18}">
      <dgm:prSet/>
      <dgm:spPr/>
      <dgm:t>
        <a:bodyPr/>
        <a:lstStyle/>
        <a:p>
          <a:endParaRPr lang="de-DE"/>
        </a:p>
      </dgm:t>
    </dgm:pt>
    <dgm:pt modelId="{0ED65869-933D-42E6-8444-CB1CF73D4A40}">
      <dgm:prSet/>
      <dgm:spPr/>
      <dgm:t>
        <a:bodyPr/>
        <a:lstStyle/>
        <a:p>
          <a:pPr rtl="0"/>
          <a:r>
            <a:rPr lang="de-DE" b="1" dirty="0" smtClean="0"/>
            <a:t>Team Klassen</a:t>
          </a:r>
          <a:endParaRPr lang="de-DE" dirty="0"/>
        </a:p>
      </dgm:t>
    </dgm:pt>
    <dgm:pt modelId="{16D31542-901A-4BA2-B4A6-E8AFBDFB4870}" type="parTrans" cxnId="{77B7FA65-33AB-4373-907F-9AE381C52218}">
      <dgm:prSet/>
      <dgm:spPr/>
      <dgm:t>
        <a:bodyPr/>
        <a:lstStyle/>
        <a:p>
          <a:endParaRPr lang="de-DE"/>
        </a:p>
      </dgm:t>
    </dgm:pt>
    <dgm:pt modelId="{8675FF53-737E-4084-8229-9B05F37B4325}" type="sibTrans" cxnId="{77B7FA65-33AB-4373-907F-9AE381C52218}">
      <dgm:prSet/>
      <dgm:spPr/>
      <dgm:t>
        <a:bodyPr/>
        <a:lstStyle/>
        <a:p>
          <a:endParaRPr lang="de-DE"/>
        </a:p>
      </dgm:t>
    </dgm:pt>
    <dgm:pt modelId="{DF1E1CDF-9077-4364-9FE7-3E132A6EB13F}">
      <dgm:prSet/>
      <dgm:spPr/>
      <dgm:t>
        <a:bodyPr/>
        <a:lstStyle/>
        <a:p>
          <a:pPr rtl="0"/>
          <a:r>
            <a:rPr lang="de-DE" smtClean="0"/>
            <a:t>Klassen aus Use-Cases identifizieren</a:t>
          </a:r>
          <a:endParaRPr lang="de-DE"/>
        </a:p>
      </dgm:t>
    </dgm:pt>
    <dgm:pt modelId="{14329F37-E973-49AE-AB68-89B9F229F852}" type="parTrans" cxnId="{32F89DED-0A3E-43EE-839E-A2462831A5AF}">
      <dgm:prSet/>
      <dgm:spPr/>
      <dgm:t>
        <a:bodyPr/>
        <a:lstStyle/>
        <a:p>
          <a:endParaRPr lang="de-DE"/>
        </a:p>
      </dgm:t>
    </dgm:pt>
    <dgm:pt modelId="{A172D41E-E71F-4D03-8BEE-EE46C1F2D01F}" type="sibTrans" cxnId="{32F89DED-0A3E-43EE-839E-A2462831A5AF}">
      <dgm:prSet/>
      <dgm:spPr/>
      <dgm:t>
        <a:bodyPr/>
        <a:lstStyle/>
        <a:p>
          <a:endParaRPr lang="de-DE"/>
        </a:p>
      </dgm:t>
    </dgm:pt>
    <dgm:pt modelId="{9AF874D5-51E0-48E0-9521-364FFDF508DE}">
      <dgm:prSet/>
      <dgm:spPr/>
      <dgm:t>
        <a:bodyPr/>
        <a:lstStyle/>
        <a:p>
          <a:pPr rtl="0"/>
          <a:r>
            <a:rPr lang="de-DE" dirty="0" smtClean="0"/>
            <a:t>2P</a:t>
          </a:r>
          <a:endParaRPr lang="de-DE" dirty="0"/>
        </a:p>
      </dgm:t>
    </dgm:pt>
    <dgm:pt modelId="{F8AD185A-C755-4E02-892F-A7BAC5455CDF}" type="parTrans" cxnId="{8CD4B782-5853-46C5-9A52-BBD72E24F2F5}">
      <dgm:prSet/>
      <dgm:spPr/>
      <dgm:t>
        <a:bodyPr/>
        <a:lstStyle/>
        <a:p>
          <a:endParaRPr lang="de-DE"/>
        </a:p>
      </dgm:t>
    </dgm:pt>
    <dgm:pt modelId="{3E729C48-40CC-4288-9C01-684DBC0FE33B}" type="sibTrans" cxnId="{8CD4B782-5853-46C5-9A52-BBD72E24F2F5}">
      <dgm:prSet/>
      <dgm:spPr/>
      <dgm:t>
        <a:bodyPr/>
        <a:lstStyle/>
        <a:p>
          <a:endParaRPr lang="de-DE"/>
        </a:p>
      </dgm:t>
    </dgm:pt>
    <dgm:pt modelId="{F8187121-D164-4903-A3E3-D1E952DFBD7A}">
      <dgm:prSet/>
      <dgm:spPr/>
      <dgm:t>
        <a:bodyPr/>
        <a:lstStyle/>
        <a:p>
          <a:pPr rtl="0"/>
          <a:r>
            <a:rPr lang="de-DE" b="1" dirty="0" smtClean="0"/>
            <a:t>Arbeitspaket 2</a:t>
          </a:r>
          <a:endParaRPr lang="de-DE" b="1" dirty="0"/>
        </a:p>
      </dgm:t>
    </dgm:pt>
    <dgm:pt modelId="{80828853-963B-48D0-8C9C-ED2084256C56}" type="parTrans" cxnId="{B58970C6-E70C-473B-8727-467537157086}">
      <dgm:prSet/>
      <dgm:spPr/>
      <dgm:t>
        <a:bodyPr/>
        <a:lstStyle/>
        <a:p>
          <a:endParaRPr lang="de-DE"/>
        </a:p>
      </dgm:t>
    </dgm:pt>
    <dgm:pt modelId="{6CE65D44-AA4E-41C0-A38A-C0BF3894760B}" type="sibTrans" cxnId="{B58970C6-E70C-473B-8727-467537157086}">
      <dgm:prSet/>
      <dgm:spPr/>
      <dgm:t>
        <a:bodyPr/>
        <a:lstStyle/>
        <a:p>
          <a:endParaRPr lang="de-DE"/>
        </a:p>
      </dgm:t>
    </dgm:pt>
    <dgm:pt modelId="{AB701774-879A-4C20-92ED-0DAE7A2269EB}">
      <dgm:prSet/>
      <dgm:spPr/>
      <dgm:t>
        <a:bodyPr/>
        <a:lstStyle/>
        <a:p>
          <a:pPr rtl="0"/>
          <a:r>
            <a:rPr lang="de-DE" b="1" dirty="0" smtClean="0"/>
            <a:t>Team GUI</a:t>
          </a:r>
          <a:endParaRPr lang="de-DE" b="1" dirty="0"/>
        </a:p>
      </dgm:t>
    </dgm:pt>
    <dgm:pt modelId="{E2BB6C7C-3F6C-4F10-9F46-1D29106C4605}" type="parTrans" cxnId="{B649E5D2-EE1B-41E1-A0C8-85DA08F2A7B1}">
      <dgm:prSet/>
      <dgm:spPr/>
      <dgm:t>
        <a:bodyPr/>
        <a:lstStyle/>
        <a:p>
          <a:endParaRPr lang="de-DE"/>
        </a:p>
      </dgm:t>
    </dgm:pt>
    <dgm:pt modelId="{5F21D126-D88B-4D63-9890-3CFB57E6845B}" type="sibTrans" cxnId="{B649E5D2-EE1B-41E1-A0C8-85DA08F2A7B1}">
      <dgm:prSet/>
      <dgm:spPr/>
      <dgm:t>
        <a:bodyPr/>
        <a:lstStyle/>
        <a:p>
          <a:endParaRPr lang="de-DE"/>
        </a:p>
      </dgm:t>
    </dgm:pt>
    <dgm:pt modelId="{54D03F33-5849-438F-8835-31F7D1E30FF3}">
      <dgm:prSet/>
      <dgm:spPr/>
      <dgm:t>
        <a:bodyPr/>
        <a:lstStyle/>
        <a:p>
          <a:pPr rtl="0"/>
          <a:r>
            <a:rPr lang="de-DE" b="0" dirty="0" smtClean="0"/>
            <a:t>UML-Diagramm-Review</a:t>
          </a:r>
          <a:endParaRPr lang="de-DE" b="0" dirty="0"/>
        </a:p>
      </dgm:t>
    </dgm:pt>
    <dgm:pt modelId="{CE0E4773-F6E9-4F6C-8883-697F8C2F8930}" type="parTrans" cxnId="{7F28AFCA-9612-48DC-9FAE-005321FCFC42}">
      <dgm:prSet/>
      <dgm:spPr/>
      <dgm:t>
        <a:bodyPr/>
        <a:lstStyle/>
        <a:p>
          <a:endParaRPr lang="de-DE"/>
        </a:p>
      </dgm:t>
    </dgm:pt>
    <dgm:pt modelId="{9568666B-4AAD-404D-9D78-E15C8F50E064}" type="sibTrans" cxnId="{7F28AFCA-9612-48DC-9FAE-005321FCFC42}">
      <dgm:prSet/>
      <dgm:spPr/>
      <dgm:t>
        <a:bodyPr/>
        <a:lstStyle/>
        <a:p>
          <a:endParaRPr lang="de-DE"/>
        </a:p>
      </dgm:t>
    </dgm:pt>
    <dgm:pt modelId="{A5AE2C4F-40FC-4C70-9EB4-8746745177DE}">
      <dgm:prSet/>
      <dgm:spPr/>
      <dgm:t>
        <a:bodyPr/>
        <a:lstStyle/>
        <a:p>
          <a:pPr rtl="0"/>
          <a:r>
            <a:rPr lang="de-DE" b="0" dirty="0" smtClean="0"/>
            <a:t>GUI-Prototyp</a:t>
          </a:r>
          <a:endParaRPr lang="de-DE" b="0" dirty="0"/>
        </a:p>
      </dgm:t>
    </dgm:pt>
    <dgm:pt modelId="{0F234389-5E95-4367-BE65-F423BF22FF1B}" type="parTrans" cxnId="{F13AF0B2-F1AD-4395-9163-A9D7203E8EFB}">
      <dgm:prSet/>
      <dgm:spPr/>
      <dgm:t>
        <a:bodyPr/>
        <a:lstStyle/>
        <a:p>
          <a:endParaRPr lang="de-DE"/>
        </a:p>
      </dgm:t>
    </dgm:pt>
    <dgm:pt modelId="{A9F71C33-5D91-4D5B-B5B5-F3B981C7DEB3}" type="sibTrans" cxnId="{F13AF0B2-F1AD-4395-9163-A9D7203E8EFB}">
      <dgm:prSet/>
      <dgm:spPr/>
      <dgm:t>
        <a:bodyPr/>
        <a:lstStyle/>
        <a:p>
          <a:endParaRPr lang="de-DE"/>
        </a:p>
      </dgm:t>
    </dgm:pt>
    <dgm:pt modelId="{05A62CC5-5569-4765-A69C-0A4C4FA0127B}">
      <dgm:prSet/>
      <dgm:spPr/>
      <dgm:t>
        <a:bodyPr/>
        <a:lstStyle/>
        <a:p>
          <a:pPr rtl="0"/>
          <a:r>
            <a:rPr lang="de-DE" b="1" dirty="0" smtClean="0"/>
            <a:t>Team UML</a:t>
          </a:r>
          <a:endParaRPr lang="de-DE" b="1" dirty="0"/>
        </a:p>
      </dgm:t>
    </dgm:pt>
    <dgm:pt modelId="{C983A085-75FB-497E-BEDB-E53BF73E4C61}" type="parTrans" cxnId="{A44E4374-2040-4C1C-B2C4-283A5F8BF5DB}">
      <dgm:prSet/>
      <dgm:spPr/>
      <dgm:t>
        <a:bodyPr/>
        <a:lstStyle/>
        <a:p>
          <a:endParaRPr lang="de-DE"/>
        </a:p>
      </dgm:t>
    </dgm:pt>
    <dgm:pt modelId="{55AA9717-5561-4672-955D-C01DA6FE2FBD}" type="sibTrans" cxnId="{A44E4374-2040-4C1C-B2C4-283A5F8BF5DB}">
      <dgm:prSet/>
      <dgm:spPr/>
      <dgm:t>
        <a:bodyPr/>
        <a:lstStyle/>
        <a:p>
          <a:endParaRPr lang="de-DE"/>
        </a:p>
      </dgm:t>
    </dgm:pt>
    <dgm:pt modelId="{75CAA9B4-675B-4BA1-B185-D5C2E09AFFFE}">
      <dgm:prSet/>
      <dgm:spPr/>
      <dgm:t>
        <a:bodyPr/>
        <a:lstStyle/>
        <a:p>
          <a:pPr rtl="0"/>
          <a:r>
            <a:rPr lang="de-DE" b="0" dirty="0" smtClean="0"/>
            <a:t>Konzeptionelles Datenmodell entwerfen</a:t>
          </a:r>
          <a:endParaRPr lang="de-DE" b="0" dirty="0"/>
        </a:p>
      </dgm:t>
    </dgm:pt>
    <dgm:pt modelId="{D46D7FE6-DCB4-47D7-B6E6-0A6177F4A0B4}" type="parTrans" cxnId="{85D49EA9-1125-4A66-93E5-24018CEA5084}">
      <dgm:prSet/>
      <dgm:spPr/>
      <dgm:t>
        <a:bodyPr/>
        <a:lstStyle/>
        <a:p>
          <a:endParaRPr lang="de-DE"/>
        </a:p>
      </dgm:t>
    </dgm:pt>
    <dgm:pt modelId="{51F089B6-2BE0-45D7-B26C-D75DE9F26104}" type="sibTrans" cxnId="{85D49EA9-1125-4A66-93E5-24018CEA5084}">
      <dgm:prSet/>
      <dgm:spPr/>
      <dgm:t>
        <a:bodyPr/>
        <a:lstStyle/>
        <a:p>
          <a:endParaRPr lang="de-DE"/>
        </a:p>
      </dgm:t>
    </dgm:pt>
    <dgm:pt modelId="{9D6BF4AE-1651-4D9D-BC28-9A83F6D78159}">
      <dgm:prSet/>
      <dgm:spPr/>
      <dgm:t>
        <a:bodyPr/>
        <a:lstStyle/>
        <a:p>
          <a:pPr rtl="0"/>
          <a:r>
            <a:rPr lang="de-DE" b="0" dirty="0" smtClean="0"/>
            <a:t>2P</a:t>
          </a:r>
          <a:endParaRPr lang="de-DE" b="0" dirty="0"/>
        </a:p>
      </dgm:t>
    </dgm:pt>
    <dgm:pt modelId="{0E6166ED-3491-42C8-A82B-4ED956A433E0}" type="parTrans" cxnId="{B0E12594-9998-414D-950B-F9E4AA235D98}">
      <dgm:prSet/>
      <dgm:spPr/>
      <dgm:t>
        <a:bodyPr/>
        <a:lstStyle/>
        <a:p>
          <a:endParaRPr lang="de-DE"/>
        </a:p>
      </dgm:t>
    </dgm:pt>
    <dgm:pt modelId="{486C74A8-1E1C-4D0C-81CA-0B8C20AFF862}" type="sibTrans" cxnId="{B0E12594-9998-414D-950B-F9E4AA235D98}">
      <dgm:prSet/>
      <dgm:spPr/>
      <dgm:t>
        <a:bodyPr/>
        <a:lstStyle/>
        <a:p>
          <a:endParaRPr lang="de-DE"/>
        </a:p>
      </dgm:t>
    </dgm:pt>
    <dgm:pt modelId="{3D6E2B96-EFA5-433F-A1C0-8503806D4ADB}">
      <dgm:prSet/>
      <dgm:spPr/>
      <dgm:t>
        <a:bodyPr/>
        <a:lstStyle/>
        <a:p>
          <a:pPr rtl="0"/>
          <a:r>
            <a:rPr lang="de-DE" b="0" dirty="0" smtClean="0"/>
            <a:t>3P</a:t>
          </a:r>
          <a:endParaRPr lang="de-DE" b="0" dirty="0"/>
        </a:p>
      </dgm:t>
    </dgm:pt>
    <dgm:pt modelId="{F22D4AF0-D529-4176-8470-F164E2AD1D3A}" type="parTrans" cxnId="{0B18CF2F-B0FA-4879-B3BC-CE3F51FB87F0}">
      <dgm:prSet/>
      <dgm:spPr/>
      <dgm:t>
        <a:bodyPr/>
        <a:lstStyle/>
        <a:p>
          <a:endParaRPr lang="de-DE"/>
        </a:p>
      </dgm:t>
    </dgm:pt>
    <dgm:pt modelId="{737743D9-C17C-4D4D-9594-D62E7511C28D}" type="sibTrans" cxnId="{0B18CF2F-B0FA-4879-B3BC-CE3F51FB87F0}">
      <dgm:prSet/>
      <dgm:spPr/>
      <dgm:t>
        <a:bodyPr/>
        <a:lstStyle/>
        <a:p>
          <a:endParaRPr lang="de-DE"/>
        </a:p>
      </dgm:t>
    </dgm:pt>
    <dgm:pt modelId="{FBD44DFD-6C60-42AA-94C8-69A7AC68B3B1}">
      <dgm:prSet/>
      <dgm:spPr/>
      <dgm:t>
        <a:bodyPr/>
        <a:lstStyle/>
        <a:p>
          <a:pPr rtl="0"/>
          <a:r>
            <a:rPr lang="de-DE" b="1" dirty="0" smtClean="0"/>
            <a:t>Team Doku &amp; Reserve</a:t>
          </a:r>
          <a:endParaRPr lang="de-DE" b="1" dirty="0"/>
        </a:p>
      </dgm:t>
    </dgm:pt>
    <dgm:pt modelId="{678ADBE1-9080-4D91-B030-B0E3C0605F66}" type="parTrans" cxnId="{C9EA3185-1666-47FB-9FC4-BFAEA790D0D7}">
      <dgm:prSet/>
      <dgm:spPr/>
      <dgm:t>
        <a:bodyPr/>
        <a:lstStyle/>
        <a:p>
          <a:endParaRPr lang="de-DE"/>
        </a:p>
      </dgm:t>
    </dgm:pt>
    <dgm:pt modelId="{5C11A31F-82CA-4BF4-8EFE-4C0FEF889EF0}" type="sibTrans" cxnId="{C9EA3185-1666-47FB-9FC4-BFAEA790D0D7}">
      <dgm:prSet/>
      <dgm:spPr/>
      <dgm:t>
        <a:bodyPr/>
        <a:lstStyle/>
        <a:p>
          <a:endParaRPr lang="de-DE"/>
        </a:p>
      </dgm:t>
    </dgm:pt>
    <dgm:pt modelId="{D6BC2914-C13F-44CF-B206-BECA53A5912E}">
      <dgm:prSet/>
      <dgm:spPr/>
      <dgm:t>
        <a:bodyPr/>
        <a:lstStyle/>
        <a:p>
          <a:pPr rtl="0"/>
          <a:r>
            <a:rPr lang="de-DE" b="0" dirty="0" smtClean="0"/>
            <a:t>Artefakte-Review aus AP1</a:t>
          </a:r>
          <a:endParaRPr lang="de-DE" b="0" dirty="0"/>
        </a:p>
      </dgm:t>
    </dgm:pt>
    <dgm:pt modelId="{6C4B22D6-50E1-4E49-B688-C1423188F486}" type="parTrans" cxnId="{DBAB5F47-9A4A-4D79-8838-39CEC01EF0B7}">
      <dgm:prSet/>
      <dgm:spPr/>
      <dgm:t>
        <a:bodyPr/>
        <a:lstStyle/>
        <a:p>
          <a:endParaRPr lang="de-DE"/>
        </a:p>
      </dgm:t>
    </dgm:pt>
    <dgm:pt modelId="{E116ADD8-0120-48E0-8CD1-D1ECA10FFB9C}" type="sibTrans" cxnId="{DBAB5F47-9A4A-4D79-8838-39CEC01EF0B7}">
      <dgm:prSet/>
      <dgm:spPr/>
      <dgm:t>
        <a:bodyPr/>
        <a:lstStyle/>
        <a:p>
          <a:endParaRPr lang="de-DE"/>
        </a:p>
      </dgm:t>
    </dgm:pt>
    <dgm:pt modelId="{4C647F47-06F8-48A8-8A30-A3C9039B3505}">
      <dgm:prSet/>
      <dgm:spPr/>
      <dgm:t>
        <a:bodyPr/>
        <a:lstStyle/>
        <a:p>
          <a:pPr rtl="0"/>
          <a:r>
            <a:rPr lang="de-DE" b="0" dirty="0" err="1" smtClean="0"/>
            <a:t>GitHub</a:t>
          </a:r>
          <a:r>
            <a:rPr lang="de-DE" b="0" dirty="0" smtClean="0"/>
            <a:t>-Pflege</a:t>
          </a:r>
          <a:endParaRPr lang="de-DE" b="0" dirty="0"/>
        </a:p>
      </dgm:t>
    </dgm:pt>
    <dgm:pt modelId="{3FBD96F4-404F-472E-B875-B4CC61C7745A}" type="parTrans" cxnId="{5C09E3FE-C018-4CE6-8FDE-EDDCD903F5DE}">
      <dgm:prSet/>
      <dgm:spPr/>
      <dgm:t>
        <a:bodyPr/>
        <a:lstStyle/>
        <a:p>
          <a:endParaRPr lang="de-DE"/>
        </a:p>
      </dgm:t>
    </dgm:pt>
    <dgm:pt modelId="{673CF82E-F4FA-48ED-A0A0-AC5F8ED217FC}" type="sibTrans" cxnId="{5C09E3FE-C018-4CE6-8FDE-EDDCD903F5DE}">
      <dgm:prSet/>
      <dgm:spPr/>
      <dgm:t>
        <a:bodyPr/>
        <a:lstStyle/>
        <a:p>
          <a:endParaRPr lang="de-DE"/>
        </a:p>
      </dgm:t>
    </dgm:pt>
    <dgm:pt modelId="{54FD22E4-966C-47BF-9C14-1159DB44057F}">
      <dgm:prSet/>
      <dgm:spPr/>
      <dgm:t>
        <a:bodyPr/>
        <a:lstStyle/>
        <a:p>
          <a:pPr rtl="0"/>
          <a:r>
            <a:rPr lang="de-DE" b="0" dirty="0" smtClean="0"/>
            <a:t>PL-Assistenz</a:t>
          </a:r>
          <a:endParaRPr lang="de-DE" b="0" dirty="0"/>
        </a:p>
      </dgm:t>
    </dgm:pt>
    <dgm:pt modelId="{824B7F30-DD1C-4293-8EBA-C6379494EC96}" type="parTrans" cxnId="{B9DCE07C-EE36-45B9-8AB8-83304F9D5B4C}">
      <dgm:prSet/>
      <dgm:spPr/>
      <dgm:t>
        <a:bodyPr/>
        <a:lstStyle/>
        <a:p>
          <a:endParaRPr lang="de-DE"/>
        </a:p>
      </dgm:t>
    </dgm:pt>
    <dgm:pt modelId="{71660E44-8A5C-47D1-88E9-611AB387ED10}" type="sibTrans" cxnId="{B9DCE07C-EE36-45B9-8AB8-83304F9D5B4C}">
      <dgm:prSet/>
      <dgm:spPr/>
      <dgm:t>
        <a:bodyPr/>
        <a:lstStyle/>
        <a:p>
          <a:endParaRPr lang="de-DE"/>
        </a:p>
      </dgm:t>
    </dgm:pt>
    <dgm:pt modelId="{B340C128-DDD3-4ABB-B0C5-906DFED7A286}">
      <dgm:prSet/>
      <dgm:spPr/>
      <dgm:t>
        <a:bodyPr/>
        <a:lstStyle/>
        <a:p>
          <a:pPr rtl="0"/>
          <a:r>
            <a:rPr lang="de-DE" b="1" dirty="0" smtClean="0"/>
            <a:t>Projektleiter</a:t>
          </a:r>
          <a:endParaRPr lang="de-DE" b="1" dirty="0"/>
        </a:p>
      </dgm:t>
    </dgm:pt>
    <dgm:pt modelId="{886600AF-90DA-4952-9553-3E5E82C467D2}" type="parTrans" cxnId="{2140E0ED-6D1B-4C45-97B8-18FA77405E0E}">
      <dgm:prSet/>
      <dgm:spPr/>
      <dgm:t>
        <a:bodyPr/>
        <a:lstStyle/>
        <a:p>
          <a:endParaRPr lang="de-DE"/>
        </a:p>
      </dgm:t>
    </dgm:pt>
    <dgm:pt modelId="{014C794D-7973-482A-9702-FD2C456E5915}" type="sibTrans" cxnId="{2140E0ED-6D1B-4C45-97B8-18FA77405E0E}">
      <dgm:prSet/>
      <dgm:spPr/>
      <dgm:t>
        <a:bodyPr/>
        <a:lstStyle/>
        <a:p>
          <a:endParaRPr lang="de-DE"/>
        </a:p>
      </dgm:t>
    </dgm:pt>
    <dgm:pt modelId="{A2F81673-8561-49BC-BE42-5299D082D1BB}">
      <dgm:prSet/>
      <dgm:spPr/>
      <dgm:t>
        <a:bodyPr/>
        <a:lstStyle/>
        <a:p>
          <a:pPr rtl="0"/>
          <a:r>
            <a:rPr lang="de-DE" b="0" dirty="0" smtClean="0"/>
            <a:t>Meetings vorbereiten</a:t>
          </a:r>
          <a:endParaRPr lang="de-DE" b="0" dirty="0"/>
        </a:p>
      </dgm:t>
    </dgm:pt>
    <dgm:pt modelId="{A5B8D3B7-E728-4C51-9CBF-BE649337D970}" type="parTrans" cxnId="{D1ACBD30-9013-4DDB-8E7B-5562DFCEF259}">
      <dgm:prSet/>
      <dgm:spPr/>
      <dgm:t>
        <a:bodyPr/>
        <a:lstStyle/>
        <a:p>
          <a:endParaRPr lang="de-DE"/>
        </a:p>
      </dgm:t>
    </dgm:pt>
    <dgm:pt modelId="{B0AA4B81-1D71-4E42-B05F-6EF1B4F4E8FE}" type="sibTrans" cxnId="{D1ACBD30-9013-4DDB-8E7B-5562DFCEF259}">
      <dgm:prSet/>
      <dgm:spPr/>
      <dgm:t>
        <a:bodyPr/>
        <a:lstStyle/>
        <a:p>
          <a:endParaRPr lang="de-DE"/>
        </a:p>
      </dgm:t>
    </dgm:pt>
    <dgm:pt modelId="{232973AC-431B-4617-8B75-109917BE44B9}">
      <dgm:prSet/>
      <dgm:spPr/>
      <dgm:t>
        <a:bodyPr/>
        <a:lstStyle/>
        <a:p>
          <a:pPr rtl="0"/>
          <a:r>
            <a:rPr lang="de-DE" b="0" dirty="0" smtClean="0"/>
            <a:t>Meetings nachbereiten</a:t>
          </a:r>
          <a:endParaRPr lang="de-DE" b="0" dirty="0"/>
        </a:p>
      </dgm:t>
    </dgm:pt>
    <dgm:pt modelId="{BEE95261-87C7-4857-8937-49A4F8F728AF}" type="parTrans" cxnId="{F01465B2-D3A7-4700-B65C-AB3843BB69F4}">
      <dgm:prSet/>
      <dgm:spPr/>
      <dgm:t>
        <a:bodyPr/>
        <a:lstStyle/>
        <a:p>
          <a:endParaRPr lang="de-DE"/>
        </a:p>
      </dgm:t>
    </dgm:pt>
    <dgm:pt modelId="{0BBE1CA7-3ADF-4E34-AF81-D1E5BEC2E847}" type="sibTrans" cxnId="{F01465B2-D3A7-4700-B65C-AB3843BB69F4}">
      <dgm:prSet/>
      <dgm:spPr/>
      <dgm:t>
        <a:bodyPr/>
        <a:lstStyle/>
        <a:p>
          <a:endParaRPr lang="de-DE"/>
        </a:p>
      </dgm:t>
    </dgm:pt>
    <dgm:pt modelId="{42F69E23-D5C1-4633-975B-237B90E37812}">
      <dgm:prSet/>
      <dgm:spPr/>
      <dgm:t>
        <a:bodyPr/>
        <a:lstStyle/>
        <a:p>
          <a:pPr rtl="0"/>
          <a:r>
            <a:rPr lang="de-DE" b="0" dirty="0" smtClean="0"/>
            <a:t>Soll/Ist Vergleich</a:t>
          </a:r>
          <a:endParaRPr lang="de-DE" b="0" dirty="0"/>
        </a:p>
      </dgm:t>
    </dgm:pt>
    <dgm:pt modelId="{270263E6-32C2-46B2-8B62-BD38BD39A214}" type="parTrans" cxnId="{A612C2E3-D22C-4E0E-856D-CC8C4C1F2EA1}">
      <dgm:prSet/>
      <dgm:spPr/>
      <dgm:t>
        <a:bodyPr/>
        <a:lstStyle/>
        <a:p>
          <a:endParaRPr lang="de-DE"/>
        </a:p>
      </dgm:t>
    </dgm:pt>
    <dgm:pt modelId="{A3AFAD11-1660-4E3E-A9DA-32255A8960FF}" type="sibTrans" cxnId="{A612C2E3-D22C-4E0E-856D-CC8C4C1F2EA1}">
      <dgm:prSet/>
      <dgm:spPr/>
      <dgm:t>
        <a:bodyPr/>
        <a:lstStyle/>
        <a:p>
          <a:endParaRPr lang="de-DE"/>
        </a:p>
      </dgm:t>
    </dgm:pt>
    <dgm:pt modelId="{801DDAA2-A563-4C59-91A4-59662FC1ED49}">
      <dgm:prSet/>
      <dgm:spPr/>
      <dgm:t>
        <a:bodyPr/>
        <a:lstStyle/>
        <a:p>
          <a:pPr rtl="0"/>
          <a:r>
            <a:rPr lang="de-DE" b="0" dirty="0" smtClean="0"/>
            <a:t>Planung nächstes AP</a:t>
          </a:r>
          <a:endParaRPr lang="de-DE" b="0" dirty="0"/>
        </a:p>
      </dgm:t>
    </dgm:pt>
    <dgm:pt modelId="{B2C10181-364B-4190-A6D1-19F7FA53FF7A}" type="parTrans" cxnId="{AEAE87E7-5596-4BE3-B08D-D2527C76E0C6}">
      <dgm:prSet/>
      <dgm:spPr/>
      <dgm:t>
        <a:bodyPr/>
        <a:lstStyle/>
        <a:p>
          <a:endParaRPr lang="de-DE"/>
        </a:p>
      </dgm:t>
    </dgm:pt>
    <dgm:pt modelId="{87036866-43C1-4CC9-BECE-20158F1CDA94}" type="sibTrans" cxnId="{AEAE87E7-5596-4BE3-B08D-D2527C76E0C6}">
      <dgm:prSet/>
      <dgm:spPr/>
      <dgm:t>
        <a:bodyPr/>
        <a:lstStyle/>
        <a:p>
          <a:endParaRPr lang="de-DE"/>
        </a:p>
      </dgm:t>
    </dgm:pt>
    <dgm:pt modelId="{E758A695-314B-4662-8E72-93BD87F5FCB6}">
      <dgm:prSet/>
      <dgm:spPr/>
      <dgm:t>
        <a:bodyPr/>
        <a:lstStyle/>
        <a:p>
          <a:pPr rtl="0"/>
          <a:r>
            <a:rPr lang="de-DE" b="0" dirty="0" smtClean="0"/>
            <a:t>Kann in beliebigen Team mitarbeiten</a:t>
          </a:r>
          <a:endParaRPr lang="de-DE" b="0" dirty="0"/>
        </a:p>
      </dgm:t>
    </dgm:pt>
    <dgm:pt modelId="{08B7A7B8-52E1-401C-9685-019D182FCEC9}" type="parTrans" cxnId="{3A996228-A220-4E6B-8C1A-CF252D30FFAB}">
      <dgm:prSet/>
      <dgm:spPr/>
      <dgm:t>
        <a:bodyPr/>
        <a:lstStyle/>
        <a:p>
          <a:endParaRPr lang="de-DE"/>
        </a:p>
      </dgm:t>
    </dgm:pt>
    <dgm:pt modelId="{AB24B332-6BA8-4817-8A1C-89BA2B5F0A40}" type="sibTrans" cxnId="{3A996228-A220-4E6B-8C1A-CF252D30FFAB}">
      <dgm:prSet/>
      <dgm:spPr/>
      <dgm:t>
        <a:bodyPr/>
        <a:lstStyle/>
        <a:p>
          <a:endParaRPr lang="de-DE"/>
        </a:p>
      </dgm:t>
    </dgm:pt>
    <dgm:pt modelId="{3E09083E-3C80-4770-86EA-D496288B9745}">
      <dgm:prSet/>
      <dgm:spPr/>
      <dgm:t>
        <a:bodyPr/>
        <a:lstStyle/>
        <a:p>
          <a:pPr rtl="0"/>
          <a:r>
            <a:rPr lang="de-DE" b="0" dirty="0" smtClean="0"/>
            <a:t>2P</a:t>
          </a:r>
          <a:endParaRPr lang="de-DE" b="0" dirty="0"/>
        </a:p>
      </dgm:t>
    </dgm:pt>
    <dgm:pt modelId="{9267C5F9-E74C-48C8-BC03-FDD0D5E3936F}" type="parTrans" cxnId="{59A6538A-BA1E-4277-B0BD-CD9095B5E949}">
      <dgm:prSet/>
      <dgm:spPr/>
      <dgm:t>
        <a:bodyPr/>
        <a:lstStyle/>
        <a:p>
          <a:endParaRPr lang="de-DE"/>
        </a:p>
      </dgm:t>
    </dgm:pt>
    <dgm:pt modelId="{8824E7FD-4BFB-47B1-9353-99639743FAD7}" type="sibTrans" cxnId="{59A6538A-BA1E-4277-B0BD-CD9095B5E949}">
      <dgm:prSet/>
      <dgm:spPr/>
      <dgm:t>
        <a:bodyPr/>
        <a:lstStyle/>
        <a:p>
          <a:endParaRPr lang="de-DE"/>
        </a:p>
      </dgm:t>
    </dgm:pt>
    <dgm:pt modelId="{90E85DD8-FDAD-44D2-9A20-24595AC3A32B}">
      <dgm:prSet/>
      <dgm:spPr/>
      <dgm:t>
        <a:bodyPr/>
        <a:lstStyle/>
        <a:p>
          <a:pPr rtl="0"/>
          <a:r>
            <a:rPr lang="de-DE" b="0" dirty="0" smtClean="0"/>
            <a:t>Zeitplan aufstellen</a:t>
          </a:r>
          <a:endParaRPr lang="de-DE" b="0" dirty="0"/>
        </a:p>
      </dgm:t>
    </dgm:pt>
    <dgm:pt modelId="{CFC95567-92A9-4F37-9CF2-B7B0FFF49F59}" type="parTrans" cxnId="{B2D2C60C-96DA-45A6-90F6-7161430FD9CE}">
      <dgm:prSet/>
      <dgm:spPr/>
      <dgm:t>
        <a:bodyPr/>
        <a:lstStyle/>
        <a:p>
          <a:endParaRPr lang="de-DE"/>
        </a:p>
      </dgm:t>
    </dgm:pt>
    <dgm:pt modelId="{93A9B09C-1040-40CC-8E95-BC9E24280213}" type="sibTrans" cxnId="{B2D2C60C-96DA-45A6-90F6-7161430FD9CE}">
      <dgm:prSet/>
      <dgm:spPr/>
      <dgm:t>
        <a:bodyPr/>
        <a:lstStyle/>
        <a:p>
          <a:endParaRPr lang="de-DE"/>
        </a:p>
      </dgm:t>
    </dgm:pt>
    <dgm:pt modelId="{45D7C115-EE4B-4C1B-AA9D-710DCABBD559}">
      <dgm:prSet/>
      <dgm:spPr/>
      <dgm:t>
        <a:bodyPr/>
        <a:lstStyle/>
        <a:p>
          <a:pPr rtl="0"/>
          <a:r>
            <a:rPr lang="de-DE" dirty="0" err="1" smtClean="0"/>
            <a:t>Use</a:t>
          </a:r>
          <a:r>
            <a:rPr lang="de-DE" dirty="0" smtClean="0"/>
            <a:t> Cases sammeln</a:t>
          </a:r>
          <a:endParaRPr lang="de-DE" dirty="0"/>
        </a:p>
      </dgm:t>
    </dgm:pt>
    <dgm:pt modelId="{754FBECE-E2F4-4FB6-ACDA-E09FFA336308}" type="parTrans" cxnId="{CDD32541-EF1A-4879-9F8B-FD56B357E202}">
      <dgm:prSet/>
      <dgm:spPr/>
      <dgm:t>
        <a:bodyPr/>
        <a:lstStyle/>
        <a:p>
          <a:endParaRPr lang="de-DE"/>
        </a:p>
      </dgm:t>
    </dgm:pt>
    <dgm:pt modelId="{A7E35CF9-9D9E-4C1F-A37C-BE2FCB22D3FA}" type="sibTrans" cxnId="{CDD32541-EF1A-4879-9F8B-FD56B357E202}">
      <dgm:prSet/>
      <dgm:spPr/>
      <dgm:t>
        <a:bodyPr/>
        <a:lstStyle/>
        <a:p>
          <a:endParaRPr lang="de-DE"/>
        </a:p>
      </dgm:t>
    </dgm:pt>
    <dgm:pt modelId="{3CE24604-C654-4936-B143-307A68F4E911}">
      <dgm:prSet/>
      <dgm:spPr/>
      <dgm:t>
        <a:bodyPr/>
        <a:lstStyle/>
        <a:p>
          <a:pPr rtl="0"/>
          <a:r>
            <a:rPr lang="de-DE" b="1" dirty="0" smtClean="0"/>
            <a:t>Team Knowledge Base</a:t>
          </a:r>
          <a:endParaRPr lang="de-DE" b="1" dirty="0"/>
        </a:p>
      </dgm:t>
    </dgm:pt>
    <dgm:pt modelId="{2F903351-3CB8-45B7-83BB-A1BED1E2B891}" type="parTrans" cxnId="{FCD2D483-8904-4B50-9CBF-EBD8EABAE2AD}">
      <dgm:prSet/>
      <dgm:spPr/>
      <dgm:t>
        <a:bodyPr/>
        <a:lstStyle/>
        <a:p>
          <a:endParaRPr lang="de-DE"/>
        </a:p>
      </dgm:t>
    </dgm:pt>
    <dgm:pt modelId="{0B2E316D-969F-4796-A5C2-D792196B857D}" type="sibTrans" cxnId="{FCD2D483-8904-4B50-9CBF-EBD8EABAE2AD}">
      <dgm:prSet/>
      <dgm:spPr/>
      <dgm:t>
        <a:bodyPr/>
        <a:lstStyle/>
        <a:p>
          <a:endParaRPr lang="de-DE"/>
        </a:p>
      </dgm:t>
    </dgm:pt>
    <dgm:pt modelId="{B449B436-1EB0-42F4-992D-50FCF20564BC}">
      <dgm:prSet/>
      <dgm:spPr/>
      <dgm:t>
        <a:bodyPr/>
        <a:lstStyle/>
        <a:p>
          <a:pPr rtl="0"/>
          <a:r>
            <a:rPr lang="de-DE" b="0" dirty="0" smtClean="0"/>
            <a:t>Einrichten einer Knowledge Base</a:t>
          </a:r>
          <a:endParaRPr lang="de-DE" b="0" dirty="0"/>
        </a:p>
      </dgm:t>
    </dgm:pt>
    <dgm:pt modelId="{881690D2-3120-4240-BCE8-9473BB448E39}" type="parTrans" cxnId="{6E328511-F565-4670-8A49-E4849DD0DC5A}">
      <dgm:prSet/>
      <dgm:spPr/>
      <dgm:t>
        <a:bodyPr/>
        <a:lstStyle/>
        <a:p>
          <a:endParaRPr lang="de-DE"/>
        </a:p>
      </dgm:t>
    </dgm:pt>
    <dgm:pt modelId="{7B568988-4CF9-43E1-8993-C025C9FF0F73}" type="sibTrans" cxnId="{6E328511-F565-4670-8A49-E4849DD0DC5A}">
      <dgm:prSet/>
      <dgm:spPr/>
      <dgm:t>
        <a:bodyPr/>
        <a:lstStyle/>
        <a:p>
          <a:endParaRPr lang="de-DE"/>
        </a:p>
      </dgm:t>
    </dgm:pt>
    <dgm:pt modelId="{8C8D673C-15F3-40EB-B966-C48D1804384A}">
      <dgm:prSet/>
      <dgm:spPr/>
      <dgm:t>
        <a:bodyPr/>
        <a:lstStyle/>
        <a:p>
          <a:pPr rtl="0"/>
          <a:r>
            <a:rPr lang="de-DE" b="0" dirty="0" smtClean="0"/>
            <a:t>2P</a:t>
          </a:r>
          <a:endParaRPr lang="de-DE" b="0" dirty="0"/>
        </a:p>
      </dgm:t>
    </dgm:pt>
    <dgm:pt modelId="{5D826A99-CB30-4BA4-B222-7BB98702F3C9}" type="parTrans" cxnId="{F7D893B6-E26C-43B5-9435-81A80BE0E15B}">
      <dgm:prSet/>
      <dgm:spPr/>
      <dgm:t>
        <a:bodyPr/>
        <a:lstStyle/>
        <a:p>
          <a:endParaRPr lang="de-DE"/>
        </a:p>
      </dgm:t>
    </dgm:pt>
    <dgm:pt modelId="{7A346AD9-1D5D-4012-83B7-D673C419AD3D}" type="sibTrans" cxnId="{F7D893B6-E26C-43B5-9435-81A80BE0E15B}">
      <dgm:prSet/>
      <dgm:spPr/>
      <dgm:t>
        <a:bodyPr/>
        <a:lstStyle/>
        <a:p>
          <a:endParaRPr lang="de-DE"/>
        </a:p>
      </dgm:t>
    </dgm:pt>
    <dgm:pt modelId="{6A759050-9164-446C-BDA8-7215993BA37E}" type="pres">
      <dgm:prSet presAssocID="{0A93A380-8029-4A1E-BF4C-A9C04ECD2AF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02A345D-197C-4244-BFAF-A7989A1321FD}" type="pres">
      <dgm:prSet presAssocID="{3F0F60CB-D261-4AC9-A5AE-7E8A327C3AFC}" presName="composite" presStyleCnt="0"/>
      <dgm:spPr/>
    </dgm:pt>
    <dgm:pt modelId="{AE78CF68-E739-43B3-AC46-F2C806965AEE}" type="pres">
      <dgm:prSet presAssocID="{3F0F60CB-D261-4AC9-A5AE-7E8A327C3AF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D096049-1556-43D3-B0DE-C92E8537BF09}" type="pres">
      <dgm:prSet presAssocID="{3F0F60CB-D261-4AC9-A5AE-7E8A327C3AFC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24EB6E3-4429-4101-8988-68BCD88A529E}" type="pres">
      <dgm:prSet presAssocID="{649FAB1D-7A5A-4C19-8448-9F4199D11B92}" presName="space" presStyleCnt="0"/>
      <dgm:spPr/>
    </dgm:pt>
    <dgm:pt modelId="{E3BF4EC3-6DC1-4E5E-866F-D5F563CE2238}" type="pres">
      <dgm:prSet presAssocID="{F8187121-D164-4903-A3E3-D1E952DFBD7A}" presName="composite" presStyleCnt="0"/>
      <dgm:spPr/>
    </dgm:pt>
    <dgm:pt modelId="{99F776DF-ACB7-4C2D-9BDB-642EF38B3128}" type="pres">
      <dgm:prSet presAssocID="{F8187121-D164-4903-A3E3-D1E952DFBD7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6BE18F5-FB46-4414-B004-27C06865E86A}" type="pres">
      <dgm:prSet presAssocID="{F8187121-D164-4903-A3E3-D1E952DFBD7A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357A7E7-8AAA-4145-B1B6-C5002EDEEFAB}" type="pres">
      <dgm:prSet presAssocID="{6CE65D44-AA4E-41C0-A38A-C0BF3894760B}" presName="space" presStyleCnt="0"/>
      <dgm:spPr/>
    </dgm:pt>
    <dgm:pt modelId="{F85A4890-637E-49D0-80B6-E64DD403299C}" type="pres">
      <dgm:prSet presAssocID="{B340C128-DDD3-4ABB-B0C5-906DFED7A286}" presName="composite" presStyleCnt="0"/>
      <dgm:spPr/>
    </dgm:pt>
    <dgm:pt modelId="{18C55B71-9DF9-4221-8ADD-8993EDB95586}" type="pres">
      <dgm:prSet presAssocID="{B340C128-DDD3-4ABB-B0C5-906DFED7A28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C0CED6-AF68-4237-A08B-C8A41D33ED91}" type="pres">
      <dgm:prSet presAssocID="{B340C128-DDD3-4ABB-B0C5-906DFED7A286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52F1946-876C-45E3-887C-16162B4D195E}" type="presOf" srcId="{3E09083E-3C80-4770-86EA-D496288B9745}" destId="{86BE18F5-FB46-4414-B004-27C06865E86A}" srcOrd="0" destOrd="14" presId="urn:microsoft.com/office/officeart/2005/8/layout/hList1"/>
    <dgm:cxn modelId="{462A7C11-E5BF-4F21-A52A-9BFBE8382501}" srcId="{67441D18-E67D-452B-B3C5-C4DE1A038DEA}" destId="{C388E520-728E-4CE1-9816-095FFCB45A1C}" srcOrd="1" destOrd="0" parTransId="{11CD07A1-260D-484A-A335-1B41C1CE87EA}" sibTransId="{241BC184-8F1D-4086-A41C-A88694E344BB}"/>
    <dgm:cxn modelId="{B8459E58-776C-471E-9AD9-CBC40B7BC741}" type="presOf" srcId="{97E489ED-5FF0-4AA2-9A91-A0ABBE950499}" destId="{7D096049-1556-43D3-B0DE-C92E8537BF09}" srcOrd="0" destOrd="7" presId="urn:microsoft.com/office/officeart/2005/8/layout/hList1"/>
    <dgm:cxn modelId="{3A996228-A220-4E6B-8C1A-CF252D30FFAB}" srcId="{B340C128-DDD3-4ABB-B0C5-906DFED7A286}" destId="{E758A695-314B-4662-8E72-93BD87F5FCB6}" srcOrd="5" destOrd="0" parTransId="{08B7A7B8-52E1-401C-9685-019D182FCEC9}" sibTransId="{AB24B332-6BA8-4817-8A1C-89BA2B5F0A40}"/>
    <dgm:cxn modelId="{019273A7-0CA2-439E-B77E-0566FFA04613}" type="presOf" srcId="{D6BC2914-C13F-44CF-B206-BECA53A5912E}" destId="{86BE18F5-FB46-4414-B004-27C06865E86A}" srcOrd="0" destOrd="11" presId="urn:microsoft.com/office/officeart/2005/8/layout/hList1"/>
    <dgm:cxn modelId="{B9DCE07C-EE36-45B9-8AB8-83304F9D5B4C}" srcId="{FBD44DFD-6C60-42AA-94C8-69A7AC68B3B1}" destId="{54FD22E4-966C-47BF-9C14-1159DB44057F}" srcOrd="2" destOrd="0" parTransId="{824B7F30-DD1C-4293-8EBA-C6379494EC96}" sibTransId="{71660E44-8A5C-47D1-88E9-611AB387ED10}"/>
    <dgm:cxn modelId="{B2D2C60C-96DA-45A6-90F6-7161430FD9CE}" srcId="{B340C128-DDD3-4ABB-B0C5-906DFED7A286}" destId="{90E85DD8-FDAD-44D2-9A20-24595AC3A32B}" srcOrd="4" destOrd="0" parTransId="{CFC95567-92A9-4F37-9CF2-B7B0FFF49F59}" sibTransId="{93A9B09C-1040-40CC-8E95-BC9E24280213}"/>
    <dgm:cxn modelId="{37566F76-FBB5-4676-81FA-8D5DB83FC7B4}" srcId="{3F0F60CB-D261-4AC9-A5AE-7E8A327C3AFC}" destId="{88BE0361-9A69-4EB1-B481-0561CB0ED2DE}" srcOrd="1" destOrd="0" parTransId="{76193357-E4DF-4301-B58F-5769CCDD93C6}" sibTransId="{1168681B-C6C9-4622-B2AD-9F2B78035F98}"/>
    <dgm:cxn modelId="{DBAB5F47-9A4A-4D79-8838-39CEC01EF0B7}" srcId="{FBD44DFD-6C60-42AA-94C8-69A7AC68B3B1}" destId="{D6BC2914-C13F-44CF-B206-BECA53A5912E}" srcOrd="0" destOrd="0" parTransId="{6C4B22D6-50E1-4E49-B688-C1423188F486}" sibTransId="{E116ADD8-0120-48E0-8CD1-D1ECA10FFB9C}"/>
    <dgm:cxn modelId="{D71CF8BC-16B7-4944-A540-CDF62D064642}" type="presOf" srcId="{E758A695-314B-4662-8E72-93BD87F5FCB6}" destId="{EFC0CED6-AF68-4237-A08B-C8A41D33ED91}" srcOrd="0" destOrd="5" presId="urn:microsoft.com/office/officeart/2005/8/layout/hList1"/>
    <dgm:cxn modelId="{FCD2D483-8904-4B50-9CBF-EBD8EABAE2AD}" srcId="{F8187121-D164-4903-A3E3-D1E952DFBD7A}" destId="{3CE24604-C654-4936-B143-307A68F4E911}" srcOrd="1" destOrd="0" parTransId="{2F903351-3CB8-45B7-83BB-A1BED1E2B891}" sibTransId="{0B2E316D-969F-4796-A5C2-D792196B857D}"/>
    <dgm:cxn modelId="{CD2E227A-9ED8-40F1-8B63-7C60C6A73450}" type="presOf" srcId="{AB701774-879A-4C20-92ED-0DAE7A2269EB}" destId="{86BE18F5-FB46-4414-B004-27C06865E86A}" srcOrd="0" destOrd="0" presId="urn:microsoft.com/office/officeart/2005/8/layout/hList1"/>
    <dgm:cxn modelId="{59A6538A-BA1E-4277-B0BD-CD9095B5E949}" srcId="{FBD44DFD-6C60-42AA-94C8-69A7AC68B3B1}" destId="{3E09083E-3C80-4770-86EA-D496288B9745}" srcOrd="3" destOrd="0" parTransId="{9267C5F9-E74C-48C8-BC03-FDD0D5E3936F}" sibTransId="{8824E7FD-4BFB-47B1-9353-99639743FAD7}"/>
    <dgm:cxn modelId="{45588B2F-AD3F-4B1A-8E8B-99CDC932BF51}" type="presOf" srcId="{56DD5967-2912-4896-ADF9-558511667B03}" destId="{7D096049-1556-43D3-B0DE-C92E8537BF09}" srcOrd="0" destOrd="3" presId="urn:microsoft.com/office/officeart/2005/8/layout/hList1"/>
    <dgm:cxn modelId="{C08935C2-9D32-4CC3-B4BE-2EF52A65A4A7}" srcId="{0A93A380-8029-4A1E-BF4C-A9C04ECD2AFB}" destId="{3F0F60CB-D261-4AC9-A5AE-7E8A327C3AFC}" srcOrd="0" destOrd="0" parTransId="{FB8D8D7B-F5FF-456E-9640-0EDCF1DC04BD}" sibTransId="{649FAB1D-7A5A-4C19-8448-9F4199D11B92}"/>
    <dgm:cxn modelId="{F13AF0B2-F1AD-4395-9163-A9D7203E8EFB}" srcId="{AB701774-879A-4C20-92ED-0DAE7A2269EB}" destId="{A5AE2C4F-40FC-4C70-9EB4-8746745177DE}" srcOrd="1" destOrd="0" parTransId="{0F234389-5E95-4367-BE65-F423BF22FF1B}" sibTransId="{A9F71C33-5D91-4D5B-B5B5-F3B981C7DEB3}"/>
    <dgm:cxn modelId="{D1ACBD30-9013-4DDB-8E7B-5562DFCEF259}" srcId="{B340C128-DDD3-4ABB-B0C5-906DFED7A286}" destId="{A2F81673-8561-49BC-BE42-5299D082D1BB}" srcOrd="0" destOrd="0" parTransId="{A5B8D3B7-E728-4C51-9CBF-BE649337D970}" sibTransId="{B0AA4B81-1D71-4E42-B05F-6EF1B4F4E8FE}"/>
    <dgm:cxn modelId="{495A2A63-575A-4417-9861-14FD9C7CFAE4}" type="presOf" srcId="{3CE24604-C654-4936-B143-307A68F4E911}" destId="{86BE18F5-FB46-4414-B004-27C06865E86A}" srcOrd="0" destOrd="4" presId="urn:microsoft.com/office/officeart/2005/8/layout/hList1"/>
    <dgm:cxn modelId="{015BF451-945A-4EC0-A354-38C8382FE812}" type="presOf" srcId="{DF1E1CDF-9077-4364-9FE7-3E132A6EB13F}" destId="{7D096049-1556-43D3-B0DE-C92E8537BF09}" srcOrd="0" destOrd="12" presId="urn:microsoft.com/office/officeart/2005/8/layout/hList1"/>
    <dgm:cxn modelId="{B649E5D2-EE1B-41E1-A0C8-85DA08F2A7B1}" srcId="{F8187121-D164-4903-A3E3-D1E952DFBD7A}" destId="{AB701774-879A-4C20-92ED-0DAE7A2269EB}" srcOrd="0" destOrd="0" parTransId="{E2BB6C7C-3F6C-4F10-9F46-1D29106C4605}" sibTransId="{5F21D126-D88B-4D63-9890-3CFB57E6845B}"/>
    <dgm:cxn modelId="{9B897BA8-194D-405C-916D-3357182AAD09}" type="presOf" srcId="{38F81CC6-DF3A-47B9-A4BE-6A1488824047}" destId="{7D096049-1556-43D3-B0DE-C92E8537BF09}" srcOrd="0" destOrd="5" presId="urn:microsoft.com/office/officeart/2005/8/layout/hList1"/>
    <dgm:cxn modelId="{5EB00B48-BCD4-49A7-8AE9-4E5C882F202E}" type="presOf" srcId="{49A20C5C-3DAF-46DD-BFDD-C988F57A98C8}" destId="{7D096049-1556-43D3-B0DE-C92E8537BF09}" srcOrd="0" destOrd="10" presId="urn:microsoft.com/office/officeart/2005/8/layout/hList1"/>
    <dgm:cxn modelId="{2EF322C7-6DE9-490B-B83E-D087A59AD27E}" srcId="{97E489ED-5FF0-4AA2-9A91-A0ABBE950499}" destId="{50B3E56B-D9FB-4B05-AD2A-CB5F5C7AA31C}" srcOrd="1" destOrd="0" parTransId="{94C53056-E0A9-4D53-8BFC-05AC8D5CDAFE}" sibTransId="{5A586888-2381-49D8-9D06-AFE9BFDFB6A2}"/>
    <dgm:cxn modelId="{4A78C4A4-7918-4D10-A989-AFEA19C7546B}" type="presOf" srcId="{16C73769-CE0E-4E3D-A2F7-3B859CE81F13}" destId="{7D096049-1556-43D3-B0DE-C92E8537BF09}" srcOrd="0" destOrd="6" presId="urn:microsoft.com/office/officeart/2005/8/layout/hList1"/>
    <dgm:cxn modelId="{335615EC-0ADB-4CCE-B72A-C084BF06617D}" type="presOf" srcId="{05A62CC5-5569-4765-A69C-0A4C4FA0127B}" destId="{86BE18F5-FB46-4414-B004-27C06865E86A}" srcOrd="0" destOrd="7" presId="urn:microsoft.com/office/officeart/2005/8/layout/hList1"/>
    <dgm:cxn modelId="{7F28AFCA-9612-48DC-9FAE-005321FCFC42}" srcId="{AB701774-879A-4C20-92ED-0DAE7A2269EB}" destId="{54D03F33-5849-438F-8835-31F7D1E30FF3}" srcOrd="0" destOrd="0" parTransId="{CE0E4773-F6E9-4F6C-8883-697F8C2F8930}" sibTransId="{9568666B-4AAD-404D-9D78-E15C8F50E064}"/>
    <dgm:cxn modelId="{0281DFEC-AA7F-4BDA-B1B6-A7E080983DA0}" type="presOf" srcId="{3F0F60CB-D261-4AC9-A5AE-7E8A327C3AFC}" destId="{AE78CF68-E739-43B3-AC46-F2C806965AEE}" srcOrd="0" destOrd="0" presId="urn:microsoft.com/office/officeart/2005/8/layout/hList1"/>
    <dgm:cxn modelId="{CB524AC9-A754-4E33-ACEA-BB84C873C76A}" type="presOf" srcId="{45D7C115-EE4B-4C1B-AA9D-710DCABBD559}" destId="{7D096049-1556-43D3-B0DE-C92E8537BF09}" srcOrd="0" destOrd="1" presId="urn:microsoft.com/office/officeart/2005/8/layout/hList1"/>
    <dgm:cxn modelId="{CA8FB687-1814-4049-B702-75602B960EA9}" type="presOf" srcId="{3D6E2B96-EFA5-433F-A1C0-8503806D4ADB}" destId="{86BE18F5-FB46-4414-B004-27C06865E86A}" srcOrd="0" destOrd="9" presId="urn:microsoft.com/office/officeart/2005/8/layout/hList1"/>
    <dgm:cxn modelId="{AEAE87E7-5596-4BE3-B08D-D2527C76E0C6}" srcId="{B340C128-DDD3-4ABB-B0C5-906DFED7A286}" destId="{801DDAA2-A563-4C59-91A4-59662FC1ED49}" srcOrd="3" destOrd="0" parTransId="{B2C10181-364B-4190-A6D1-19F7FA53FF7A}" sibTransId="{87036866-43C1-4CC9-BECE-20158F1CDA94}"/>
    <dgm:cxn modelId="{A612C2E3-D22C-4E0E-856D-CC8C4C1F2EA1}" srcId="{B340C128-DDD3-4ABB-B0C5-906DFED7A286}" destId="{42F69E23-D5C1-4633-975B-237B90E37812}" srcOrd="2" destOrd="0" parTransId="{270263E6-32C2-46B2-8B62-BD38BD39A214}" sibTransId="{A3AFAD11-1660-4E3E-A9DA-32255A8960FF}"/>
    <dgm:cxn modelId="{75B9EF9C-E563-4EBE-8A2F-2AA3D4AC8A18}" srcId="{97E489ED-5FF0-4AA2-9A91-A0ABBE950499}" destId="{49A20C5C-3DAF-46DD-BFDD-C988F57A98C8}" srcOrd="2" destOrd="0" parTransId="{1745766D-6691-435A-9A4B-AD1933567CD5}" sibTransId="{14C76078-76C4-4B16-9EC2-864B386E0977}"/>
    <dgm:cxn modelId="{BDB90335-41FA-4393-9995-069123D8C4F6}" srcId="{67441D18-E67D-452B-B3C5-C4DE1A038DEA}" destId="{56DD5967-2912-4896-ADF9-558511667B03}" srcOrd="2" destOrd="0" parTransId="{1108642B-BED1-4BAE-98C0-63E4F19C8986}" sibTransId="{D0DC391C-4C52-4EDD-954D-2CB65D73ECDC}"/>
    <dgm:cxn modelId="{85D49EA9-1125-4A66-93E5-24018CEA5084}" srcId="{05A62CC5-5569-4765-A69C-0A4C4FA0127B}" destId="{75CAA9B4-675B-4BA1-B185-D5C2E09AFFFE}" srcOrd="0" destOrd="0" parTransId="{D46D7FE6-DCB4-47D7-B6E6-0A6177F4A0B4}" sibTransId="{51F089B6-2BE0-45D7-B26C-D75DE9F26104}"/>
    <dgm:cxn modelId="{A758A64E-1E5C-4FF9-BE66-CE91ECEA90AA}" type="presOf" srcId="{50B3E56B-D9FB-4B05-AD2A-CB5F5C7AA31C}" destId="{7D096049-1556-43D3-B0DE-C92E8537BF09}" srcOrd="0" destOrd="9" presId="urn:microsoft.com/office/officeart/2005/8/layout/hList1"/>
    <dgm:cxn modelId="{E694F2C6-4158-4950-B107-2E65338AA199}" type="presOf" srcId="{232973AC-431B-4617-8B75-109917BE44B9}" destId="{EFC0CED6-AF68-4237-A08B-C8A41D33ED91}" srcOrd="0" destOrd="1" presId="urn:microsoft.com/office/officeart/2005/8/layout/hList1"/>
    <dgm:cxn modelId="{48566EC1-4D0F-4940-81B8-F33BC913BD75}" type="presOf" srcId="{54D03F33-5849-438F-8835-31F7D1E30FF3}" destId="{86BE18F5-FB46-4414-B004-27C06865E86A}" srcOrd="0" destOrd="1" presId="urn:microsoft.com/office/officeart/2005/8/layout/hList1"/>
    <dgm:cxn modelId="{7997A8FC-8750-41DB-B044-04398CC46FDC}" srcId="{88BE0361-9A69-4EB1-B481-0561CB0ED2DE}" destId="{16C73769-CE0E-4E3D-A2F7-3B859CE81F13}" srcOrd="1" destOrd="0" parTransId="{E8BEF749-DAAC-438B-976D-422E7A00A94B}" sibTransId="{BB21524D-E935-4DBA-81EE-9EA59CF9C819}"/>
    <dgm:cxn modelId="{F8ECA0D7-998D-4E3B-B3D9-F79350CF05A9}" type="presOf" srcId="{9AF874D5-51E0-48E0-9521-364FFDF508DE}" destId="{7D096049-1556-43D3-B0DE-C92E8537BF09}" srcOrd="0" destOrd="13" presId="urn:microsoft.com/office/officeart/2005/8/layout/hList1"/>
    <dgm:cxn modelId="{EFC2A367-B103-4653-A621-3FD6F9F52234}" type="presOf" srcId="{0A93A380-8029-4A1E-BF4C-A9C04ECD2AFB}" destId="{6A759050-9164-446C-BDA8-7215993BA37E}" srcOrd="0" destOrd="0" presId="urn:microsoft.com/office/officeart/2005/8/layout/hList1"/>
    <dgm:cxn modelId="{FF5C6BD1-3463-4997-BD0B-968AD86097A2}" srcId="{97E489ED-5FF0-4AA2-9A91-A0ABBE950499}" destId="{616D810F-025E-4AB4-AE66-B813A6845FD9}" srcOrd="0" destOrd="0" parTransId="{4DFF7108-27DF-48C6-A6F4-9D930D952889}" sibTransId="{3822F67D-163F-426A-AC40-41B54C0B9AB8}"/>
    <dgm:cxn modelId="{4CC9285F-C39A-4100-99AE-305408FAFBC3}" type="presOf" srcId="{B340C128-DDD3-4ABB-B0C5-906DFED7A286}" destId="{18C55B71-9DF9-4221-8ADD-8993EDB95586}" srcOrd="0" destOrd="0" presId="urn:microsoft.com/office/officeart/2005/8/layout/hList1"/>
    <dgm:cxn modelId="{5AC35B0A-5346-4C91-B2B8-CF02761F73F3}" type="presOf" srcId="{A2F81673-8561-49BC-BE42-5299D082D1BB}" destId="{EFC0CED6-AF68-4237-A08B-C8A41D33ED91}" srcOrd="0" destOrd="0" presId="urn:microsoft.com/office/officeart/2005/8/layout/hList1"/>
    <dgm:cxn modelId="{B3ACC49C-0D5C-4000-BB25-53BA7EF2BE5C}" srcId="{3F0F60CB-D261-4AC9-A5AE-7E8A327C3AFC}" destId="{67441D18-E67D-452B-B3C5-C4DE1A038DEA}" srcOrd="0" destOrd="0" parTransId="{1370D184-7C96-4D9D-B8EB-CC3AE8A668D0}" sibTransId="{78430C24-7BE5-4958-81A6-647D93198D5D}"/>
    <dgm:cxn modelId="{12F13A8C-FF15-4A80-9567-61FC189EE6D4}" type="presOf" srcId="{801DDAA2-A563-4C59-91A4-59662FC1ED49}" destId="{EFC0CED6-AF68-4237-A08B-C8A41D33ED91}" srcOrd="0" destOrd="3" presId="urn:microsoft.com/office/officeart/2005/8/layout/hList1"/>
    <dgm:cxn modelId="{92E4B477-B20E-4209-A94A-D4F0618E10CC}" type="presOf" srcId="{0ED65869-933D-42E6-8444-CB1CF73D4A40}" destId="{7D096049-1556-43D3-B0DE-C92E8537BF09}" srcOrd="0" destOrd="11" presId="urn:microsoft.com/office/officeart/2005/8/layout/hList1"/>
    <dgm:cxn modelId="{28AC522A-0AD5-465C-A0A1-A6F466A86EB2}" type="presOf" srcId="{67441D18-E67D-452B-B3C5-C4DE1A038DEA}" destId="{7D096049-1556-43D3-B0DE-C92E8537BF09}" srcOrd="0" destOrd="0" presId="urn:microsoft.com/office/officeart/2005/8/layout/hList1"/>
    <dgm:cxn modelId="{B0E12594-9998-414D-950B-F9E4AA235D98}" srcId="{AB701774-879A-4C20-92ED-0DAE7A2269EB}" destId="{9D6BF4AE-1651-4D9D-BC28-9A83F6D78159}" srcOrd="2" destOrd="0" parTransId="{0E6166ED-3491-42C8-A82B-4ED956A433E0}" sibTransId="{486C74A8-1E1C-4D0C-81CA-0B8C20AFF862}"/>
    <dgm:cxn modelId="{8CD4B782-5853-46C5-9A52-BBD72E24F2F5}" srcId="{0ED65869-933D-42E6-8444-CB1CF73D4A40}" destId="{9AF874D5-51E0-48E0-9521-364FFDF508DE}" srcOrd="1" destOrd="0" parTransId="{F8AD185A-C755-4E02-892F-A7BAC5455CDF}" sibTransId="{3E729C48-40CC-4288-9C01-684DBC0FE33B}"/>
    <dgm:cxn modelId="{8F07D9F3-2A4A-464F-A3A1-C6F8376ACFBF}" type="presOf" srcId="{42F69E23-D5C1-4633-975B-237B90E37812}" destId="{EFC0CED6-AF68-4237-A08B-C8A41D33ED91}" srcOrd="0" destOrd="2" presId="urn:microsoft.com/office/officeart/2005/8/layout/hList1"/>
    <dgm:cxn modelId="{75B725E1-82AE-4C30-A682-EB0C6DFD70B8}" type="presOf" srcId="{75CAA9B4-675B-4BA1-B185-D5C2E09AFFFE}" destId="{86BE18F5-FB46-4414-B004-27C06865E86A}" srcOrd="0" destOrd="8" presId="urn:microsoft.com/office/officeart/2005/8/layout/hList1"/>
    <dgm:cxn modelId="{5C09E3FE-C018-4CE6-8FDE-EDDCD903F5DE}" srcId="{FBD44DFD-6C60-42AA-94C8-69A7AC68B3B1}" destId="{4C647F47-06F8-48A8-8A30-A3C9039B3505}" srcOrd="1" destOrd="0" parTransId="{3FBD96F4-404F-472E-B875-B4CC61C7745A}" sibTransId="{673CF82E-F4FA-48ED-A0A0-AC5F8ED217FC}"/>
    <dgm:cxn modelId="{48262071-B717-4FD7-9B66-BEA297CFC1AC}" type="presOf" srcId="{A5AE2C4F-40FC-4C70-9EB4-8746745177DE}" destId="{86BE18F5-FB46-4414-B004-27C06865E86A}" srcOrd="0" destOrd="2" presId="urn:microsoft.com/office/officeart/2005/8/layout/hList1"/>
    <dgm:cxn modelId="{53D5F3B2-5EDC-4EDC-BB98-D16D513EA93B}" srcId="{3F0F60CB-D261-4AC9-A5AE-7E8A327C3AFC}" destId="{97E489ED-5FF0-4AA2-9A91-A0ABBE950499}" srcOrd="2" destOrd="0" parTransId="{B8513C30-5AC7-4971-8DA1-F67CBABD850E}" sibTransId="{791FA63B-ED4C-47D4-BCF6-76B10534A758}"/>
    <dgm:cxn modelId="{82551D3C-5657-4E78-9CC3-F2DB6732700E}" type="presOf" srcId="{616D810F-025E-4AB4-AE66-B813A6845FD9}" destId="{7D096049-1556-43D3-B0DE-C92E8537BF09}" srcOrd="0" destOrd="8" presId="urn:microsoft.com/office/officeart/2005/8/layout/hList1"/>
    <dgm:cxn modelId="{342CEC21-B222-463F-9B21-DE7408D699DE}" srcId="{88BE0361-9A69-4EB1-B481-0561CB0ED2DE}" destId="{38F81CC6-DF3A-47B9-A4BE-6A1488824047}" srcOrd="0" destOrd="0" parTransId="{64CD9230-E311-48E4-B0CF-50D5ED1AAF6E}" sibTransId="{5844C318-23D9-493D-9915-2716C82B5FAA}"/>
    <dgm:cxn modelId="{CE3EEDC5-E770-4625-A84E-29D6EE18F807}" type="presOf" srcId="{88BE0361-9A69-4EB1-B481-0561CB0ED2DE}" destId="{7D096049-1556-43D3-B0DE-C92E8537BF09}" srcOrd="0" destOrd="4" presId="urn:microsoft.com/office/officeart/2005/8/layout/hList1"/>
    <dgm:cxn modelId="{F01465B2-D3A7-4700-B65C-AB3843BB69F4}" srcId="{B340C128-DDD3-4ABB-B0C5-906DFED7A286}" destId="{232973AC-431B-4617-8B75-109917BE44B9}" srcOrd="1" destOrd="0" parTransId="{BEE95261-87C7-4857-8937-49A4F8F728AF}" sibTransId="{0BBE1CA7-3ADF-4E34-AF81-D1E5BEC2E847}"/>
    <dgm:cxn modelId="{A44E4374-2040-4C1C-B2C4-283A5F8BF5DB}" srcId="{F8187121-D164-4903-A3E3-D1E952DFBD7A}" destId="{05A62CC5-5569-4765-A69C-0A4C4FA0127B}" srcOrd="2" destOrd="0" parTransId="{C983A085-75FB-497E-BEDB-E53BF73E4C61}" sibTransId="{55AA9717-5561-4672-955D-C01DA6FE2FBD}"/>
    <dgm:cxn modelId="{7CA8961E-8E8A-4534-939F-F1073B21ED2B}" type="presOf" srcId="{F8187121-D164-4903-A3E3-D1E952DFBD7A}" destId="{99F776DF-ACB7-4C2D-9BDB-642EF38B3128}" srcOrd="0" destOrd="0" presId="urn:microsoft.com/office/officeart/2005/8/layout/hList1"/>
    <dgm:cxn modelId="{2140E0ED-6D1B-4C45-97B8-18FA77405E0E}" srcId="{0A93A380-8029-4A1E-BF4C-A9C04ECD2AFB}" destId="{B340C128-DDD3-4ABB-B0C5-906DFED7A286}" srcOrd="2" destOrd="0" parTransId="{886600AF-90DA-4952-9553-3E5E82C467D2}" sibTransId="{014C794D-7973-482A-9702-FD2C456E5915}"/>
    <dgm:cxn modelId="{7F36C7EF-6D48-4DBC-A12E-3B05B544A46F}" type="presOf" srcId="{54FD22E4-966C-47BF-9C14-1159DB44057F}" destId="{86BE18F5-FB46-4414-B004-27C06865E86A}" srcOrd="0" destOrd="13" presId="urn:microsoft.com/office/officeart/2005/8/layout/hList1"/>
    <dgm:cxn modelId="{B58970C6-E70C-473B-8727-467537157086}" srcId="{0A93A380-8029-4A1E-BF4C-A9C04ECD2AFB}" destId="{F8187121-D164-4903-A3E3-D1E952DFBD7A}" srcOrd="1" destOrd="0" parTransId="{80828853-963B-48D0-8C9C-ED2084256C56}" sibTransId="{6CE65D44-AA4E-41C0-A38A-C0BF3894760B}"/>
    <dgm:cxn modelId="{C9EA3185-1666-47FB-9FC4-BFAEA790D0D7}" srcId="{F8187121-D164-4903-A3E3-D1E952DFBD7A}" destId="{FBD44DFD-6C60-42AA-94C8-69A7AC68B3B1}" srcOrd="3" destOrd="0" parTransId="{678ADBE1-9080-4D91-B030-B0E3C0605F66}" sibTransId="{5C11A31F-82CA-4BF4-8EFE-4C0FEF889EF0}"/>
    <dgm:cxn modelId="{3EB2CBEA-13BA-4DF4-8452-74443FD451B6}" type="presOf" srcId="{C388E520-728E-4CE1-9816-095FFCB45A1C}" destId="{7D096049-1556-43D3-B0DE-C92E8537BF09}" srcOrd="0" destOrd="2" presId="urn:microsoft.com/office/officeart/2005/8/layout/hList1"/>
    <dgm:cxn modelId="{C0B6EAAD-C2E8-468E-9D16-D410063D0031}" type="presOf" srcId="{4C647F47-06F8-48A8-8A30-A3C9039B3505}" destId="{86BE18F5-FB46-4414-B004-27C06865E86A}" srcOrd="0" destOrd="12" presId="urn:microsoft.com/office/officeart/2005/8/layout/hList1"/>
    <dgm:cxn modelId="{0B18CF2F-B0FA-4879-B3BC-CE3F51FB87F0}" srcId="{05A62CC5-5569-4765-A69C-0A4C4FA0127B}" destId="{3D6E2B96-EFA5-433F-A1C0-8503806D4ADB}" srcOrd="1" destOrd="0" parTransId="{F22D4AF0-D529-4176-8470-F164E2AD1D3A}" sibTransId="{737743D9-C17C-4D4D-9594-D62E7511C28D}"/>
    <dgm:cxn modelId="{337427F0-4830-4DF2-A8E2-48092561A7A2}" type="presOf" srcId="{9D6BF4AE-1651-4D9D-BC28-9A83F6D78159}" destId="{86BE18F5-FB46-4414-B004-27C06865E86A}" srcOrd="0" destOrd="3" presId="urn:microsoft.com/office/officeart/2005/8/layout/hList1"/>
    <dgm:cxn modelId="{6E328511-F565-4670-8A49-E4849DD0DC5A}" srcId="{3CE24604-C654-4936-B143-307A68F4E911}" destId="{B449B436-1EB0-42F4-992D-50FCF20564BC}" srcOrd="0" destOrd="0" parTransId="{881690D2-3120-4240-BCE8-9473BB448E39}" sibTransId="{7B568988-4CF9-43E1-8993-C025C9FF0F73}"/>
    <dgm:cxn modelId="{32F89DED-0A3E-43EE-839E-A2462831A5AF}" srcId="{0ED65869-933D-42E6-8444-CB1CF73D4A40}" destId="{DF1E1CDF-9077-4364-9FE7-3E132A6EB13F}" srcOrd="0" destOrd="0" parTransId="{14329F37-E973-49AE-AB68-89B9F229F852}" sibTransId="{A172D41E-E71F-4D03-8BEE-EE46C1F2D01F}"/>
    <dgm:cxn modelId="{4A07AE57-2D9D-421A-9936-746A3BCD4533}" type="presOf" srcId="{FBD44DFD-6C60-42AA-94C8-69A7AC68B3B1}" destId="{86BE18F5-FB46-4414-B004-27C06865E86A}" srcOrd="0" destOrd="10" presId="urn:microsoft.com/office/officeart/2005/8/layout/hList1"/>
    <dgm:cxn modelId="{F7D893B6-E26C-43B5-9435-81A80BE0E15B}" srcId="{3CE24604-C654-4936-B143-307A68F4E911}" destId="{8C8D673C-15F3-40EB-B966-C48D1804384A}" srcOrd="1" destOrd="0" parTransId="{5D826A99-CB30-4BA4-B222-7BB98702F3C9}" sibTransId="{7A346AD9-1D5D-4012-83B7-D673C419AD3D}"/>
    <dgm:cxn modelId="{77B7FA65-33AB-4373-907F-9AE381C52218}" srcId="{3F0F60CB-D261-4AC9-A5AE-7E8A327C3AFC}" destId="{0ED65869-933D-42E6-8444-CB1CF73D4A40}" srcOrd="3" destOrd="0" parTransId="{16D31542-901A-4BA2-B4A6-E8AFBDFB4870}" sibTransId="{8675FF53-737E-4084-8229-9B05F37B4325}"/>
    <dgm:cxn modelId="{7B00F1BE-860B-44A9-BDED-4D92DF120FDD}" type="presOf" srcId="{8C8D673C-15F3-40EB-B966-C48D1804384A}" destId="{86BE18F5-FB46-4414-B004-27C06865E86A}" srcOrd="0" destOrd="6" presId="urn:microsoft.com/office/officeart/2005/8/layout/hList1"/>
    <dgm:cxn modelId="{6F722958-592E-4DF6-8A4B-11624D9AFEA9}" type="presOf" srcId="{B449B436-1EB0-42F4-992D-50FCF20564BC}" destId="{86BE18F5-FB46-4414-B004-27C06865E86A}" srcOrd="0" destOrd="5" presId="urn:microsoft.com/office/officeart/2005/8/layout/hList1"/>
    <dgm:cxn modelId="{CDD32541-EF1A-4879-9F8B-FD56B357E202}" srcId="{67441D18-E67D-452B-B3C5-C4DE1A038DEA}" destId="{45D7C115-EE4B-4C1B-AA9D-710DCABBD559}" srcOrd="0" destOrd="0" parTransId="{754FBECE-E2F4-4FB6-ACDA-E09FFA336308}" sibTransId="{A7E35CF9-9D9E-4C1F-A37C-BE2FCB22D3FA}"/>
    <dgm:cxn modelId="{4E7FB439-1008-4909-97FD-A65ABA87ACFE}" type="presOf" srcId="{90E85DD8-FDAD-44D2-9A20-24595AC3A32B}" destId="{EFC0CED6-AF68-4237-A08B-C8A41D33ED91}" srcOrd="0" destOrd="4" presId="urn:microsoft.com/office/officeart/2005/8/layout/hList1"/>
    <dgm:cxn modelId="{8A1BDB85-B2FE-4C9C-AA3F-E9BA5E40F8C9}" type="presParOf" srcId="{6A759050-9164-446C-BDA8-7215993BA37E}" destId="{C02A345D-197C-4244-BFAF-A7989A1321FD}" srcOrd="0" destOrd="0" presId="urn:microsoft.com/office/officeart/2005/8/layout/hList1"/>
    <dgm:cxn modelId="{491FC537-CD60-4F25-8CB2-8231FD40126F}" type="presParOf" srcId="{C02A345D-197C-4244-BFAF-A7989A1321FD}" destId="{AE78CF68-E739-43B3-AC46-F2C806965AEE}" srcOrd="0" destOrd="0" presId="urn:microsoft.com/office/officeart/2005/8/layout/hList1"/>
    <dgm:cxn modelId="{35DD2EA2-1E7F-4984-860E-503F8CF97AB3}" type="presParOf" srcId="{C02A345D-197C-4244-BFAF-A7989A1321FD}" destId="{7D096049-1556-43D3-B0DE-C92E8537BF09}" srcOrd="1" destOrd="0" presId="urn:microsoft.com/office/officeart/2005/8/layout/hList1"/>
    <dgm:cxn modelId="{22EFDF69-131C-4763-968A-B5654C0213A5}" type="presParOf" srcId="{6A759050-9164-446C-BDA8-7215993BA37E}" destId="{E24EB6E3-4429-4101-8988-68BCD88A529E}" srcOrd="1" destOrd="0" presId="urn:microsoft.com/office/officeart/2005/8/layout/hList1"/>
    <dgm:cxn modelId="{231F9F17-3B4B-4DFF-A7BE-C6FB9B2E5866}" type="presParOf" srcId="{6A759050-9164-446C-BDA8-7215993BA37E}" destId="{E3BF4EC3-6DC1-4E5E-866F-D5F563CE2238}" srcOrd="2" destOrd="0" presId="urn:microsoft.com/office/officeart/2005/8/layout/hList1"/>
    <dgm:cxn modelId="{856FB858-26BA-4646-A377-5040E4888D42}" type="presParOf" srcId="{E3BF4EC3-6DC1-4E5E-866F-D5F563CE2238}" destId="{99F776DF-ACB7-4C2D-9BDB-642EF38B3128}" srcOrd="0" destOrd="0" presId="urn:microsoft.com/office/officeart/2005/8/layout/hList1"/>
    <dgm:cxn modelId="{2811CA32-41D8-47BE-9593-E43618505F91}" type="presParOf" srcId="{E3BF4EC3-6DC1-4E5E-866F-D5F563CE2238}" destId="{86BE18F5-FB46-4414-B004-27C06865E86A}" srcOrd="1" destOrd="0" presId="urn:microsoft.com/office/officeart/2005/8/layout/hList1"/>
    <dgm:cxn modelId="{8B0CE83C-AF54-4AAE-AD9E-48BD49CED153}" type="presParOf" srcId="{6A759050-9164-446C-BDA8-7215993BA37E}" destId="{0357A7E7-8AAA-4145-B1B6-C5002EDEEFAB}" srcOrd="3" destOrd="0" presId="urn:microsoft.com/office/officeart/2005/8/layout/hList1"/>
    <dgm:cxn modelId="{A80F315A-5C82-4A17-9514-A10B4E20D5E7}" type="presParOf" srcId="{6A759050-9164-446C-BDA8-7215993BA37E}" destId="{F85A4890-637E-49D0-80B6-E64DD403299C}" srcOrd="4" destOrd="0" presId="urn:microsoft.com/office/officeart/2005/8/layout/hList1"/>
    <dgm:cxn modelId="{68CFEDB5-0738-4ECC-A2A5-5385E5243DCF}" type="presParOf" srcId="{F85A4890-637E-49D0-80B6-E64DD403299C}" destId="{18C55B71-9DF9-4221-8ADD-8993EDB95586}" srcOrd="0" destOrd="0" presId="urn:microsoft.com/office/officeart/2005/8/layout/hList1"/>
    <dgm:cxn modelId="{7F3EB34A-A317-423C-98F6-9C5F5C75DB98}" type="presParOf" srcId="{F85A4890-637E-49D0-80B6-E64DD403299C}" destId="{EFC0CED6-AF68-4237-A08B-C8A41D33ED9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FCABAF1-30BF-4285-B5BB-F0283B22D6A9}" type="doc">
      <dgm:prSet loTypeId="urn:diagrams.loki3.com/BracketList+Icon" loCatId="officeonlin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47945883-2B54-4C17-B158-A12E618350DB}">
      <dgm:prSet phldrT="[Text]"/>
      <dgm:spPr/>
      <dgm:t>
        <a:bodyPr/>
        <a:lstStyle/>
        <a:p>
          <a:r>
            <a:rPr lang="de-DE" dirty="0" smtClean="0"/>
            <a:t>Team UML</a:t>
          </a:r>
          <a:endParaRPr lang="de-DE" dirty="0"/>
        </a:p>
      </dgm:t>
    </dgm:pt>
    <dgm:pt modelId="{E997DDAF-D7D3-43B8-898A-4595E56D2B89}" type="parTrans" cxnId="{1A4BEDAA-6B7E-46E2-B801-859A0BAEDA3E}">
      <dgm:prSet/>
      <dgm:spPr/>
      <dgm:t>
        <a:bodyPr/>
        <a:lstStyle/>
        <a:p>
          <a:endParaRPr lang="de-DE"/>
        </a:p>
      </dgm:t>
    </dgm:pt>
    <dgm:pt modelId="{82B7C5B7-8870-4898-AD56-17BF3A324FD6}" type="sibTrans" cxnId="{1A4BEDAA-6B7E-46E2-B801-859A0BAEDA3E}">
      <dgm:prSet/>
      <dgm:spPr/>
      <dgm:t>
        <a:bodyPr/>
        <a:lstStyle/>
        <a:p>
          <a:endParaRPr lang="de-DE"/>
        </a:p>
      </dgm:t>
    </dgm:pt>
    <dgm:pt modelId="{D940C2CA-F39B-4F61-AB37-31E6216D07DA}">
      <dgm:prSet phldrT="[Text]"/>
      <dgm:spPr/>
      <dgm:t>
        <a:bodyPr/>
        <a:lstStyle/>
        <a:p>
          <a:r>
            <a:rPr lang="de-DE" dirty="0" smtClean="0"/>
            <a:t>Aktivitätsdiagramme erstellen</a:t>
          </a:r>
          <a:endParaRPr lang="de-DE" dirty="0"/>
        </a:p>
      </dgm:t>
    </dgm:pt>
    <dgm:pt modelId="{D418FBE2-02AD-4224-88CD-75EC402EEA43}" type="parTrans" cxnId="{0C65EB0C-1AAA-4409-AE40-4B86F047191D}">
      <dgm:prSet/>
      <dgm:spPr/>
      <dgm:t>
        <a:bodyPr/>
        <a:lstStyle/>
        <a:p>
          <a:endParaRPr lang="de-DE"/>
        </a:p>
      </dgm:t>
    </dgm:pt>
    <dgm:pt modelId="{5FF21EEA-4DCE-4916-955A-BBA33049F8F0}" type="sibTrans" cxnId="{0C65EB0C-1AAA-4409-AE40-4B86F047191D}">
      <dgm:prSet/>
      <dgm:spPr/>
      <dgm:t>
        <a:bodyPr/>
        <a:lstStyle/>
        <a:p>
          <a:endParaRPr lang="de-DE"/>
        </a:p>
      </dgm:t>
    </dgm:pt>
    <dgm:pt modelId="{376134D9-6ED0-4C6B-9D27-724A974511D4}">
      <dgm:prSet phldrT="[Text]"/>
      <dgm:spPr/>
      <dgm:t>
        <a:bodyPr/>
        <a:lstStyle/>
        <a:p>
          <a:r>
            <a:rPr lang="de-DE" dirty="0" smtClean="0"/>
            <a:t>Team Qualität</a:t>
          </a:r>
          <a:endParaRPr lang="de-DE" dirty="0"/>
        </a:p>
      </dgm:t>
    </dgm:pt>
    <dgm:pt modelId="{0101DEB7-B4C1-41FB-95DB-0BC214CF14FE}" type="parTrans" cxnId="{A36FD3BC-15DF-4C91-95A2-CBEAAF7B3CEB}">
      <dgm:prSet/>
      <dgm:spPr/>
      <dgm:t>
        <a:bodyPr/>
        <a:lstStyle/>
        <a:p>
          <a:endParaRPr lang="de-DE"/>
        </a:p>
      </dgm:t>
    </dgm:pt>
    <dgm:pt modelId="{4C61A3B6-EB5F-4AFE-82F3-0E43055167AA}" type="sibTrans" cxnId="{A36FD3BC-15DF-4C91-95A2-CBEAAF7B3CEB}">
      <dgm:prSet/>
      <dgm:spPr/>
      <dgm:t>
        <a:bodyPr/>
        <a:lstStyle/>
        <a:p>
          <a:endParaRPr lang="de-DE"/>
        </a:p>
      </dgm:t>
    </dgm:pt>
    <dgm:pt modelId="{0B83D85B-29D7-4DBC-91AB-816285522719}">
      <dgm:prSet phldrT="[Text]"/>
      <dgm:spPr/>
      <dgm:t>
        <a:bodyPr/>
        <a:lstStyle/>
        <a:p>
          <a:r>
            <a:rPr lang="de-DE" dirty="0" smtClean="0"/>
            <a:t>Funktionalität</a:t>
          </a:r>
          <a:endParaRPr lang="de-DE" dirty="0"/>
        </a:p>
      </dgm:t>
    </dgm:pt>
    <dgm:pt modelId="{BDA8B636-EAAA-4947-9E82-DB495B1C5524}" type="parTrans" cxnId="{BEA8588B-C40E-4C5B-BD06-9894D4DEC156}">
      <dgm:prSet/>
      <dgm:spPr/>
      <dgm:t>
        <a:bodyPr/>
        <a:lstStyle/>
        <a:p>
          <a:endParaRPr lang="de-DE"/>
        </a:p>
      </dgm:t>
    </dgm:pt>
    <dgm:pt modelId="{B3038A4D-0DAB-45E9-8D74-98671766AB63}" type="sibTrans" cxnId="{BEA8588B-C40E-4C5B-BD06-9894D4DEC156}">
      <dgm:prSet/>
      <dgm:spPr/>
      <dgm:t>
        <a:bodyPr/>
        <a:lstStyle/>
        <a:p>
          <a:endParaRPr lang="de-DE"/>
        </a:p>
      </dgm:t>
    </dgm:pt>
    <dgm:pt modelId="{3B0DDAB5-FCA9-43CF-9073-F437B49B1453}">
      <dgm:prSet phldrT="[Text]"/>
      <dgm:spPr/>
      <dgm:t>
        <a:bodyPr/>
        <a:lstStyle/>
        <a:p>
          <a:r>
            <a:rPr lang="de-DE" dirty="0" smtClean="0"/>
            <a:t>Konzept-Kandidaten sammeln</a:t>
          </a:r>
          <a:endParaRPr lang="de-DE" dirty="0"/>
        </a:p>
      </dgm:t>
    </dgm:pt>
    <dgm:pt modelId="{3000F079-706E-4E87-B158-242A3FB73C3A}" type="parTrans" cxnId="{9A14CDC6-E9D4-47DF-B10B-67E1027A0821}">
      <dgm:prSet/>
      <dgm:spPr/>
      <dgm:t>
        <a:bodyPr/>
        <a:lstStyle/>
        <a:p>
          <a:endParaRPr lang="de-DE"/>
        </a:p>
      </dgm:t>
    </dgm:pt>
    <dgm:pt modelId="{2C19A77F-5593-4DE5-BFEA-1417828E8593}" type="sibTrans" cxnId="{9A14CDC6-E9D4-47DF-B10B-67E1027A0821}">
      <dgm:prSet/>
      <dgm:spPr/>
      <dgm:t>
        <a:bodyPr/>
        <a:lstStyle/>
        <a:p>
          <a:endParaRPr lang="de-DE"/>
        </a:p>
      </dgm:t>
    </dgm:pt>
    <dgm:pt modelId="{17B05AF8-1385-4368-8F57-289399DC0405}">
      <dgm:prSet phldrT="[Text]"/>
      <dgm:spPr/>
      <dgm:t>
        <a:bodyPr/>
        <a:lstStyle/>
        <a:p>
          <a:r>
            <a:rPr lang="de-DE" dirty="0" smtClean="0"/>
            <a:t>Benutzerschnittstelle</a:t>
          </a:r>
          <a:endParaRPr lang="de-DE" dirty="0"/>
        </a:p>
      </dgm:t>
    </dgm:pt>
    <dgm:pt modelId="{F1EEDDFC-7435-4CB9-9572-AE420DCE91D8}" type="parTrans" cxnId="{EF53AEB3-BB69-4ACA-8A31-57BBF4ED621D}">
      <dgm:prSet/>
      <dgm:spPr/>
      <dgm:t>
        <a:bodyPr/>
        <a:lstStyle/>
        <a:p>
          <a:endParaRPr lang="de-DE"/>
        </a:p>
      </dgm:t>
    </dgm:pt>
    <dgm:pt modelId="{D6AD9DDB-2FA1-43E8-9CE3-932753BD85CA}" type="sibTrans" cxnId="{EF53AEB3-BB69-4ACA-8A31-57BBF4ED621D}">
      <dgm:prSet/>
      <dgm:spPr/>
      <dgm:t>
        <a:bodyPr/>
        <a:lstStyle/>
        <a:p>
          <a:endParaRPr lang="de-DE"/>
        </a:p>
      </dgm:t>
    </dgm:pt>
    <dgm:pt modelId="{9C8DAEF8-F5F7-4E9E-A708-54BF0C2BC066}">
      <dgm:prSet phldrT="[Text]"/>
      <dgm:spPr/>
      <dgm:t>
        <a:bodyPr/>
        <a:lstStyle/>
        <a:p>
          <a:r>
            <a:rPr lang="de-DE" dirty="0" smtClean="0"/>
            <a:t>Team Randbedingungen</a:t>
          </a:r>
          <a:endParaRPr lang="de-DE" dirty="0"/>
        </a:p>
      </dgm:t>
    </dgm:pt>
    <dgm:pt modelId="{74AE1A4C-F2EB-4CF5-BC08-2BE11382BE6E}" type="parTrans" cxnId="{F00A3F35-96B1-40C1-9481-1A0736FF027C}">
      <dgm:prSet/>
      <dgm:spPr/>
      <dgm:t>
        <a:bodyPr/>
        <a:lstStyle/>
        <a:p>
          <a:endParaRPr lang="de-DE"/>
        </a:p>
      </dgm:t>
    </dgm:pt>
    <dgm:pt modelId="{43FE0646-CF39-4B21-B8D8-485BACB6A226}" type="sibTrans" cxnId="{F00A3F35-96B1-40C1-9481-1A0736FF027C}">
      <dgm:prSet/>
      <dgm:spPr/>
      <dgm:t>
        <a:bodyPr/>
        <a:lstStyle/>
        <a:p>
          <a:endParaRPr lang="de-DE"/>
        </a:p>
      </dgm:t>
    </dgm:pt>
    <dgm:pt modelId="{A45DF65B-6C7A-4C4F-B3E1-83FDC9028B72}">
      <dgm:prSet phldrT="[Text]"/>
      <dgm:spPr/>
      <dgm:t>
        <a:bodyPr/>
        <a:lstStyle/>
        <a:p>
          <a:r>
            <a:rPr lang="de-DE" dirty="0" smtClean="0"/>
            <a:t>Team Klassen</a:t>
          </a:r>
          <a:endParaRPr lang="de-DE" dirty="0"/>
        </a:p>
      </dgm:t>
    </dgm:pt>
    <dgm:pt modelId="{177CC71D-47AA-47D6-8697-31C8917217FB}" type="parTrans" cxnId="{D9640E53-9C70-434E-9582-BA787B96785A}">
      <dgm:prSet/>
      <dgm:spPr/>
      <dgm:t>
        <a:bodyPr/>
        <a:lstStyle/>
        <a:p>
          <a:endParaRPr lang="de-DE"/>
        </a:p>
      </dgm:t>
    </dgm:pt>
    <dgm:pt modelId="{B522ACF4-4CD2-4059-B2C1-D09B63A01A8E}" type="sibTrans" cxnId="{D9640E53-9C70-434E-9582-BA787B96785A}">
      <dgm:prSet/>
      <dgm:spPr/>
      <dgm:t>
        <a:bodyPr/>
        <a:lstStyle/>
        <a:p>
          <a:endParaRPr lang="de-DE"/>
        </a:p>
      </dgm:t>
    </dgm:pt>
    <dgm:pt modelId="{166D5789-E04B-4CA4-87E0-2550B98D27A9}">
      <dgm:prSet phldrT="[Text]"/>
      <dgm:spPr/>
      <dgm:t>
        <a:bodyPr/>
        <a:lstStyle/>
        <a:p>
          <a:r>
            <a:rPr lang="de-DE" dirty="0" smtClean="0">
              <a:sym typeface="Wingdings" panose="05000000000000000000" pitchFamily="2" charset="2"/>
            </a:rPr>
            <a:t> Funktionale Anforderungen</a:t>
          </a:r>
          <a:endParaRPr lang="de-DE" dirty="0"/>
        </a:p>
      </dgm:t>
    </dgm:pt>
    <dgm:pt modelId="{987D1850-A3C6-43DF-BB5B-270C828A9AB7}" type="parTrans" cxnId="{18D20FE3-886A-4EAA-8566-D04DE48E6CB8}">
      <dgm:prSet/>
      <dgm:spPr/>
      <dgm:t>
        <a:bodyPr/>
        <a:lstStyle/>
        <a:p>
          <a:endParaRPr lang="de-DE"/>
        </a:p>
      </dgm:t>
    </dgm:pt>
    <dgm:pt modelId="{56B5F472-A7CC-4793-9F81-7A457BD89BA9}" type="sibTrans" cxnId="{18D20FE3-886A-4EAA-8566-D04DE48E6CB8}">
      <dgm:prSet/>
      <dgm:spPr/>
      <dgm:t>
        <a:bodyPr/>
        <a:lstStyle/>
        <a:p>
          <a:endParaRPr lang="de-DE"/>
        </a:p>
      </dgm:t>
    </dgm:pt>
    <dgm:pt modelId="{D88C1106-621F-4D51-BBA6-8A2E910DBE22}">
      <dgm:prSet phldrT="[Text]"/>
      <dgm:spPr/>
      <dgm:t>
        <a:bodyPr/>
        <a:lstStyle/>
        <a:p>
          <a:r>
            <a:rPr lang="de-DE" dirty="0" smtClean="0"/>
            <a:t>Benutzbarkeit</a:t>
          </a:r>
          <a:endParaRPr lang="de-DE" dirty="0"/>
        </a:p>
      </dgm:t>
    </dgm:pt>
    <dgm:pt modelId="{8C8D6F1B-F226-4091-BAEC-D74574242C3C}" type="parTrans" cxnId="{BFB18973-BFDE-402E-ACB6-5D07F461BFCD}">
      <dgm:prSet/>
      <dgm:spPr/>
      <dgm:t>
        <a:bodyPr/>
        <a:lstStyle/>
        <a:p>
          <a:endParaRPr lang="de-DE"/>
        </a:p>
      </dgm:t>
    </dgm:pt>
    <dgm:pt modelId="{C5D75D5F-4659-4762-BBC1-430F7ACB4DBF}" type="sibTrans" cxnId="{BFB18973-BFDE-402E-ACB6-5D07F461BFCD}">
      <dgm:prSet/>
      <dgm:spPr/>
      <dgm:t>
        <a:bodyPr/>
        <a:lstStyle/>
        <a:p>
          <a:endParaRPr lang="de-DE"/>
        </a:p>
      </dgm:t>
    </dgm:pt>
    <dgm:pt modelId="{371D6EC3-90FC-43E6-BB08-701F534124DB}">
      <dgm:prSet phldrT="[Text]"/>
      <dgm:spPr/>
      <dgm:t>
        <a:bodyPr/>
        <a:lstStyle/>
        <a:p>
          <a:r>
            <a:rPr lang="de-DE" dirty="0" smtClean="0"/>
            <a:t>Änderbarkeit</a:t>
          </a:r>
          <a:endParaRPr lang="de-DE" dirty="0"/>
        </a:p>
      </dgm:t>
    </dgm:pt>
    <dgm:pt modelId="{C3200525-7E96-4778-9507-43DAF25765B0}" type="parTrans" cxnId="{EB60DAA0-12E4-458B-AA11-A8CD8B062A5F}">
      <dgm:prSet/>
      <dgm:spPr/>
      <dgm:t>
        <a:bodyPr/>
        <a:lstStyle/>
        <a:p>
          <a:endParaRPr lang="de-DE"/>
        </a:p>
      </dgm:t>
    </dgm:pt>
    <dgm:pt modelId="{F0A2A777-BB3B-4402-B47C-651433569785}" type="sibTrans" cxnId="{EB60DAA0-12E4-458B-AA11-A8CD8B062A5F}">
      <dgm:prSet/>
      <dgm:spPr/>
      <dgm:t>
        <a:bodyPr/>
        <a:lstStyle/>
        <a:p>
          <a:endParaRPr lang="de-DE"/>
        </a:p>
      </dgm:t>
    </dgm:pt>
    <dgm:pt modelId="{7E1975B0-E463-42C2-A884-2E03AA7E02F0}">
      <dgm:prSet phldrT="[Text]"/>
      <dgm:spPr/>
      <dgm:t>
        <a:bodyPr/>
        <a:lstStyle/>
        <a:p>
          <a:r>
            <a:rPr lang="de-DE" dirty="0" smtClean="0">
              <a:sym typeface="Wingdings" panose="05000000000000000000" pitchFamily="2" charset="2"/>
            </a:rPr>
            <a:t>Nicht funktionale Anforderungen</a:t>
          </a:r>
          <a:endParaRPr lang="de-DE" dirty="0"/>
        </a:p>
      </dgm:t>
    </dgm:pt>
    <dgm:pt modelId="{F78F40EE-388F-4130-A796-13DCABC68A83}" type="parTrans" cxnId="{399B9A9B-9860-4643-AFAA-74957F96C98B}">
      <dgm:prSet/>
      <dgm:spPr/>
      <dgm:t>
        <a:bodyPr/>
        <a:lstStyle/>
        <a:p>
          <a:endParaRPr lang="de-DE"/>
        </a:p>
      </dgm:t>
    </dgm:pt>
    <dgm:pt modelId="{BA0DB7B4-AD8B-412F-9345-2ED50FAA2377}" type="sibTrans" cxnId="{399B9A9B-9860-4643-AFAA-74957F96C98B}">
      <dgm:prSet/>
      <dgm:spPr/>
      <dgm:t>
        <a:bodyPr/>
        <a:lstStyle/>
        <a:p>
          <a:endParaRPr lang="de-DE"/>
        </a:p>
      </dgm:t>
    </dgm:pt>
    <dgm:pt modelId="{DAACA8BA-9284-4B52-A84F-E6C1A032DB83}">
      <dgm:prSet phldrT="[Text]"/>
      <dgm:spPr/>
      <dgm:t>
        <a:bodyPr/>
        <a:lstStyle/>
        <a:p>
          <a:r>
            <a:rPr lang="de-DE" dirty="0" smtClean="0"/>
            <a:t>Rechtliche Anforderungen</a:t>
          </a:r>
          <a:endParaRPr lang="de-DE" dirty="0"/>
        </a:p>
      </dgm:t>
    </dgm:pt>
    <dgm:pt modelId="{BE087DEA-3406-46A4-8A22-40460728BDB2}" type="parTrans" cxnId="{35DA1CCD-6DCC-4AC6-BCC2-E181C65EEB64}">
      <dgm:prSet/>
      <dgm:spPr/>
      <dgm:t>
        <a:bodyPr/>
        <a:lstStyle/>
        <a:p>
          <a:endParaRPr lang="de-DE"/>
        </a:p>
      </dgm:t>
    </dgm:pt>
    <dgm:pt modelId="{6E229E8D-85DD-40F5-A875-C5D027DC62F6}" type="sibTrans" cxnId="{35DA1CCD-6DCC-4AC6-BCC2-E181C65EEB64}">
      <dgm:prSet/>
      <dgm:spPr/>
      <dgm:t>
        <a:bodyPr/>
        <a:lstStyle/>
        <a:p>
          <a:endParaRPr lang="de-DE"/>
        </a:p>
      </dgm:t>
    </dgm:pt>
    <dgm:pt modelId="{EB686489-B86F-4383-A8D3-9A490011DFFC}">
      <dgm:prSet phldrT="[Text]"/>
      <dgm:spPr/>
      <dgm:t>
        <a:bodyPr/>
        <a:lstStyle/>
        <a:p>
          <a:r>
            <a:rPr lang="de-DE" dirty="0" smtClean="0"/>
            <a:t>Tools</a:t>
          </a:r>
          <a:endParaRPr lang="de-DE" dirty="0"/>
        </a:p>
      </dgm:t>
    </dgm:pt>
    <dgm:pt modelId="{ABF637C6-F305-48A0-8258-AD2D59371946}" type="parTrans" cxnId="{BF8E423A-6A5C-4C3E-AE44-9DFCF91F7045}">
      <dgm:prSet/>
      <dgm:spPr/>
      <dgm:t>
        <a:bodyPr/>
        <a:lstStyle/>
        <a:p>
          <a:endParaRPr lang="de-DE"/>
        </a:p>
      </dgm:t>
    </dgm:pt>
    <dgm:pt modelId="{F4FAA2D8-87C6-4A09-9056-A9C44F022E54}" type="sibTrans" cxnId="{BF8E423A-6A5C-4C3E-AE44-9DFCF91F7045}">
      <dgm:prSet/>
      <dgm:spPr/>
      <dgm:t>
        <a:bodyPr/>
        <a:lstStyle/>
        <a:p>
          <a:endParaRPr lang="de-DE"/>
        </a:p>
      </dgm:t>
    </dgm:pt>
    <dgm:pt modelId="{36DD6872-74EA-4018-A65F-FEA9CC1CED33}">
      <dgm:prSet phldrT="[Text]"/>
      <dgm:spPr/>
      <dgm:t>
        <a:bodyPr/>
        <a:lstStyle/>
        <a:p>
          <a:r>
            <a:rPr lang="de-DE" dirty="0" smtClean="0">
              <a:sym typeface="Wingdings" panose="05000000000000000000" pitchFamily="2" charset="2"/>
            </a:rPr>
            <a:t> Nicht funktionale Anforderungen</a:t>
          </a:r>
          <a:endParaRPr lang="de-DE" dirty="0"/>
        </a:p>
      </dgm:t>
    </dgm:pt>
    <dgm:pt modelId="{92848399-D36D-4091-A9AB-F0983807B910}" type="parTrans" cxnId="{0042F0FA-56D3-431A-8231-E5DBFC04D043}">
      <dgm:prSet/>
      <dgm:spPr/>
      <dgm:t>
        <a:bodyPr/>
        <a:lstStyle/>
        <a:p>
          <a:endParaRPr lang="de-DE"/>
        </a:p>
      </dgm:t>
    </dgm:pt>
    <dgm:pt modelId="{80E0535C-095B-4ECE-84DB-9AF564810A86}" type="sibTrans" cxnId="{0042F0FA-56D3-431A-8231-E5DBFC04D043}">
      <dgm:prSet/>
      <dgm:spPr/>
      <dgm:t>
        <a:bodyPr/>
        <a:lstStyle/>
        <a:p>
          <a:endParaRPr lang="de-DE"/>
        </a:p>
      </dgm:t>
    </dgm:pt>
    <dgm:pt modelId="{E14C8476-9103-41DF-A856-EB3AF0FAD2BD}">
      <dgm:prSet phldrT="[Text]"/>
      <dgm:spPr/>
      <dgm:t>
        <a:bodyPr/>
        <a:lstStyle/>
        <a:p>
          <a:r>
            <a:rPr lang="de-DE" dirty="0" smtClean="0">
              <a:sym typeface="Wingdings" panose="05000000000000000000" pitchFamily="2" charset="2"/>
            </a:rPr>
            <a:t> Nicht funktionale Anforderungen</a:t>
          </a:r>
          <a:endParaRPr lang="de-DE" dirty="0"/>
        </a:p>
      </dgm:t>
    </dgm:pt>
    <dgm:pt modelId="{F7766187-FD28-4498-96AC-4A2ED2EC1075}" type="parTrans" cxnId="{DFC8333B-610A-4B6E-A974-76B83F729977}">
      <dgm:prSet/>
      <dgm:spPr/>
      <dgm:t>
        <a:bodyPr/>
        <a:lstStyle/>
        <a:p>
          <a:endParaRPr lang="de-DE"/>
        </a:p>
      </dgm:t>
    </dgm:pt>
    <dgm:pt modelId="{153A422E-A407-46EE-84F0-B082462BACF2}" type="sibTrans" cxnId="{DFC8333B-610A-4B6E-A974-76B83F729977}">
      <dgm:prSet/>
      <dgm:spPr/>
      <dgm:t>
        <a:bodyPr/>
        <a:lstStyle/>
        <a:p>
          <a:endParaRPr lang="de-DE"/>
        </a:p>
      </dgm:t>
    </dgm:pt>
    <dgm:pt modelId="{66DF5763-6884-41E8-9591-C2DE67A62467}">
      <dgm:prSet phldrT="[Text]"/>
      <dgm:spPr/>
      <dgm:t>
        <a:bodyPr/>
        <a:lstStyle/>
        <a:p>
          <a:r>
            <a:rPr lang="de-DE" dirty="0" smtClean="0"/>
            <a:t>PL-Assistenz</a:t>
          </a:r>
          <a:endParaRPr lang="de-DE" dirty="0"/>
        </a:p>
      </dgm:t>
    </dgm:pt>
    <dgm:pt modelId="{F7D65451-91EB-4973-87BF-CE27554D0725}" type="parTrans" cxnId="{B8DCC964-E124-4826-A7D8-34442E9C7E96}">
      <dgm:prSet/>
      <dgm:spPr/>
      <dgm:t>
        <a:bodyPr/>
        <a:lstStyle/>
        <a:p>
          <a:endParaRPr lang="de-DE"/>
        </a:p>
      </dgm:t>
    </dgm:pt>
    <dgm:pt modelId="{51C3ECE2-6D36-47EA-BAB9-3BE2FC6E2B49}" type="sibTrans" cxnId="{B8DCC964-E124-4826-A7D8-34442E9C7E96}">
      <dgm:prSet/>
      <dgm:spPr/>
      <dgm:t>
        <a:bodyPr/>
        <a:lstStyle/>
        <a:p>
          <a:endParaRPr lang="de-DE"/>
        </a:p>
      </dgm:t>
    </dgm:pt>
    <dgm:pt modelId="{E911D76F-6E03-40B1-92F0-D3111BB2E6A7}">
      <dgm:prSet phldrT="[Text]"/>
      <dgm:spPr/>
      <dgm:t>
        <a:bodyPr/>
        <a:lstStyle/>
        <a:p>
          <a:r>
            <a:rPr lang="de-DE" dirty="0" smtClean="0"/>
            <a:t>Unterstützt PL </a:t>
          </a:r>
          <a:endParaRPr lang="de-DE" dirty="0"/>
        </a:p>
      </dgm:t>
    </dgm:pt>
    <dgm:pt modelId="{0595C0B1-FD87-475A-9A4A-365A47FD4FC8}" type="parTrans" cxnId="{81A3E637-8215-41AC-A548-490E33236ECD}">
      <dgm:prSet/>
      <dgm:spPr/>
      <dgm:t>
        <a:bodyPr/>
        <a:lstStyle/>
        <a:p>
          <a:endParaRPr lang="de-DE"/>
        </a:p>
      </dgm:t>
    </dgm:pt>
    <dgm:pt modelId="{83992A9C-87EC-42AF-981A-5C6AAB94E092}" type="sibTrans" cxnId="{81A3E637-8215-41AC-A548-490E33236ECD}">
      <dgm:prSet/>
      <dgm:spPr/>
      <dgm:t>
        <a:bodyPr/>
        <a:lstStyle/>
        <a:p>
          <a:endParaRPr lang="de-DE"/>
        </a:p>
      </dgm:t>
    </dgm:pt>
    <dgm:pt modelId="{32237B8C-9886-4875-8DF9-AE36989B0701}">
      <dgm:prSet phldrT="[Text]"/>
      <dgm:spPr/>
      <dgm:t>
        <a:bodyPr/>
        <a:lstStyle/>
        <a:p>
          <a:r>
            <a:rPr lang="de-DE" dirty="0" smtClean="0"/>
            <a:t>Erstellt Protokolle</a:t>
          </a:r>
          <a:endParaRPr lang="de-DE" dirty="0"/>
        </a:p>
      </dgm:t>
    </dgm:pt>
    <dgm:pt modelId="{E427E88E-A0AC-48F9-BF0D-0238A64E8F14}" type="parTrans" cxnId="{BAE77766-91B9-4A1D-BBBC-D90150DC9983}">
      <dgm:prSet/>
      <dgm:spPr/>
      <dgm:t>
        <a:bodyPr/>
        <a:lstStyle/>
        <a:p>
          <a:endParaRPr lang="de-DE"/>
        </a:p>
      </dgm:t>
    </dgm:pt>
    <dgm:pt modelId="{5C66D28D-799A-425F-BD7B-219EECCFBF74}" type="sibTrans" cxnId="{BAE77766-91B9-4A1D-BBBC-D90150DC9983}">
      <dgm:prSet/>
      <dgm:spPr/>
      <dgm:t>
        <a:bodyPr/>
        <a:lstStyle/>
        <a:p>
          <a:endParaRPr lang="de-DE"/>
        </a:p>
      </dgm:t>
    </dgm:pt>
    <dgm:pt modelId="{C8F061B7-BB00-4966-98B3-24DBD63A3D42}">
      <dgm:prSet phldrT="[Text]"/>
      <dgm:spPr/>
      <dgm:t>
        <a:bodyPr/>
        <a:lstStyle/>
        <a:p>
          <a:r>
            <a:rPr lang="de-DE" dirty="0" smtClean="0"/>
            <a:t>PL-</a:t>
          </a:r>
          <a:r>
            <a:rPr lang="de-DE" dirty="0" err="1" smtClean="0"/>
            <a:t>Assitenz</a:t>
          </a:r>
          <a:endParaRPr lang="de-DE" dirty="0"/>
        </a:p>
      </dgm:t>
    </dgm:pt>
    <dgm:pt modelId="{56F7A74A-192B-4372-8862-BF8CF6CC5DB1}" type="parTrans" cxnId="{ABB010DE-72A5-419F-844A-BA7163697484}">
      <dgm:prSet/>
      <dgm:spPr/>
      <dgm:t>
        <a:bodyPr/>
        <a:lstStyle/>
        <a:p>
          <a:endParaRPr lang="de-DE"/>
        </a:p>
      </dgm:t>
    </dgm:pt>
    <dgm:pt modelId="{5955B984-41E7-43D1-BFE9-EE039CCA33F4}" type="sibTrans" cxnId="{ABB010DE-72A5-419F-844A-BA7163697484}">
      <dgm:prSet/>
      <dgm:spPr/>
      <dgm:t>
        <a:bodyPr/>
        <a:lstStyle/>
        <a:p>
          <a:endParaRPr lang="de-DE"/>
        </a:p>
      </dgm:t>
    </dgm:pt>
    <dgm:pt modelId="{45431640-F7D6-476E-BADE-4284203697DB}">
      <dgm:prSet phldrT="[Text]"/>
      <dgm:spPr/>
      <dgm:t>
        <a:bodyPr/>
        <a:lstStyle/>
        <a:p>
          <a:r>
            <a:rPr lang="de-DE" dirty="0" err="1" smtClean="0"/>
            <a:t>Use</a:t>
          </a:r>
          <a:r>
            <a:rPr lang="de-DE" dirty="0" smtClean="0"/>
            <a:t> Cases finden</a:t>
          </a:r>
          <a:endParaRPr lang="de-DE" dirty="0"/>
        </a:p>
      </dgm:t>
    </dgm:pt>
    <dgm:pt modelId="{D61CA3BF-1533-446F-875D-201340D6C9A9}" type="parTrans" cxnId="{4AB565F3-1D23-4649-A69E-0114345A2396}">
      <dgm:prSet/>
      <dgm:spPr/>
      <dgm:t>
        <a:bodyPr/>
        <a:lstStyle/>
        <a:p>
          <a:endParaRPr lang="de-DE"/>
        </a:p>
      </dgm:t>
    </dgm:pt>
    <dgm:pt modelId="{4593AA1A-9633-4D13-8F35-FC7CE2A808B6}" type="sibTrans" cxnId="{4AB565F3-1D23-4649-A69E-0114345A2396}">
      <dgm:prSet/>
      <dgm:spPr/>
      <dgm:t>
        <a:bodyPr/>
        <a:lstStyle/>
        <a:p>
          <a:endParaRPr lang="de-DE"/>
        </a:p>
      </dgm:t>
    </dgm:pt>
    <dgm:pt modelId="{262454E9-9EA6-4B2F-955D-BA4C2B0DBB9C}">
      <dgm:prSet phldrT="[Text]"/>
      <dgm:spPr/>
      <dgm:t>
        <a:bodyPr/>
        <a:lstStyle/>
        <a:p>
          <a:r>
            <a:rPr lang="de-DE" dirty="0" err="1" smtClean="0"/>
            <a:t>Use</a:t>
          </a:r>
          <a:r>
            <a:rPr lang="de-DE" dirty="0" smtClean="0"/>
            <a:t> Cases ausformulieren</a:t>
          </a:r>
          <a:endParaRPr lang="de-DE" dirty="0"/>
        </a:p>
      </dgm:t>
    </dgm:pt>
    <dgm:pt modelId="{4BDF2464-13E2-4441-BF0E-0F06E63F059E}" type="parTrans" cxnId="{2BCAFCD5-7E1E-4471-953F-37CD9D329B5F}">
      <dgm:prSet/>
      <dgm:spPr/>
      <dgm:t>
        <a:bodyPr/>
        <a:lstStyle/>
        <a:p>
          <a:endParaRPr lang="de-DE"/>
        </a:p>
      </dgm:t>
    </dgm:pt>
    <dgm:pt modelId="{29F6DD73-86D2-464B-A450-7CEF3705D5D6}" type="sibTrans" cxnId="{2BCAFCD5-7E1E-4471-953F-37CD9D329B5F}">
      <dgm:prSet/>
      <dgm:spPr/>
      <dgm:t>
        <a:bodyPr/>
        <a:lstStyle/>
        <a:p>
          <a:endParaRPr lang="de-DE"/>
        </a:p>
      </dgm:t>
    </dgm:pt>
    <dgm:pt modelId="{51508A71-7F78-4F04-B594-D1609FA13172}" type="pres">
      <dgm:prSet presAssocID="{DFCABAF1-30BF-4285-B5BB-F0283B22D6A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F31CDC8-DC95-4999-9116-9B3822BCCE8B}" type="pres">
      <dgm:prSet presAssocID="{47945883-2B54-4C17-B158-A12E618350DB}" presName="linNode" presStyleCnt="0"/>
      <dgm:spPr/>
    </dgm:pt>
    <dgm:pt modelId="{B517AF31-6FAB-4D9E-8F8E-1D2E5BBE3689}" type="pres">
      <dgm:prSet presAssocID="{47945883-2B54-4C17-B158-A12E618350DB}" presName="parTx" presStyleLbl="revTx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3695CA-A401-4E40-B3C9-E0F57C8CF88E}" type="pres">
      <dgm:prSet presAssocID="{47945883-2B54-4C17-B158-A12E618350DB}" presName="bracket" presStyleLbl="parChTrans1D1" presStyleIdx="0" presStyleCnt="5"/>
      <dgm:spPr/>
    </dgm:pt>
    <dgm:pt modelId="{ED0F21CE-C3BE-4355-AA71-FE4127C92ACB}" type="pres">
      <dgm:prSet presAssocID="{47945883-2B54-4C17-B158-A12E618350DB}" presName="spH" presStyleCnt="0"/>
      <dgm:spPr/>
    </dgm:pt>
    <dgm:pt modelId="{CE80ECA5-7339-4215-B587-5EFA6BC985C0}" type="pres">
      <dgm:prSet presAssocID="{47945883-2B54-4C17-B158-A12E618350DB}" presName="desTx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80E5F4-3534-4BE2-8DB6-4EC129C3D5BE}" type="pres">
      <dgm:prSet presAssocID="{82B7C5B7-8870-4898-AD56-17BF3A324FD6}" presName="spV" presStyleCnt="0"/>
      <dgm:spPr/>
    </dgm:pt>
    <dgm:pt modelId="{FC86C0FA-D509-4242-855F-2D521C26F24A}" type="pres">
      <dgm:prSet presAssocID="{376134D9-6ED0-4C6B-9D27-724A974511D4}" presName="linNode" presStyleCnt="0"/>
      <dgm:spPr/>
    </dgm:pt>
    <dgm:pt modelId="{46C1EFBD-5069-4FD8-9BA0-285C89452E32}" type="pres">
      <dgm:prSet presAssocID="{376134D9-6ED0-4C6B-9D27-724A974511D4}" presName="parTx" presStyleLbl="revTx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A338C0-56E9-4CC2-9560-00ECD334E7C6}" type="pres">
      <dgm:prSet presAssocID="{376134D9-6ED0-4C6B-9D27-724A974511D4}" presName="bracket" presStyleLbl="parChTrans1D1" presStyleIdx="1" presStyleCnt="5"/>
      <dgm:spPr/>
    </dgm:pt>
    <dgm:pt modelId="{7A63617F-5CFF-439E-A8A5-5E17DEFA5487}" type="pres">
      <dgm:prSet presAssocID="{376134D9-6ED0-4C6B-9D27-724A974511D4}" presName="spH" presStyleCnt="0"/>
      <dgm:spPr/>
    </dgm:pt>
    <dgm:pt modelId="{854727B6-9FD1-448D-8E57-E18FAC4C7C96}" type="pres">
      <dgm:prSet presAssocID="{376134D9-6ED0-4C6B-9D27-724A974511D4}" presName="desTx" presStyleLbl="node1" presStyleIdx="1" presStyleCnt="5" custLinFactNeighborY="801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F73ECD-077D-49B3-9CD2-23EF6F7BCDEF}" type="pres">
      <dgm:prSet presAssocID="{4C61A3B6-EB5F-4AFE-82F3-0E43055167AA}" presName="spV" presStyleCnt="0"/>
      <dgm:spPr/>
    </dgm:pt>
    <dgm:pt modelId="{18DA870B-2D3D-4E01-A5F9-80AA3653AF31}" type="pres">
      <dgm:prSet presAssocID="{9C8DAEF8-F5F7-4E9E-A708-54BF0C2BC066}" presName="linNode" presStyleCnt="0"/>
      <dgm:spPr/>
    </dgm:pt>
    <dgm:pt modelId="{C0230830-6CFD-43E3-B7FB-5973B6067B8C}" type="pres">
      <dgm:prSet presAssocID="{9C8DAEF8-F5F7-4E9E-A708-54BF0C2BC066}" presName="parTx" presStyleLbl="revTx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B5D4BAC-9B1C-4773-9C6D-362578306E70}" type="pres">
      <dgm:prSet presAssocID="{9C8DAEF8-F5F7-4E9E-A708-54BF0C2BC066}" presName="bracket" presStyleLbl="parChTrans1D1" presStyleIdx="2" presStyleCnt="5"/>
      <dgm:spPr/>
    </dgm:pt>
    <dgm:pt modelId="{302B40AC-1BA8-4F58-BF7E-68C284DBBFE5}" type="pres">
      <dgm:prSet presAssocID="{9C8DAEF8-F5F7-4E9E-A708-54BF0C2BC066}" presName="spH" presStyleCnt="0"/>
      <dgm:spPr/>
    </dgm:pt>
    <dgm:pt modelId="{7BE8DD00-CB7B-4863-A858-31788497E04D}" type="pres">
      <dgm:prSet presAssocID="{9C8DAEF8-F5F7-4E9E-A708-54BF0C2BC066}" presName="desTx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03F7751-1753-456C-9377-CB8076CC6C29}" type="pres">
      <dgm:prSet presAssocID="{43FE0646-CF39-4B21-B8D8-485BACB6A226}" presName="spV" presStyleCnt="0"/>
      <dgm:spPr/>
    </dgm:pt>
    <dgm:pt modelId="{CEAB2DCD-EC4D-45F3-831B-31F13C7AF457}" type="pres">
      <dgm:prSet presAssocID="{A45DF65B-6C7A-4C4F-B3E1-83FDC9028B72}" presName="linNode" presStyleCnt="0"/>
      <dgm:spPr/>
    </dgm:pt>
    <dgm:pt modelId="{A52FDD77-F2B7-4C0B-8E18-88F7006B0E0A}" type="pres">
      <dgm:prSet presAssocID="{A45DF65B-6C7A-4C4F-B3E1-83FDC9028B72}" presName="parTx" presStyleLbl="revTx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F50F251-E29A-4047-9B78-35B24989648F}" type="pres">
      <dgm:prSet presAssocID="{A45DF65B-6C7A-4C4F-B3E1-83FDC9028B72}" presName="bracket" presStyleLbl="parChTrans1D1" presStyleIdx="3" presStyleCnt="5"/>
      <dgm:spPr/>
    </dgm:pt>
    <dgm:pt modelId="{B4FBAA4D-26B7-4A8B-849B-C8BE1CD1E394}" type="pres">
      <dgm:prSet presAssocID="{A45DF65B-6C7A-4C4F-B3E1-83FDC9028B72}" presName="spH" presStyleCnt="0"/>
      <dgm:spPr/>
    </dgm:pt>
    <dgm:pt modelId="{C88BC2F6-31F3-46B4-8298-F041201A10B8}" type="pres">
      <dgm:prSet presAssocID="{A45DF65B-6C7A-4C4F-B3E1-83FDC9028B72}" presName="desT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E3229B1-4D51-4AF3-AD08-576C5FD78172}" type="pres">
      <dgm:prSet presAssocID="{B522ACF4-4CD2-4059-B2C1-D09B63A01A8E}" presName="spV" presStyleCnt="0"/>
      <dgm:spPr/>
    </dgm:pt>
    <dgm:pt modelId="{575E1277-395C-4DB1-AEDD-5A0962EA5A20}" type="pres">
      <dgm:prSet presAssocID="{66DF5763-6884-41E8-9591-C2DE67A62467}" presName="linNode" presStyleCnt="0"/>
      <dgm:spPr/>
    </dgm:pt>
    <dgm:pt modelId="{05CC4756-C57D-4808-9390-5827625C87D4}" type="pres">
      <dgm:prSet presAssocID="{66DF5763-6884-41E8-9591-C2DE67A62467}" presName="parTx" presStyleLbl="revTx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90A473D-EC5B-4394-9047-050AF41BBCDA}" type="pres">
      <dgm:prSet presAssocID="{66DF5763-6884-41E8-9591-C2DE67A62467}" presName="bracket" presStyleLbl="parChTrans1D1" presStyleIdx="4" presStyleCnt="5"/>
      <dgm:spPr/>
    </dgm:pt>
    <dgm:pt modelId="{C9BC466F-2C99-478E-A352-49368585BA8F}" type="pres">
      <dgm:prSet presAssocID="{66DF5763-6884-41E8-9591-C2DE67A62467}" presName="spH" presStyleCnt="0"/>
      <dgm:spPr/>
    </dgm:pt>
    <dgm:pt modelId="{647408E1-7157-4324-B8E1-B58F089C8EE5}" type="pres">
      <dgm:prSet presAssocID="{66DF5763-6884-41E8-9591-C2DE67A62467}" presName="desTx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F53AEB3-BB69-4ACA-8A31-57BBF4ED621D}" srcId="{9C8DAEF8-F5F7-4E9E-A708-54BF0C2BC066}" destId="{17B05AF8-1385-4368-8F57-289399DC0405}" srcOrd="0" destOrd="0" parTransId="{F1EEDDFC-7435-4CB9-9572-AE420DCE91D8}" sibTransId="{D6AD9DDB-2FA1-43E8-9CE3-932753BD85CA}"/>
    <dgm:cxn modelId="{B8DCC964-E124-4826-A7D8-34442E9C7E96}" srcId="{DFCABAF1-30BF-4285-B5BB-F0283B22D6A9}" destId="{66DF5763-6884-41E8-9591-C2DE67A62467}" srcOrd="4" destOrd="0" parTransId="{F7D65451-91EB-4973-87BF-CE27554D0725}" sibTransId="{51C3ECE2-6D36-47EA-BAB9-3BE2FC6E2B49}"/>
    <dgm:cxn modelId="{18D20FE3-886A-4EAA-8566-D04DE48E6CB8}" srcId="{47945883-2B54-4C17-B158-A12E618350DB}" destId="{166D5789-E04B-4CA4-87E0-2550B98D27A9}" srcOrd="3" destOrd="0" parTransId="{987D1850-A3C6-43DF-BB5B-270C828A9AB7}" sibTransId="{56B5F472-A7CC-4793-9F81-7A457BD89BA9}"/>
    <dgm:cxn modelId="{18D1D8B7-346A-49A2-9594-92ED4DC68725}" type="presOf" srcId="{EB686489-B86F-4383-A8D3-9A490011DFFC}" destId="{7BE8DD00-CB7B-4863-A858-31788497E04D}" srcOrd="0" destOrd="2" presId="urn:diagrams.loki3.com/BracketList+Icon"/>
    <dgm:cxn modelId="{967B4848-EF25-48DF-A31B-A0E95E7F7E25}" type="presOf" srcId="{166D5789-E04B-4CA4-87E0-2550B98D27A9}" destId="{CE80ECA5-7339-4215-B587-5EFA6BC985C0}" srcOrd="0" destOrd="3" presId="urn:diagrams.loki3.com/BracketList+Icon"/>
    <dgm:cxn modelId="{195A5839-6CB6-4347-92B3-23793F8F9450}" type="presOf" srcId="{47945883-2B54-4C17-B158-A12E618350DB}" destId="{B517AF31-6FAB-4D9E-8F8E-1D2E5BBE3689}" srcOrd="0" destOrd="0" presId="urn:diagrams.loki3.com/BracketList+Icon"/>
    <dgm:cxn modelId="{1A4BEDAA-6B7E-46E2-B801-859A0BAEDA3E}" srcId="{DFCABAF1-30BF-4285-B5BB-F0283B22D6A9}" destId="{47945883-2B54-4C17-B158-A12E618350DB}" srcOrd="0" destOrd="0" parTransId="{E997DDAF-D7D3-43B8-898A-4595E56D2B89}" sibTransId="{82B7C5B7-8870-4898-AD56-17BF3A324FD6}"/>
    <dgm:cxn modelId="{DFC8333B-610A-4B6E-A974-76B83F729977}" srcId="{A45DF65B-6C7A-4C4F-B3E1-83FDC9028B72}" destId="{E14C8476-9103-41DF-A856-EB3AF0FAD2BD}" srcOrd="1" destOrd="0" parTransId="{F7766187-FD28-4498-96AC-4A2ED2EC1075}" sibTransId="{153A422E-A407-46EE-84F0-B082462BACF2}"/>
    <dgm:cxn modelId="{11A84BFF-FFC6-4C1D-9E99-079D47264213}" type="presOf" srcId="{DFCABAF1-30BF-4285-B5BB-F0283B22D6A9}" destId="{51508A71-7F78-4F04-B594-D1609FA13172}" srcOrd="0" destOrd="0" presId="urn:diagrams.loki3.com/BracketList+Icon"/>
    <dgm:cxn modelId="{0C65EB0C-1AAA-4409-AE40-4B86F047191D}" srcId="{47945883-2B54-4C17-B158-A12E618350DB}" destId="{D940C2CA-F39B-4F61-AB37-31E6216D07DA}" srcOrd="2" destOrd="0" parTransId="{D418FBE2-02AD-4224-88CD-75EC402EEA43}" sibTransId="{5FF21EEA-4DCE-4916-955A-BBA33049F8F0}"/>
    <dgm:cxn modelId="{BF8E423A-6A5C-4C3E-AE44-9DFCF91F7045}" srcId="{9C8DAEF8-F5F7-4E9E-A708-54BF0C2BC066}" destId="{EB686489-B86F-4383-A8D3-9A490011DFFC}" srcOrd="2" destOrd="0" parTransId="{ABF637C6-F305-48A0-8258-AD2D59371946}" sibTransId="{F4FAA2D8-87C6-4A09-9056-A9C44F022E54}"/>
    <dgm:cxn modelId="{71192C2C-1F91-43D9-A28B-DC14ED30E82F}" type="presOf" srcId="{66DF5763-6884-41E8-9591-C2DE67A62467}" destId="{05CC4756-C57D-4808-9390-5827625C87D4}" srcOrd="0" destOrd="0" presId="urn:diagrams.loki3.com/BracketList+Icon"/>
    <dgm:cxn modelId="{3D39E353-5DB1-4F1A-A508-70E6EB228E02}" type="presOf" srcId="{7E1975B0-E463-42C2-A884-2E03AA7E02F0}" destId="{854727B6-9FD1-448D-8E57-E18FAC4C7C96}" srcOrd="0" destOrd="3" presId="urn:diagrams.loki3.com/BracketList+Icon"/>
    <dgm:cxn modelId="{EEFE167C-B2C5-45E2-BBC9-63D8B24CB349}" type="presOf" srcId="{262454E9-9EA6-4B2F-955D-BA4C2B0DBB9C}" destId="{CE80ECA5-7339-4215-B587-5EFA6BC985C0}" srcOrd="0" destOrd="1" presId="urn:diagrams.loki3.com/BracketList+Icon"/>
    <dgm:cxn modelId="{399B9A9B-9860-4643-AFAA-74957F96C98B}" srcId="{376134D9-6ED0-4C6B-9D27-724A974511D4}" destId="{7E1975B0-E463-42C2-A884-2E03AA7E02F0}" srcOrd="3" destOrd="0" parTransId="{F78F40EE-388F-4130-A796-13DCABC68A83}" sibTransId="{BA0DB7B4-AD8B-412F-9345-2ED50FAA2377}"/>
    <dgm:cxn modelId="{35DA1CCD-6DCC-4AC6-BCC2-E181C65EEB64}" srcId="{9C8DAEF8-F5F7-4E9E-A708-54BF0C2BC066}" destId="{DAACA8BA-9284-4B52-A84F-E6C1A032DB83}" srcOrd="1" destOrd="0" parTransId="{BE087DEA-3406-46A4-8A22-40460728BDB2}" sibTransId="{6E229E8D-85DD-40F5-A875-C5D027DC62F6}"/>
    <dgm:cxn modelId="{BFB18973-BFDE-402E-ACB6-5D07F461BFCD}" srcId="{376134D9-6ED0-4C6B-9D27-724A974511D4}" destId="{D88C1106-621F-4D51-BBA6-8A2E910DBE22}" srcOrd="1" destOrd="0" parTransId="{8C8D6F1B-F226-4091-BAEC-D74574242C3C}" sibTransId="{C5D75D5F-4659-4762-BBC1-430F7ACB4DBF}"/>
    <dgm:cxn modelId="{5820BC6F-A73B-4585-9FE0-F36978C00603}" type="presOf" srcId="{A45DF65B-6C7A-4C4F-B3E1-83FDC9028B72}" destId="{A52FDD77-F2B7-4C0B-8E18-88F7006B0E0A}" srcOrd="0" destOrd="0" presId="urn:diagrams.loki3.com/BracketList+Icon"/>
    <dgm:cxn modelId="{4FA86FBE-8FD7-449A-A210-C152C55ABBA3}" type="presOf" srcId="{C8F061B7-BB00-4966-98B3-24DBD63A3D42}" destId="{7BE8DD00-CB7B-4863-A858-31788497E04D}" srcOrd="0" destOrd="3" presId="urn:diagrams.loki3.com/BracketList+Icon"/>
    <dgm:cxn modelId="{6312725C-6208-4601-8AD2-DD53EB049908}" type="presOf" srcId="{36DD6872-74EA-4018-A65F-FEA9CC1CED33}" destId="{7BE8DD00-CB7B-4863-A858-31788497E04D}" srcOrd="0" destOrd="4" presId="urn:diagrams.loki3.com/BracketList+Icon"/>
    <dgm:cxn modelId="{9E369EEA-9B54-442D-8C45-FF8D63CAA4A8}" type="presOf" srcId="{E14C8476-9103-41DF-A856-EB3AF0FAD2BD}" destId="{C88BC2F6-31F3-46B4-8298-F041201A10B8}" srcOrd="0" destOrd="1" presId="urn:diagrams.loki3.com/BracketList+Icon"/>
    <dgm:cxn modelId="{EB60DAA0-12E4-458B-AA11-A8CD8B062A5F}" srcId="{376134D9-6ED0-4C6B-9D27-724A974511D4}" destId="{371D6EC3-90FC-43E6-BB08-701F534124DB}" srcOrd="2" destOrd="0" parTransId="{C3200525-7E96-4778-9507-43DAF25765B0}" sibTransId="{F0A2A777-BB3B-4402-B47C-651433569785}"/>
    <dgm:cxn modelId="{F690990B-4ED9-4E41-AD1E-80CCE59961F4}" type="presOf" srcId="{371D6EC3-90FC-43E6-BB08-701F534124DB}" destId="{854727B6-9FD1-448D-8E57-E18FAC4C7C96}" srcOrd="0" destOrd="2" presId="urn:diagrams.loki3.com/BracketList+Icon"/>
    <dgm:cxn modelId="{ABB010DE-72A5-419F-844A-BA7163697484}" srcId="{9C8DAEF8-F5F7-4E9E-A708-54BF0C2BC066}" destId="{C8F061B7-BB00-4966-98B3-24DBD63A3D42}" srcOrd="3" destOrd="0" parTransId="{56F7A74A-192B-4372-8862-BF8CF6CC5DB1}" sibTransId="{5955B984-41E7-43D1-BFE9-EE039CCA33F4}"/>
    <dgm:cxn modelId="{0974CE2D-ED92-4344-8FD8-45BAE9E6FF79}" type="presOf" srcId="{17B05AF8-1385-4368-8F57-289399DC0405}" destId="{7BE8DD00-CB7B-4863-A858-31788497E04D}" srcOrd="0" destOrd="0" presId="urn:diagrams.loki3.com/BracketList+Icon"/>
    <dgm:cxn modelId="{D9640E53-9C70-434E-9582-BA787B96785A}" srcId="{DFCABAF1-30BF-4285-B5BB-F0283B22D6A9}" destId="{A45DF65B-6C7A-4C4F-B3E1-83FDC9028B72}" srcOrd="3" destOrd="0" parTransId="{177CC71D-47AA-47D6-8697-31C8917217FB}" sibTransId="{B522ACF4-4CD2-4059-B2C1-D09B63A01A8E}"/>
    <dgm:cxn modelId="{E0C91253-294B-477D-9042-691FA731CF28}" type="presOf" srcId="{0B83D85B-29D7-4DBC-91AB-816285522719}" destId="{854727B6-9FD1-448D-8E57-E18FAC4C7C96}" srcOrd="0" destOrd="0" presId="urn:diagrams.loki3.com/BracketList+Icon"/>
    <dgm:cxn modelId="{FDAAE4BE-AF3C-432D-90C0-2766C26B0910}" type="presOf" srcId="{D88C1106-621F-4D51-BBA6-8A2E910DBE22}" destId="{854727B6-9FD1-448D-8E57-E18FAC4C7C96}" srcOrd="0" destOrd="1" presId="urn:diagrams.loki3.com/BracketList+Icon"/>
    <dgm:cxn modelId="{0042F0FA-56D3-431A-8231-E5DBFC04D043}" srcId="{9C8DAEF8-F5F7-4E9E-A708-54BF0C2BC066}" destId="{36DD6872-74EA-4018-A65F-FEA9CC1CED33}" srcOrd="4" destOrd="0" parTransId="{92848399-D36D-4091-A9AB-F0983807B910}" sibTransId="{80E0535C-095B-4ECE-84DB-9AF564810A86}"/>
    <dgm:cxn modelId="{C14E3671-29BF-4BE1-BCF5-AF3247A2AD33}" type="presOf" srcId="{3B0DDAB5-FCA9-43CF-9073-F437B49B1453}" destId="{C88BC2F6-31F3-46B4-8298-F041201A10B8}" srcOrd="0" destOrd="0" presId="urn:diagrams.loki3.com/BracketList+Icon"/>
    <dgm:cxn modelId="{1E1FA397-B16A-4C0C-A13C-4319F5D4B809}" type="presOf" srcId="{E911D76F-6E03-40B1-92F0-D3111BB2E6A7}" destId="{647408E1-7157-4324-B8E1-B58F089C8EE5}" srcOrd="0" destOrd="0" presId="urn:diagrams.loki3.com/BracketList+Icon"/>
    <dgm:cxn modelId="{A36FD3BC-15DF-4C91-95A2-CBEAAF7B3CEB}" srcId="{DFCABAF1-30BF-4285-B5BB-F0283B22D6A9}" destId="{376134D9-6ED0-4C6B-9D27-724A974511D4}" srcOrd="1" destOrd="0" parTransId="{0101DEB7-B4C1-41FB-95DB-0BC214CF14FE}" sibTransId="{4C61A3B6-EB5F-4AFE-82F3-0E43055167AA}"/>
    <dgm:cxn modelId="{265F4744-498D-4B17-9D16-92C93C68B303}" type="presOf" srcId="{32237B8C-9886-4875-8DF9-AE36989B0701}" destId="{647408E1-7157-4324-B8E1-B58F089C8EE5}" srcOrd="0" destOrd="1" presId="urn:diagrams.loki3.com/BracketList+Icon"/>
    <dgm:cxn modelId="{7673C166-397C-46E8-879E-7C4C4BC4C958}" type="presOf" srcId="{45431640-F7D6-476E-BADE-4284203697DB}" destId="{CE80ECA5-7339-4215-B587-5EFA6BC985C0}" srcOrd="0" destOrd="0" presId="urn:diagrams.loki3.com/BracketList+Icon"/>
    <dgm:cxn modelId="{DAAB6AF6-445A-47A6-AB9A-30DE1AD2F47E}" type="presOf" srcId="{9C8DAEF8-F5F7-4E9E-A708-54BF0C2BC066}" destId="{C0230830-6CFD-43E3-B7FB-5973B6067B8C}" srcOrd="0" destOrd="0" presId="urn:diagrams.loki3.com/BracketList+Icon"/>
    <dgm:cxn modelId="{81A3E637-8215-41AC-A548-490E33236ECD}" srcId="{66DF5763-6884-41E8-9591-C2DE67A62467}" destId="{E911D76F-6E03-40B1-92F0-D3111BB2E6A7}" srcOrd="0" destOrd="0" parTransId="{0595C0B1-FD87-475A-9A4A-365A47FD4FC8}" sibTransId="{83992A9C-87EC-42AF-981A-5C6AAB94E092}"/>
    <dgm:cxn modelId="{BAE77766-91B9-4A1D-BBBC-D90150DC9983}" srcId="{66DF5763-6884-41E8-9591-C2DE67A62467}" destId="{32237B8C-9886-4875-8DF9-AE36989B0701}" srcOrd="1" destOrd="0" parTransId="{E427E88E-A0AC-48F9-BF0D-0238A64E8F14}" sibTransId="{5C66D28D-799A-425F-BD7B-219EECCFBF74}"/>
    <dgm:cxn modelId="{BEA8588B-C40E-4C5B-BD06-9894D4DEC156}" srcId="{376134D9-6ED0-4C6B-9D27-724A974511D4}" destId="{0B83D85B-29D7-4DBC-91AB-816285522719}" srcOrd="0" destOrd="0" parTransId="{BDA8B636-EAAA-4947-9E82-DB495B1C5524}" sibTransId="{B3038A4D-0DAB-45E9-8D74-98671766AB63}"/>
    <dgm:cxn modelId="{77BB1523-6FF1-41D9-B1C5-90374AE7C48C}" type="presOf" srcId="{376134D9-6ED0-4C6B-9D27-724A974511D4}" destId="{46C1EFBD-5069-4FD8-9BA0-285C89452E32}" srcOrd="0" destOrd="0" presId="urn:diagrams.loki3.com/BracketList+Icon"/>
    <dgm:cxn modelId="{5B040760-AE85-4632-B39B-C8C99DB61034}" type="presOf" srcId="{D940C2CA-F39B-4F61-AB37-31E6216D07DA}" destId="{CE80ECA5-7339-4215-B587-5EFA6BC985C0}" srcOrd="0" destOrd="2" presId="urn:diagrams.loki3.com/BracketList+Icon"/>
    <dgm:cxn modelId="{9A14CDC6-E9D4-47DF-B10B-67E1027A0821}" srcId="{A45DF65B-6C7A-4C4F-B3E1-83FDC9028B72}" destId="{3B0DDAB5-FCA9-43CF-9073-F437B49B1453}" srcOrd="0" destOrd="0" parTransId="{3000F079-706E-4E87-B158-242A3FB73C3A}" sibTransId="{2C19A77F-5593-4DE5-BFEA-1417828E8593}"/>
    <dgm:cxn modelId="{EF313F55-1135-4989-B74C-EF102EEF41E1}" type="presOf" srcId="{DAACA8BA-9284-4B52-A84F-E6C1A032DB83}" destId="{7BE8DD00-CB7B-4863-A858-31788497E04D}" srcOrd="0" destOrd="1" presId="urn:diagrams.loki3.com/BracketList+Icon"/>
    <dgm:cxn modelId="{4AB565F3-1D23-4649-A69E-0114345A2396}" srcId="{47945883-2B54-4C17-B158-A12E618350DB}" destId="{45431640-F7D6-476E-BADE-4284203697DB}" srcOrd="0" destOrd="0" parTransId="{D61CA3BF-1533-446F-875D-201340D6C9A9}" sibTransId="{4593AA1A-9633-4D13-8F35-FC7CE2A808B6}"/>
    <dgm:cxn modelId="{F00A3F35-96B1-40C1-9481-1A0736FF027C}" srcId="{DFCABAF1-30BF-4285-B5BB-F0283B22D6A9}" destId="{9C8DAEF8-F5F7-4E9E-A708-54BF0C2BC066}" srcOrd="2" destOrd="0" parTransId="{74AE1A4C-F2EB-4CF5-BC08-2BE11382BE6E}" sibTransId="{43FE0646-CF39-4B21-B8D8-485BACB6A226}"/>
    <dgm:cxn modelId="{2BCAFCD5-7E1E-4471-953F-37CD9D329B5F}" srcId="{47945883-2B54-4C17-B158-A12E618350DB}" destId="{262454E9-9EA6-4B2F-955D-BA4C2B0DBB9C}" srcOrd="1" destOrd="0" parTransId="{4BDF2464-13E2-4441-BF0E-0F06E63F059E}" sibTransId="{29F6DD73-86D2-464B-A450-7CEF3705D5D6}"/>
    <dgm:cxn modelId="{E703C551-2F54-4A77-A4B8-E478DB2B023D}" type="presParOf" srcId="{51508A71-7F78-4F04-B594-D1609FA13172}" destId="{4F31CDC8-DC95-4999-9116-9B3822BCCE8B}" srcOrd="0" destOrd="0" presId="urn:diagrams.loki3.com/BracketList+Icon"/>
    <dgm:cxn modelId="{DFD47C3F-C3AA-4D4D-9BA6-315B3137EA0D}" type="presParOf" srcId="{4F31CDC8-DC95-4999-9116-9B3822BCCE8B}" destId="{B517AF31-6FAB-4D9E-8F8E-1D2E5BBE3689}" srcOrd="0" destOrd="0" presId="urn:diagrams.loki3.com/BracketList+Icon"/>
    <dgm:cxn modelId="{99F85ECD-EA5C-40E7-B051-F542155738BD}" type="presParOf" srcId="{4F31CDC8-DC95-4999-9116-9B3822BCCE8B}" destId="{5F3695CA-A401-4E40-B3C9-E0F57C8CF88E}" srcOrd="1" destOrd="0" presId="urn:diagrams.loki3.com/BracketList+Icon"/>
    <dgm:cxn modelId="{31624B8C-2BFE-4769-8857-F7C6B6264EAD}" type="presParOf" srcId="{4F31CDC8-DC95-4999-9116-9B3822BCCE8B}" destId="{ED0F21CE-C3BE-4355-AA71-FE4127C92ACB}" srcOrd="2" destOrd="0" presId="urn:diagrams.loki3.com/BracketList+Icon"/>
    <dgm:cxn modelId="{C8B2B95E-FDCD-44C6-A092-03828D49511A}" type="presParOf" srcId="{4F31CDC8-DC95-4999-9116-9B3822BCCE8B}" destId="{CE80ECA5-7339-4215-B587-5EFA6BC985C0}" srcOrd="3" destOrd="0" presId="urn:diagrams.loki3.com/BracketList+Icon"/>
    <dgm:cxn modelId="{FC851774-3625-4163-B6DD-FE15C066B548}" type="presParOf" srcId="{51508A71-7F78-4F04-B594-D1609FA13172}" destId="{3080E5F4-3534-4BE2-8DB6-4EC129C3D5BE}" srcOrd="1" destOrd="0" presId="urn:diagrams.loki3.com/BracketList+Icon"/>
    <dgm:cxn modelId="{42D0B296-85DF-4088-BF80-9AB0C4914521}" type="presParOf" srcId="{51508A71-7F78-4F04-B594-D1609FA13172}" destId="{FC86C0FA-D509-4242-855F-2D521C26F24A}" srcOrd="2" destOrd="0" presId="urn:diagrams.loki3.com/BracketList+Icon"/>
    <dgm:cxn modelId="{C92B61CC-0B6D-492A-BD7E-B6D3E78AACA1}" type="presParOf" srcId="{FC86C0FA-D509-4242-855F-2D521C26F24A}" destId="{46C1EFBD-5069-4FD8-9BA0-285C89452E32}" srcOrd="0" destOrd="0" presId="urn:diagrams.loki3.com/BracketList+Icon"/>
    <dgm:cxn modelId="{E021A234-0F63-4C74-A4DC-71D2B02F57BB}" type="presParOf" srcId="{FC86C0FA-D509-4242-855F-2D521C26F24A}" destId="{D5A338C0-56E9-4CC2-9560-00ECD334E7C6}" srcOrd="1" destOrd="0" presId="urn:diagrams.loki3.com/BracketList+Icon"/>
    <dgm:cxn modelId="{5B24942A-964D-4CFF-9B84-E1EE57C16539}" type="presParOf" srcId="{FC86C0FA-D509-4242-855F-2D521C26F24A}" destId="{7A63617F-5CFF-439E-A8A5-5E17DEFA5487}" srcOrd="2" destOrd="0" presId="urn:diagrams.loki3.com/BracketList+Icon"/>
    <dgm:cxn modelId="{F6585BF6-738D-41AB-A215-33EB2D62A4A1}" type="presParOf" srcId="{FC86C0FA-D509-4242-855F-2D521C26F24A}" destId="{854727B6-9FD1-448D-8E57-E18FAC4C7C96}" srcOrd="3" destOrd="0" presId="urn:diagrams.loki3.com/BracketList+Icon"/>
    <dgm:cxn modelId="{4ADBCB63-0253-43AD-A260-C04BBA581FF2}" type="presParOf" srcId="{51508A71-7F78-4F04-B594-D1609FA13172}" destId="{F2F73ECD-077D-49B3-9CD2-23EF6F7BCDEF}" srcOrd="3" destOrd="0" presId="urn:diagrams.loki3.com/BracketList+Icon"/>
    <dgm:cxn modelId="{687436E1-F263-4372-94FA-A36919C864BB}" type="presParOf" srcId="{51508A71-7F78-4F04-B594-D1609FA13172}" destId="{18DA870B-2D3D-4E01-A5F9-80AA3653AF31}" srcOrd="4" destOrd="0" presId="urn:diagrams.loki3.com/BracketList+Icon"/>
    <dgm:cxn modelId="{9E9B647C-67B4-4B9B-BF44-2AA668B1D7D5}" type="presParOf" srcId="{18DA870B-2D3D-4E01-A5F9-80AA3653AF31}" destId="{C0230830-6CFD-43E3-B7FB-5973B6067B8C}" srcOrd="0" destOrd="0" presId="urn:diagrams.loki3.com/BracketList+Icon"/>
    <dgm:cxn modelId="{FAC56FC2-71A8-49CF-ABBD-911387FB89F6}" type="presParOf" srcId="{18DA870B-2D3D-4E01-A5F9-80AA3653AF31}" destId="{CB5D4BAC-9B1C-4773-9C6D-362578306E70}" srcOrd="1" destOrd="0" presId="urn:diagrams.loki3.com/BracketList+Icon"/>
    <dgm:cxn modelId="{20D7CDB6-42BF-4F5A-A1F5-3DA49DAAE4C2}" type="presParOf" srcId="{18DA870B-2D3D-4E01-A5F9-80AA3653AF31}" destId="{302B40AC-1BA8-4F58-BF7E-68C284DBBFE5}" srcOrd="2" destOrd="0" presId="urn:diagrams.loki3.com/BracketList+Icon"/>
    <dgm:cxn modelId="{4BD46412-7017-450A-834E-DD436CE6C374}" type="presParOf" srcId="{18DA870B-2D3D-4E01-A5F9-80AA3653AF31}" destId="{7BE8DD00-CB7B-4863-A858-31788497E04D}" srcOrd="3" destOrd="0" presId="urn:diagrams.loki3.com/BracketList+Icon"/>
    <dgm:cxn modelId="{EECF801D-EB1F-4374-BB54-96099830ACFA}" type="presParOf" srcId="{51508A71-7F78-4F04-B594-D1609FA13172}" destId="{E03F7751-1753-456C-9377-CB8076CC6C29}" srcOrd="5" destOrd="0" presId="urn:diagrams.loki3.com/BracketList+Icon"/>
    <dgm:cxn modelId="{828CEB02-BD42-4886-984F-D60555779E1E}" type="presParOf" srcId="{51508A71-7F78-4F04-B594-D1609FA13172}" destId="{CEAB2DCD-EC4D-45F3-831B-31F13C7AF457}" srcOrd="6" destOrd="0" presId="urn:diagrams.loki3.com/BracketList+Icon"/>
    <dgm:cxn modelId="{CFA31930-BF73-46A8-99B7-56125577D002}" type="presParOf" srcId="{CEAB2DCD-EC4D-45F3-831B-31F13C7AF457}" destId="{A52FDD77-F2B7-4C0B-8E18-88F7006B0E0A}" srcOrd="0" destOrd="0" presId="urn:diagrams.loki3.com/BracketList+Icon"/>
    <dgm:cxn modelId="{E0D5D94E-2FD7-4E56-A467-4848ED6789CD}" type="presParOf" srcId="{CEAB2DCD-EC4D-45F3-831B-31F13C7AF457}" destId="{8F50F251-E29A-4047-9B78-35B24989648F}" srcOrd="1" destOrd="0" presId="urn:diagrams.loki3.com/BracketList+Icon"/>
    <dgm:cxn modelId="{96AD6798-FCBE-4A43-ABCA-C00D8F148C3D}" type="presParOf" srcId="{CEAB2DCD-EC4D-45F3-831B-31F13C7AF457}" destId="{B4FBAA4D-26B7-4A8B-849B-C8BE1CD1E394}" srcOrd="2" destOrd="0" presId="urn:diagrams.loki3.com/BracketList+Icon"/>
    <dgm:cxn modelId="{2774B2F5-4F75-455F-915E-E8AA4BB8B5D6}" type="presParOf" srcId="{CEAB2DCD-EC4D-45F3-831B-31F13C7AF457}" destId="{C88BC2F6-31F3-46B4-8298-F041201A10B8}" srcOrd="3" destOrd="0" presId="urn:diagrams.loki3.com/BracketList+Icon"/>
    <dgm:cxn modelId="{6105D545-FF40-4A40-B8EC-A16833FF5C7C}" type="presParOf" srcId="{51508A71-7F78-4F04-B594-D1609FA13172}" destId="{3E3229B1-4D51-4AF3-AD08-576C5FD78172}" srcOrd="7" destOrd="0" presId="urn:diagrams.loki3.com/BracketList+Icon"/>
    <dgm:cxn modelId="{CFC724BC-958E-40B8-A134-D41517276357}" type="presParOf" srcId="{51508A71-7F78-4F04-B594-D1609FA13172}" destId="{575E1277-395C-4DB1-AEDD-5A0962EA5A20}" srcOrd="8" destOrd="0" presId="urn:diagrams.loki3.com/BracketList+Icon"/>
    <dgm:cxn modelId="{B861E405-D926-42F2-BF42-BFDF402A6F7D}" type="presParOf" srcId="{575E1277-395C-4DB1-AEDD-5A0962EA5A20}" destId="{05CC4756-C57D-4808-9390-5827625C87D4}" srcOrd="0" destOrd="0" presId="urn:diagrams.loki3.com/BracketList+Icon"/>
    <dgm:cxn modelId="{E1EFCA2B-7335-4352-871E-6B081C2ABD13}" type="presParOf" srcId="{575E1277-395C-4DB1-AEDD-5A0962EA5A20}" destId="{F90A473D-EC5B-4394-9047-050AF41BBCDA}" srcOrd="1" destOrd="0" presId="urn:diagrams.loki3.com/BracketList+Icon"/>
    <dgm:cxn modelId="{F064CB0B-C039-46AC-BC2A-DE5F1FC4FFC6}" type="presParOf" srcId="{575E1277-395C-4DB1-AEDD-5A0962EA5A20}" destId="{C9BC466F-2C99-478E-A352-49368585BA8F}" srcOrd="2" destOrd="0" presId="urn:diagrams.loki3.com/BracketList+Icon"/>
    <dgm:cxn modelId="{F58C58D1-B76F-477F-B416-A06493A961F3}" type="presParOf" srcId="{575E1277-395C-4DB1-AEDD-5A0962EA5A20}" destId="{647408E1-7157-4324-B8E1-B58F089C8EE5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7C96E-F8AC-4CC1-875A-A0BDAC0286D3}">
      <dsp:nvSpPr>
        <dsp:cNvPr id="0" name=""/>
        <dsp:cNvSpPr/>
      </dsp:nvSpPr>
      <dsp:spPr>
        <a:xfrm rot="4396374">
          <a:off x="1597382" y="972340"/>
          <a:ext cx="4218165" cy="2941644"/>
        </a:xfrm>
        <a:prstGeom prst="swooshArrow">
          <a:avLst>
            <a:gd name="adj1" fmla="val 16310"/>
            <a:gd name="adj2" fmla="val 313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E760C-73A9-4316-B532-1E0A966372AB}">
      <dsp:nvSpPr>
        <dsp:cNvPr id="0" name=""/>
        <dsp:cNvSpPr/>
      </dsp:nvSpPr>
      <dsp:spPr>
        <a:xfrm>
          <a:off x="3035083" y="1262626"/>
          <a:ext cx="106521" cy="106521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BF9F4C-C5B1-466F-873C-D33C45DC4973}">
      <dsp:nvSpPr>
        <dsp:cNvPr id="0" name=""/>
        <dsp:cNvSpPr/>
      </dsp:nvSpPr>
      <dsp:spPr>
        <a:xfrm>
          <a:off x="3636541" y="1724384"/>
          <a:ext cx="106521" cy="106521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168833-991A-41D3-8DDC-D4D1C8572CEA}">
      <dsp:nvSpPr>
        <dsp:cNvPr id="0" name=""/>
        <dsp:cNvSpPr/>
      </dsp:nvSpPr>
      <dsp:spPr>
        <a:xfrm>
          <a:off x="4177262" y="2264811"/>
          <a:ext cx="106521" cy="106521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1F9E0-3199-4B3E-BB23-AD01105B108E}">
      <dsp:nvSpPr>
        <dsp:cNvPr id="0" name=""/>
        <dsp:cNvSpPr/>
      </dsp:nvSpPr>
      <dsp:spPr>
        <a:xfrm>
          <a:off x="1314608" y="0"/>
          <a:ext cx="1988734" cy="781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Projektleiter</a:t>
          </a:r>
          <a:endParaRPr lang="de-DE" sz="2400" kern="1200" dirty="0"/>
        </a:p>
      </dsp:txBody>
      <dsp:txXfrm>
        <a:off x="1314608" y="0"/>
        <a:ext cx="1988734" cy="781812"/>
      </dsp:txXfrm>
    </dsp:sp>
    <dsp:sp modelId="{AFA272B7-DB0B-4945-94D0-10376207F702}">
      <dsp:nvSpPr>
        <dsp:cNvPr id="0" name=""/>
        <dsp:cNvSpPr/>
      </dsp:nvSpPr>
      <dsp:spPr>
        <a:xfrm>
          <a:off x="3733339" y="924981"/>
          <a:ext cx="2956226" cy="781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Einteilung in Teams</a:t>
          </a:r>
          <a:endParaRPr lang="de-DE" sz="2400" kern="1200" dirty="0"/>
        </a:p>
      </dsp:txBody>
      <dsp:txXfrm>
        <a:off x="3733339" y="924981"/>
        <a:ext cx="2956226" cy="781812"/>
      </dsp:txXfrm>
    </dsp:sp>
    <dsp:sp modelId="{3794FB22-D63E-4B5E-B95A-79A32CF55CA2}">
      <dsp:nvSpPr>
        <dsp:cNvPr id="0" name=""/>
        <dsp:cNvSpPr/>
      </dsp:nvSpPr>
      <dsp:spPr>
        <a:xfrm>
          <a:off x="1314608" y="1386739"/>
          <a:ext cx="1988734" cy="781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Definition Teamaufgaben</a:t>
          </a:r>
          <a:endParaRPr lang="de-DE" sz="2400" kern="1200" dirty="0"/>
        </a:p>
      </dsp:txBody>
      <dsp:txXfrm>
        <a:off x="1314608" y="1386739"/>
        <a:ext cx="1988734" cy="781812"/>
      </dsp:txXfrm>
    </dsp:sp>
    <dsp:sp modelId="{597344FC-43CC-439B-A6B1-48001BED8CAA}">
      <dsp:nvSpPr>
        <dsp:cNvPr id="0" name=""/>
        <dsp:cNvSpPr/>
      </dsp:nvSpPr>
      <dsp:spPr>
        <a:xfrm>
          <a:off x="4568559" y="2859477"/>
          <a:ext cx="106521" cy="106521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1358F0-0E01-4633-89C7-B9E8F3BFCA34}">
      <dsp:nvSpPr>
        <dsp:cNvPr id="0" name=""/>
        <dsp:cNvSpPr/>
      </dsp:nvSpPr>
      <dsp:spPr>
        <a:xfrm>
          <a:off x="4700831" y="1927166"/>
          <a:ext cx="1988734" cy="781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Planung in Arbeitspaketen</a:t>
          </a:r>
          <a:endParaRPr lang="de-DE" sz="2400" kern="1200" dirty="0"/>
        </a:p>
      </dsp:txBody>
      <dsp:txXfrm>
        <a:off x="4700831" y="1927166"/>
        <a:ext cx="1988734" cy="781812"/>
      </dsp:txXfrm>
    </dsp:sp>
    <dsp:sp modelId="{7636A672-5952-47F7-B61A-A4C078E05928}">
      <dsp:nvSpPr>
        <dsp:cNvPr id="0" name=""/>
        <dsp:cNvSpPr/>
      </dsp:nvSpPr>
      <dsp:spPr>
        <a:xfrm>
          <a:off x="1314608" y="2521832"/>
          <a:ext cx="2956226" cy="781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Erläuterung  zu AP1</a:t>
          </a:r>
          <a:endParaRPr lang="de-DE" sz="2400" kern="1200" dirty="0"/>
        </a:p>
      </dsp:txBody>
      <dsp:txXfrm>
        <a:off x="1314608" y="2521832"/>
        <a:ext cx="2956226" cy="781812"/>
      </dsp:txXfrm>
    </dsp:sp>
    <dsp:sp modelId="{7531189F-428F-410C-B960-9C9A0A632FB3}">
      <dsp:nvSpPr>
        <dsp:cNvPr id="0" name=""/>
        <dsp:cNvSpPr/>
      </dsp:nvSpPr>
      <dsp:spPr>
        <a:xfrm>
          <a:off x="4002087" y="4104513"/>
          <a:ext cx="2687478" cy="781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Projektende</a:t>
          </a:r>
          <a:endParaRPr lang="de-DE" sz="2400" kern="1200" dirty="0"/>
        </a:p>
      </dsp:txBody>
      <dsp:txXfrm>
        <a:off x="4002087" y="4104513"/>
        <a:ext cx="2687478" cy="781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62B5BA-5E29-49DA-B9A5-3C99F20F73EA}">
      <dsp:nvSpPr>
        <dsp:cNvPr id="0" name=""/>
        <dsp:cNvSpPr/>
      </dsp:nvSpPr>
      <dsp:spPr>
        <a:xfrm>
          <a:off x="39" y="252565"/>
          <a:ext cx="3740232" cy="11190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Aufgaben</a:t>
          </a:r>
          <a:endParaRPr lang="de-DE" sz="3100" kern="1200" dirty="0"/>
        </a:p>
      </dsp:txBody>
      <dsp:txXfrm>
        <a:off x="39" y="252565"/>
        <a:ext cx="3740232" cy="1119034"/>
      </dsp:txXfrm>
    </dsp:sp>
    <dsp:sp modelId="{35A44200-891F-48F1-97C3-EDFE72F5B4B8}">
      <dsp:nvSpPr>
        <dsp:cNvPr id="0" name=""/>
        <dsp:cNvSpPr/>
      </dsp:nvSpPr>
      <dsp:spPr>
        <a:xfrm>
          <a:off x="39" y="1371599"/>
          <a:ext cx="3740232" cy="280813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100" kern="1200" dirty="0" smtClean="0"/>
            <a:t>Projektplanung</a:t>
          </a:r>
          <a:endParaRPr lang="de-DE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100" kern="1200" dirty="0" smtClean="0"/>
            <a:t>Meetings vor- und nachbereiten</a:t>
          </a:r>
          <a:endParaRPr lang="de-DE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100" kern="1200" dirty="0" smtClean="0"/>
            <a:t>Projekt-Controlling</a:t>
          </a:r>
          <a:endParaRPr lang="de-DE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100" kern="1200" dirty="0" smtClean="0"/>
            <a:t>Teameinteilung</a:t>
          </a:r>
          <a:endParaRPr lang="de-DE" sz="3100" kern="1200" dirty="0"/>
        </a:p>
      </dsp:txBody>
      <dsp:txXfrm>
        <a:off x="39" y="1371599"/>
        <a:ext cx="3740232" cy="2808135"/>
      </dsp:txXfrm>
    </dsp:sp>
    <dsp:sp modelId="{ED635B13-4DDA-4FD1-9E40-6AFFB2AA8EB3}">
      <dsp:nvSpPr>
        <dsp:cNvPr id="0" name=""/>
        <dsp:cNvSpPr/>
      </dsp:nvSpPr>
      <dsp:spPr>
        <a:xfrm>
          <a:off x="4263903" y="252565"/>
          <a:ext cx="3740232" cy="11190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Durchgeführte Maßnahmen</a:t>
          </a:r>
          <a:endParaRPr lang="de-DE" sz="3100" kern="1200" dirty="0"/>
        </a:p>
      </dsp:txBody>
      <dsp:txXfrm>
        <a:off x="4263903" y="252565"/>
        <a:ext cx="3740232" cy="1119034"/>
      </dsp:txXfrm>
    </dsp:sp>
    <dsp:sp modelId="{7F16DE80-7C07-4532-A278-A4E681DFBAC0}">
      <dsp:nvSpPr>
        <dsp:cNvPr id="0" name=""/>
        <dsp:cNvSpPr/>
      </dsp:nvSpPr>
      <dsp:spPr>
        <a:xfrm>
          <a:off x="4263903" y="1371599"/>
          <a:ext cx="3740232" cy="280813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C58F1-58C8-43A7-9CD6-8AAF1A3D7EE6}">
      <dsp:nvSpPr>
        <dsp:cNvPr id="0" name=""/>
        <dsp:cNvSpPr/>
      </dsp:nvSpPr>
      <dsp:spPr>
        <a:xfrm>
          <a:off x="0" y="83713"/>
          <a:ext cx="8003692" cy="551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b="1" kern="1200" smtClean="0"/>
            <a:t>Maßnahmen und Aufgaben des Projektleiters (PL):</a:t>
          </a:r>
          <a:endParaRPr lang="de-DE" sz="2300" kern="1200"/>
        </a:p>
      </dsp:txBody>
      <dsp:txXfrm>
        <a:off x="26930" y="110643"/>
        <a:ext cx="7949832" cy="497795"/>
      </dsp:txXfrm>
    </dsp:sp>
    <dsp:sp modelId="{F93867B5-1B91-4CF3-8048-4F5AE65BEBB2}">
      <dsp:nvSpPr>
        <dsp:cNvPr id="0" name=""/>
        <dsp:cNvSpPr/>
      </dsp:nvSpPr>
      <dsp:spPr>
        <a:xfrm>
          <a:off x="0" y="635368"/>
          <a:ext cx="8003692" cy="3713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117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1800" kern="1200" smtClean="0"/>
            <a:t>Jeden Mittwoch nur Meeting</a:t>
          </a:r>
          <a:endParaRPr lang="de-DE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1800" kern="1200" smtClean="0"/>
            <a:t>Fester Meeting-Ablauf</a:t>
          </a:r>
          <a:endParaRPr lang="de-DE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1800" kern="1200" dirty="0" smtClean="0"/>
            <a:t>Tagesordnung ab Mo 20.00 Uhr fest</a:t>
          </a:r>
          <a:endParaRPr lang="de-DE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1800" kern="1200" dirty="0" smtClean="0"/>
            <a:t>Einteilung in Teams</a:t>
          </a:r>
          <a:endParaRPr lang="de-DE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1800" kern="1200" smtClean="0"/>
            <a:t>Aufteilung des Workloads in Arbeitspakete (später mehr)</a:t>
          </a:r>
          <a:endParaRPr lang="de-DE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1800" kern="1200" dirty="0" smtClean="0"/>
            <a:t>Teilteams (bzw. deren Leiter) stellen Fortschritt vor</a:t>
          </a:r>
          <a:endParaRPr lang="de-DE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1800" kern="1200" dirty="0" smtClean="0"/>
            <a:t>Ist/Soll-Vergleich</a:t>
          </a:r>
          <a:endParaRPr lang="de-DE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1800" kern="1200" dirty="0" smtClean="0"/>
            <a:t>Risikoanalyse</a:t>
          </a:r>
          <a:endParaRPr lang="de-DE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1800" kern="1200" dirty="0" smtClean="0"/>
            <a:t>Ansprechen von Problem/Lösungsvorschlägen</a:t>
          </a:r>
          <a:endParaRPr lang="de-DE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1800" kern="1200" dirty="0" smtClean="0"/>
            <a:t>PL moderiert und protokolliert</a:t>
          </a:r>
          <a:endParaRPr lang="de-DE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1800" kern="1200" dirty="0" smtClean="0"/>
            <a:t>Protokoll am selben Tag für alle zugänglich</a:t>
          </a:r>
          <a:endParaRPr lang="de-DE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1800" kern="1200" dirty="0" smtClean="0"/>
            <a:t>Planung für die nächste Woche</a:t>
          </a:r>
          <a:endParaRPr lang="de-DE" sz="1800" kern="1200" dirty="0"/>
        </a:p>
      </dsp:txBody>
      <dsp:txXfrm>
        <a:off x="0" y="635368"/>
        <a:ext cx="8003692" cy="37135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B0C4B-DF03-4569-A538-382E1FBE8DE8}">
      <dsp:nvSpPr>
        <dsp:cNvPr id="0" name=""/>
        <dsp:cNvSpPr/>
      </dsp:nvSpPr>
      <dsp:spPr>
        <a:xfrm>
          <a:off x="0" y="277387"/>
          <a:ext cx="8003692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1175" tIns="374904" rIns="621175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Identifizierung der wichtigsten Aufgaben (PL)</a:t>
          </a:r>
          <a:endParaRPr lang="de-DE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smtClean="0"/>
            <a:t>Zuordnung Team </a:t>
          </a:r>
          <a:r>
            <a:rPr lang="de-DE" sz="1800" kern="1200" smtClean="0">
              <a:sym typeface="Wingdings"/>
            </a:rPr>
            <a:t></a:t>
          </a:r>
          <a:r>
            <a:rPr lang="de-DE" sz="1800" kern="1200" smtClean="0"/>
            <a:t> Aufgabe  </a:t>
          </a:r>
          <a:endParaRPr lang="de-DE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smtClean="0"/>
            <a:t>Teams können sich voll und ganz auf eine Aufgabe konzentrieren</a:t>
          </a:r>
          <a:endParaRPr lang="de-DE" sz="1800" kern="1200"/>
        </a:p>
      </dsp:txBody>
      <dsp:txXfrm>
        <a:off x="0" y="277387"/>
        <a:ext cx="8003692" cy="1360800"/>
      </dsp:txXfrm>
    </dsp:sp>
    <dsp:sp modelId="{814D74BB-A3A7-43CE-BFA9-BA0B364D590D}">
      <dsp:nvSpPr>
        <dsp:cNvPr id="0" name=""/>
        <dsp:cNvSpPr/>
      </dsp:nvSpPr>
      <dsp:spPr>
        <a:xfrm>
          <a:off x="400184" y="11707"/>
          <a:ext cx="5602584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764" tIns="0" rIns="211764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1" kern="1200" smtClean="0"/>
            <a:t>Um Zeit zu sparen bzw. auf zu holen:</a:t>
          </a:r>
          <a:endParaRPr lang="de-DE" sz="1800" kern="1200"/>
        </a:p>
      </dsp:txBody>
      <dsp:txXfrm>
        <a:off x="426123" y="37646"/>
        <a:ext cx="5550706" cy="479482"/>
      </dsp:txXfrm>
    </dsp:sp>
    <dsp:sp modelId="{39D0F862-587A-4E9B-A69D-578A28A6CF0A}">
      <dsp:nvSpPr>
        <dsp:cNvPr id="0" name=""/>
        <dsp:cNvSpPr/>
      </dsp:nvSpPr>
      <dsp:spPr>
        <a:xfrm>
          <a:off x="0" y="2001067"/>
          <a:ext cx="8003692" cy="2778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1175" tIns="374904" rIns="621175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smtClean="0"/>
            <a:t>PL </a:t>
          </a:r>
          <a:endParaRPr lang="de-DE" sz="1800" kern="1200"/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smtClean="0"/>
            <a:t>teilt Aufgaben in Arbeitspakete ein</a:t>
          </a:r>
          <a:endParaRPr lang="de-DE" sz="1800" kern="1200"/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smtClean="0"/>
            <a:t>Verplant Ressourcen </a:t>
          </a:r>
          <a:endParaRPr lang="de-DE" sz="1800" kern="1200"/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smtClean="0"/>
            <a:t>Gibt Deadlines vor</a:t>
          </a:r>
          <a:endParaRPr lang="de-DE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smtClean="0"/>
            <a:t>Team</a:t>
          </a:r>
          <a:endParaRPr lang="de-DE" sz="1800" kern="1200"/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smtClean="0"/>
            <a:t>Muss nicht immer aus den selben Personen bestehen</a:t>
          </a:r>
          <a:endParaRPr lang="de-DE" sz="1800" kern="1200"/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smtClean="0"/>
            <a:t>Bestimmt Teilteamleiter </a:t>
          </a:r>
          <a:r>
            <a:rPr lang="de-DE" sz="1800" kern="1200" smtClean="0">
              <a:sym typeface="Wingdings"/>
            </a:rPr>
            <a:t></a:t>
          </a:r>
          <a:r>
            <a:rPr lang="de-DE" sz="1800" kern="1200" smtClean="0"/>
            <a:t> Verantwortlich für Fortschritt/Planung, Bericht an PL</a:t>
          </a:r>
          <a:endParaRPr lang="de-DE" sz="1800" kern="1200"/>
        </a:p>
      </dsp:txBody>
      <dsp:txXfrm>
        <a:off x="0" y="2001067"/>
        <a:ext cx="8003692" cy="2778300"/>
      </dsp:txXfrm>
    </dsp:sp>
    <dsp:sp modelId="{B66E3951-E071-417B-A134-F63649D56F28}">
      <dsp:nvSpPr>
        <dsp:cNvPr id="0" name=""/>
        <dsp:cNvSpPr/>
      </dsp:nvSpPr>
      <dsp:spPr>
        <a:xfrm>
          <a:off x="400184" y="1735387"/>
          <a:ext cx="5602584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764" tIns="0" rIns="211764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1" kern="1200" smtClean="0"/>
            <a:t>Planung</a:t>
          </a:r>
          <a:endParaRPr lang="de-DE" sz="1800" kern="1200"/>
        </a:p>
      </dsp:txBody>
      <dsp:txXfrm>
        <a:off x="426123" y="1761326"/>
        <a:ext cx="5550706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78CF68-E739-43B3-AC46-F2C806965AEE}">
      <dsp:nvSpPr>
        <dsp:cNvPr id="0" name=""/>
        <dsp:cNvSpPr/>
      </dsp:nvSpPr>
      <dsp:spPr>
        <a:xfrm>
          <a:off x="2501" y="173510"/>
          <a:ext cx="2438624" cy="374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smtClean="0"/>
            <a:t>Arbeitspaket 1</a:t>
          </a:r>
          <a:endParaRPr lang="de-DE" sz="1300" kern="1200" dirty="0"/>
        </a:p>
      </dsp:txBody>
      <dsp:txXfrm>
        <a:off x="2501" y="173510"/>
        <a:ext cx="2438624" cy="374400"/>
      </dsp:txXfrm>
    </dsp:sp>
    <dsp:sp modelId="{7D096049-1556-43D3-B0DE-C92E8537BF09}">
      <dsp:nvSpPr>
        <dsp:cNvPr id="0" name=""/>
        <dsp:cNvSpPr/>
      </dsp:nvSpPr>
      <dsp:spPr>
        <a:xfrm>
          <a:off x="2501" y="547910"/>
          <a:ext cx="2438624" cy="371124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b="1" kern="1200" dirty="0" smtClean="0"/>
            <a:t>Team UML</a:t>
          </a:r>
          <a:endParaRPr lang="de-DE" sz="1300" kern="1200" dirty="0"/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err="1" smtClean="0"/>
            <a:t>Use</a:t>
          </a:r>
          <a:r>
            <a:rPr lang="de-DE" sz="1300" kern="1200" dirty="0" smtClean="0"/>
            <a:t> Cases sammeln</a:t>
          </a:r>
          <a:endParaRPr lang="de-DE" sz="1300" kern="1200" dirty="0"/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smtClean="0"/>
            <a:t>Aktivitätsdiagramme erstellen</a:t>
          </a:r>
          <a:endParaRPr lang="de-DE" sz="1300" kern="1200" dirty="0"/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smtClean="0"/>
            <a:t>3P</a:t>
          </a:r>
          <a:endParaRPr lang="de-DE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b="1" kern="1200" dirty="0" smtClean="0"/>
            <a:t>Team Qualität</a:t>
          </a:r>
          <a:endParaRPr lang="de-DE" sz="1300" kern="1200" dirty="0"/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smtClean="0"/>
            <a:t>Qualitätsanforderungen identifizieren</a:t>
          </a:r>
          <a:endParaRPr lang="de-DE" sz="1300" kern="1200"/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smtClean="0"/>
            <a:t>3P</a:t>
          </a:r>
          <a:endParaRPr lang="de-DE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b="1" kern="1200" smtClean="0"/>
            <a:t>Team Randbedingungen</a:t>
          </a:r>
          <a:endParaRPr lang="de-DE" sz="1300" kern="1200"/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smtClean="0"/>
            <a:t>Randbedingungen identifizieren</a:t>
          </a:r>
          <a:endParaRPr lang="de-DE" sz="1300" kern="1200"/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smtClean="0"/>
            <a:t>PL-Assistenz </a:t>
          </a:r>
          <a:endParaRPr lang="de-DE" sz="1300" kern="1200" dirty="0"/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smtClean="0"/>
            <a:t>1P</a:t>
          </a:r>
          <a:endParaRPr lang="de-DE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b="1" kern="1200" dirty="0" smtClean="0"/>
            <a:t>Team Klassen</a:t>
          </a:r>
          <a:endParaRPr lang="de-DE" sz="1300" kern="1200" dirty="0"/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smtClean="0"/>
            <a:t>Klassen aus Use-Cases identifizieren</a:t>
          </a:r>
          <a:endParaRPr lang="de-DE" sz="1300" kern="1200"/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smtClean="0"/>
            <a:t>2P</a:t>
          </a:r>
          <a:endParaRPr lang="de-DE" sz="1300" kern="1200" dirty="0"/>
        </a:p>
      </dsp:txBody>
      <dsp:txXfrm>
        <a:off x="2501" y="547910"/>
        <a:ext cx="2438624" cy="3711240"/>
      </dsp:txXfrm>
    </dsp:sp>
    <dsp:sp modelId="{99F776DF-ACB7-4C2D-9BDB-642EF38B3128}">
      <dsp:nvSpPr>
        <dsp:cNvPr id="0" name=""/>
        <dsp:cNvSpPr/>
      </dsp:nvSpPr>
      <dsp:spPr>
        <a:xfrm>
          <a:off x="2782533" y="173510"/>
          <a:ext cx="2438624" cy="374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smtClean="0"/>
            <a:t>Arbeitspaket 2</a:t>
          </a:r>
          <a:endParaRPr lang="de-DE" sz="1300" b="1" kern="1200" dirty="0"/>
        </a:p>
      </dsp:txBody>
      <dsp:txXfrm>
        <a:off x="2782533" y="173510"/>
        <a:ext cx="2438624" cy="374400"/>
      </dsp:txXfrm>
    </dsp:sp>
    <dsp:sp modelId="{86BE18F5-FB46-4414-B004-27C06865E86A}">
      <dsp:nvSpPr>
        <dsp:cNvPr id="0" name=""/>
        <dsp:cNvSpPr/>
      </dsp:nvSpPr>
      <dsp:spPr>
        <a:xfrm>
          <a:off x="2782533" y="547910"/>
          <a:ext cx="2438624" cy="371124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b="1" kern="1200" dirty="0" smtClean="0"/>
            <a:t>Team GUI</a:t>
          </a:r>
          <a:endParaRPr lang="de-DE" sz="1300" b="1" kern="1200" dirty="0"/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b="0" kern="1200" dirty="0" smtClean="0"/>
            <a:t>UML-Diagramm-Review</a:t>
          </a:r>
          <a:endParaRPr lang="de-DE" sz="1300" b="0" kern="1200" dirty="0"/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b="0" kern="1200" dirty="0" smtClean="0"/>
            <a:t>GUI-Prototyp</a:t>
          </a:r>
          <a:endParaRPr lang="de-DE" sz="1300" b="0" kern="1200" dirty="0"/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b="0" kern="1200" dirty="0" smtClean="0"/>
            <a:t>2P</a:t>
          </a:r>
          <a:endParaRPr lang="de-DE" sz="1300" b="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b="1" kern="1200" dirty="0" smtClean="0"/>
            <a:t>Team Knowledge Base</a:t>
          </a:r>
          <a:endParaRPr lang="de-DE" sz="1300" b="1" kern="1200" dirty="0"/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b="0" kern="1200" dirty="0" smtClean="0"/>
            <a:t>Einrichten einer Knowledge Base</a:t>
          </a:r>
          <a:endParaRPr lang="de-DE" sz="1300" b="0" kern="1200" dirty="0"/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b="0" kern="1200" dirty="0" smtClean="0"/>
            <a:t>2P</a:t>
          </a:r>
          <a:endParaRPr lang="de-DE" sz="1300" b="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b="1" kern="1200" dirty="0" smtClean="0"/>
            <a:t>Team UML</a:t>
          </a:r>
          <a:endParaRPr lang="de-DE" sz="1300" b="1" kern="1200" dirty="0"/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b="0" kern="1200" dirty="0" smtClean="0"/>
            <a:t>Konzeptionelles Datenmodell entwerfen</a:t>
          </a:r>
          <a:endParaRPr lang="de-DE" sz="1300" b="0" kern="1200" dirty="0"/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b="0" kern="1200" dirty="0" smtClean="0"/>
            <a:t>3P</a:t>
          </a:r>
          <a:endParaRPr lang="de-DE" sz="1300" b="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b="1" kern="1200" dirty="0" smtClean="0"/>
            <a:t>Team Doku &amp; Reserve</a:t>
          </a:r>
          <a:endParaRPr lang="de-DE" sz="1300" b="1" kern="1200" dirty="0"/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b="0" kern="1200" dirty="0" smtClean="0"/>
            <a:t>Artefakte-Review aus AP1</a:t>
          </a:r>
          <a:endParaRPr lang="de-DE" sz="1300" b="0" kern="1200" dirty="0"/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b="0" kern="1200" dirty="0" err="1" smtClean="0"/>
            <a:t>GitHub</a:t>
          </a:r>
          <a:r>
            <a:rPr lang="de-DE" sz="1300" b="0" kern="1200" dirty="0" smtClean="0"/>
            <a:t>-Pflege</a:t>
          </a:r>
          <a:endParaRPr lang="de-DE" sz="1300" b="0" kern="1200" dirty="0"/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b="0" kern="1200" dirty="0" smtClean="0"/>
            <a:t>PL-Assistenz</a:t>
          </a:r>
          <a:endParaRPr lang="de-DE" sz="1300" b="0" kern="1200" dirty="0"/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b="0" kern="1200" dirty="0" smtClean="0"/>
            <a:t>2P</a:t>
          </a:r>
          <a:endParaRPr lang="de-DE" sz="1300" b="0" kern="1200" dirty="0"/>
        </a:p>
      </dsp:txBody>
      <dsp:txXfrm>
        <a:off x="2782533" y="547910"/>
        <a:ext cx="2438624" cy="3711240"/>
      </dsp:txXfrm>
    </dsp:sp>
    <dsp:sp modelId="{18C55B71-9DF9-4221-8ADD-8993EDB95586}">
      <dsp:nvSpPr>
        <dsp:cNvPr id="0" name=""/>
        <dsp:cNvSpPr/>
      </dsp:nvSpPr>
      <dsp:spPr>
        <a:xfrm>
          <a:off x="5562565" y="173510"/>
          <a:ext cx="2438624" cy="374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smtClean="0"/>
            <a:t>Projektleiter</a:t>
          </a:r>
          <a:endParaRPr lang="de-DE" sz="1300" b="1" kern="1200" dirty="0"/>
        </a:p>
      </dsp:txBody>
      <dsp:txXfrm>
        <a:off x="5562565" y="173510"/>
        <a:ext cx="2438624" cy="374400"/>
      </dsp:txXfrm>
    </dsp:sp>
    <dsp:sp modelId="{EFC0CED6-AF68-4237-A08B-C8A41D33ED91}">
      <dsp:nvSpPr>
        <dsp:cNvPr id="0" name=""/>
        <dsp:cNvSpPr/>
      </dsp:nvSpPr>
      <dsp:spPr>
        <a:xfrm>
          <a:off x="5562565" y="547910"/>
          <a:ext cx="2438624" cy="371124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b="0" kern="1200" dirty="0" smtClean="0"/>
            <a:t>Meetings vorbereiten</a:t>
          </a:r>
          <a:endParaRPr lang="de-DE" sz="1300" b="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b="0" kern="1200" dirty="0" smtClean="0"/>
            <a:t>Meetings nachbereiten</a:t>
          </a:r>
          <a:endParaRPr lang="de-DE" sz="1300" b="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b="0" kern="1200" dirty="0" smtClean="0"/>
            <a:t>Soll/Ist Vergleich</a:t>
          </a:r>
          <a:endParaRPr lang="de-DE" sz="1300" b="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b="0" kern="1200" dirty="0" smtClean="0"/>
            <a:t>Planung nächstes AP</a:t>
          </a:r>
          <a:endParaRPr lang="de-DE" sz="1300" b="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b="0" kern="1200" dirty="0" smtClean="0"/>
            <a:t>Zeitplan aufstellen</a:t>
          </a:r>
          <a:endParaRPr lang="de-DE" sz="1300" b="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b="0" kern="1200" dirty="0" smtClean="0"/>
            <a:t>Kann in beliebigen Team mitarbeiten</a:t>
          </a:r>
          <a:endParaRPr lang="de-DE" sz="1300" b="0" kern="1200" dirty="0"/>
        </a:p>
      </dsp:txBody>
      <dsp:txXfrm>
        <a:off x="5562565" y="547910"/>
        <a:ext cx="2438624" cy="37112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7AF31-6FAB-4D9E-8F8E-1D2E5BBE3689}">
      <dsp:nvSpPr>
        <dsp:cNvPr id="0" name=""/>
        <dsp:cNvSpPr/>
      </dsp:nvSpPr>
      <dsp:spPr>
        <a:xfrm>
          <a:off x="0" y="481306"/>
          <a:ext cx="2115260" cy="25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33020" rIns="92456" bIns="3302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Team UML</a:t>
          </a:r>
          <a:endParaRPr lang="de-DE" sz="1300" kern="1200" dirty="0"/>
        </a:p>
      </dsp:txBody>
      <dsp:txXfrm>
        <a:off x="0" y="481306"/>
        <a:ext cx="2115260" cy="257400"/>
      </dsp:txXfrm>
    </dsp:sp>
    <dsp:sp modelId="{5F3695CA-A401-4E40-B3C9-E0F57C8CF88E}">
      <dsp:nvSpPr>
        <dsp:cNvPr id="0" name=""/>
        <dsp:cNvSpPr/>
      </dsp:nvSpPr>
      <dsp:spPr>
        <a:xfrm>
          <a:off x="2115260" y="151512"/>
          <a:ext cx="423052" cy="916987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80ECA5-7339-4215-B587-5EFA6BC985C0}">
      <dsp:nvSpPr>
        <dsp:cNvPr id="0" name=""/>
        <dsp:cNvSpPr/>
      </dsp:nvSpPr>
      <dsp:spPr>
        <a:xfrm>
          <a:off x="2707533" y="151512"/>
          <a:ext cx="5753508" cy="9169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err="1" smtClean="0"/>
            <a:t>Use</a:t>
          </a:r>
          <a:r>
            <a:rPr lang="de-DE" sz="1300" kern="1200" dirty="0" smtClean="0"/>
            <a:t> Cases finden</a:t>
          </a:r>
          <a:endParaRPr lang="de-DE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err="1" smtClean="0"/>
            <a:t>Use</a:t>
          </a:r>
          <a:r>
            <a:rPr lang="de-DE" sz="1300" kern="1200" dirty="0" smtClean="0"/>
            <a:t> Cases ausformulieren</a:t>
          </a:r>
          <a:endParaRPr lang="de-DE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smtClean="0"/>
            <a:t>Aktivitätsdiagramme erstellen</a:t>
          </a:r>
          <a:endParaRPr lang="de-DE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smtClean="0">
              <a:sym typeface="Wingdings" panose="05000000000000000000" pitchFamily="2" charset="2"/>
            </a:rPr>
            <a:t> Funktionale Anforderungen</a:t>
          </a:r>
          <a:endParaRPr lang="de-DE" sz="1300" kern="1200" dirty="0"/>
        </a:p>
      </dsp:txBody>
      <dsp:txXfrm>
        <a:off x="2707533" y="151512"/>
        <a:ext cx="5753508" cy="916987"/>
      </dsp:txXfrm>
    </dsp:sp>
    <dsp:sp modelId="{46C1EFBD-5069-4FD8-9BA0-285C89452E32}">
      <dsp:nvSpPr>
        <dsp:cNvPr id="0" name=""/>
        <dsp:cNvSpPr/>
      </dsp:nvSpPr>
      <dsp:spPr>
        <a:xfrm>
          <a:off x="0" y="1445093"/>
          <a:ext cx="2115260" cy="25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33020" rIns="92456" bIns="3302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Team Qualität</a:t>
          </a:r>
          <a:endParaRPr lang="de-DE" sz="1300" kern="1200" dirty="0"/>
        </a:p>
      </dsp:txBody>
      <dsp:txXfrm>
        <a:off x="0" y="1445093"/>
        <a:ext cx="2115260" cy="257400"/>
      </dsp:txXfrm>
    </dsp:sp>
    <dsp:sp modelId="{D5A338C0-56E9-4CC2-9560-00ECD334E7C6}">
      <dsp:nvSpPr>
        <dsp:cNvPr id="0" name=""/>
        <dsp:cNvSpPr/>
      </dsp:nvSpPr>
      <dsp:spPr>
        <a:xfrm>
          <a:off x="2115260" y="1115300"/>
          <a:ext cx="423052" cy="916987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4727B6-9FD1-448D-8E57-E18FAC4C7C96}">
      <dsp:nvSpPr>
        <dsp:cNvPr id="0" name=""/>
        <dsp:cNvSpPr/>
      </dsp:nvSpPr>
      <dsp:spPr>
        <a:xfrm>
          <a:off x="2707533" y="1188824"/>
          <a:ext cx="5753508" cy="9169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smtClean="0"/>
            <a:t>Funktionalität</a:t>
          </a:r>
          <a:endParaRPr lang="de-DE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smtClean="0"/>
            <a:t>Benutzbarkeit</a:t>
          </a:r>
          <a:endParaRPr lang="de-DE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smtClean="0"/>
            <a:t>Änderbarkeit</a:t>
          </a:r>
          <a:endParaRPr lang="de-DE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smtClean="0">
              <a:sym typeface="Wingdings" panose="05000000000000000000" pitchFamily="2" charset="2"/>
            </a:rPr>
            <a:t>Nicht funktionale Anforderungen</a:t>
          </a:r>
          <a:endParaRPr lang="de-DE" sz="1300" kern="1200" dirty="0"/>
        </a:p>
      </dsp:txBody>
      <dsp:txXfrm>
        <a:off x="2707533" y="1188824"/>
        <a:ext cx="5753508" cy="916987"/>
      </dsp:txXfrm>
    </dsp:sp>
    <dsp:sp modelId="{C0230830-6CFD-43E3-B7FB-5973B6067B8C}">
      <dsp:nvSpPr>
        <dsp:cNvPr id="0" name=""/>
        <dsp:cNvSpPr/>
      </dsp:nvSpPr>
      <dsp:spPr>
        <a:xfrm>
          <a:off x="0" y="2529537"/>
          <a:ext cx="2115260" cy="25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33020" rIns="92456" bIns="3302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Team Randbedingungen</a:t>
          </a:r>
          <a:endParaRPr lang="de-DE" sz="1300" kern="1200" dirty="0"/>
        </a:p>
      </dsp:txBody>
      <dsp:txXfrm>
        <a:off x="0" y="2529537"/>
        <a:ext cx="2115260" cy="257400"/>
      </dsp:txXfrm>
    </dsp:sp>
    <dsp:sp modelId="{CB5D4BAC-9B1C-4773-9C6D-362578306E70}">
      <dsp:nvSpPr>
        <dsp:cNvPr id="0" name=""/>
        <dsp:cNvSpPr/>
      </dsp:nvSpPr>
      <dsp:spPr>
        <a:xfrm>
          <a:off x="2115260" y="2079087"/>
          <a:ext cx="423052" cy="11583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E8DD00-CB7B-4863-A858-31788497E04D}">
      <dsp:nvSpPr>
        <dsp:cNvPr id="0" name=""/>
        <dsp:cNvSpPr/>
      </dsp:nvSpPr>
      <dsp:spPr>
        <a:xfrm>
          <a:off x="2707533" y="2079087"/>
          <a:ext cx="5753508" cy="11583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smtClean="0"/>
            <a:t>Benutzerschnittstelle</a:t>
          </a:r>
          <a:endParaRPr lang="de-DE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smtClean="0"/>
            <a:t>Rechtliche Anforderungen</a:t>
          </a:r>
          <a:endParaRPr lang="de-DE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smtClean="0"/>
            <a:t>Tools</a:t>
          </a:r>
          <a:endParaRPr lang="de-DE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smtClean="0"/>
            <a:t>PL-</a:t>
          </a:r>
          <a:r>
            <a:rPr lang="de-DE" sz="1300" kern="1200" dirty="0" err="1" smtClean="0"/>
            <a:t>Assitenz</a:t>
          </a:r>
          <a:endParaRPr lang="de-DE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smtClean="0">
              <a:sym typeface="Wingdings" panose="05000000000000000000" pitchFamily="2" charset="2"/>
            </a:rPr>
            <a:t> Nicht funktionale Anforderungen</a:t>
          </a:r>
          <a:endParaRPr lang="de-DE" sz="1300" kern="1200" dirty="0"/>
        </a:p>
      </dsp:txBody>
      <dsp:txXfrm>
        <a:off x="2707533" y="2079087"/>
        <a:ext cx="5753508" cy="1158300"/>
      </dsp:txXfrm>
    </dsp:sp>
    <dsp:sp modelId="{A52FDD77-F2B7-4C0B-8E18-88F7006B0E0A}">
      <dsp:nvSpPr>
        <dsp:cNvPr id="0" name=""/>
        <dsp:cNvSpPr/>
      </dsp:nvSpPr>
      <dsp:spPr>
        <a:xfrm>
          <a:off x="0" y="3404843"/>
          <a:ext cx="2115260" cy="25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33020" rIns="92456" bIns="3302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Team Klassen</a:t>
          </a:r>
          <a:endParaRPr lang="de-DE" sz="1300" kern="1200" dirty="0"/>
        </a:p>
      </dsp:txBody>
      <dsp:txXfrm>
        <a:off x="0" y="3404843"/>
        <a:ext cx="2115260" cy="257400"/>
      </dsp:txXfrm>
    </dsp:sp>
    <dsp:sp modelId="{8F50F251-E29A-4047-9B78-35B24989648F}">
      <dsp:nvSpPr>
        <dsp:cNvPr id="0" name=""/>
        <dsp:cNvSpPr/>
      </dsp:nvSpPr>
      <dsp:spPr>
        <a:xfrm>
          <a:off x="2115260" y="3284187"/>
          <a:ext cx="423052" cy="498712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8BC2F6-31F3-46B4-8298-F041201A10B8}">
      <dsp:nvSpPr>
        <dsp:cNvPr id="0" name=""/>
        <dsp:cNvSpPr/>
      </dsp:nvSpPr>
      <dsp:spPr>
        <a:xfrm>
          <a:off x="2707533" y="3284187"/>
          <a:ext cx="5753508" cy="4987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smtClean="0"/>
            <a:t>Konzept-Kandidaten sammeln</a:t>
          </a:r>
          <a:endParaRPr lang="de-DE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smtClean="0">
              <a:sym typeface="Wingdings" panose="05000000000000000000" pitchFamily="2" charset="2"/>
            </a:rPr>
            <a:t> Nicht funktionale Anforderungen</a:t>
          </a:r>
          <a:endParaRPr lang="de-DE" sz="1300" kern="1200" dirty="0"/>
        </a:p>
      </dsp:txBody>
      <dsp:txXfrm>
        <a:off x="2707533" y="3284187"/>
        <a:ext cx="5753508" cy="498712"/>
      </dsp:txXfrm>
    </dsp:sp>
    <dsp:sp modelId="{05CC4756-C57D-4808-9390-5827625C87D4}">
      <dsp:nvSpPr>
        <dsp:cNvPr id="0" name=""/>
        <dsp:cNvSpPr/>
      </dsp:nvSpPr>
      <dsp:spPr>
        <a:xfrm>
          <a:off x="0" y="3950356"/>
          <a:ext cx="2117328" cy="25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33020" rIns="92456" bIns="3302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PL-Assistenz</a:t>
          </a:r>
          <a:endParaRPr lang="de-DE" sz="1300" kern="1200" dirty="0"/>
        </a:p>
      </dsp:txBody>
      <dsp:txXfrm>
        <a:off x="0" y="3950356"/>
        <a:ext cx="2117328" cy="257400"/>
      </dsp:txXfrm>
    </dsp:sp>
    <dsp:sp modelId="{F90A473D-EC5B-4394-9047-050AF41BBCDA}">
      <dsp:nvSpPr>
        <dsp:cNvPr id="0" name=""/>
        <dsp:cNvSpPr/>
      </dsp:nvSpPr>
      <dsp:spPr>
        <a:xfrm>
          <a:off x="2117327" y="3829700"/>
          <a:ext cx="423465" cy="498712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7408E1-7157-4324-B8E1-B58F089C8EE5}">
      <dsp:nvSpPr>
        <dsp:cNvPr id="0" name=""/>
        <dsp:cNvSpPr/>
      </dsp:nvSpPr>
      <dsp:spPr>
        <a:xfrm>
          <a:off x="2710179" y="3829700"/>
          <a:ext cx="5759132" cy="4987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smtClean="0"/>
            <a:t>Unterstützt PL </a:t>
          </a:r>
          <a:endParaRPr lang="de-DE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smtClean="0"/>
            <a:t>Erstellt Protokolle</a:t>
          </a:r>
          <a:endParaRPr lang="de-DE" sz="1300" kern="1200" dirty="0"/>
        </a:p>
      </dsp:txBody>
      <dsp:txXfrm>
        <a:off x="2710179" y="3829700"/>
        <a:ext cx="5759132" cy="4987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BracketList+Icon">
  <dgm:title val="Liste mit vertikalen Klammern"/>
  <dgm:desc val="Hiermit zeigen Sie gruppierte Datenblöcke an. Dies eignet sich optimal für große Mengen von Text der Ebene 2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00363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90950" y="0"/>
            <a:ext cx="2900363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CCFC2B6-5012-4D65-939A-ACF8C94F1CFD}" type="datetimeFigureOut">
              <a:rPr lang="de-DE"/>
              <a:pPr>
                <a:defRPr/>
              </a:pPr>
              <a:t>21.04.2014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90563" y="622300"/>
            <a:ext cx="5351462" cy="401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9925" y="4784725"/>
            <a:ext cx="5353050" cy="4532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567863"/>
            <a:ext cx="2900363" cy="5032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90950" y="9567863"/>
            <a:ext cx="2900363" cy="5032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0B8BF56-AD76-4F95-B6DC-BD8B0CE2F8F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62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1E5A962B-1EAB-43EB-A4C8-8B8CAF850F09}" type="slidenum">
              <a:rPr lang="de-DE" smtClean="0"/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de-DE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451326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1CD6FD4F-51A4-466E-905A-65C5C2AF801C}" type="slidenum">
              <a:rPr lang="de-DE" smtClean="0"/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de-DE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4288860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 dirty="0" smtClean="0"/>
              <a:t>Kopfloses</a:t>
            </a:r>
            <a:r>
              <a:rPr lang="de-DE" baseline="0" dirty="0" smtClean="0"/>
              <a:t> Durchwurschteln</a:t>
            </a:r>
          </a:p>
          <a:p>
            <a:pPr eaLnBrk="1" hangingPunct="1">
              <a:spcBef>
                <a:spcPct val="0"/>
              </a:spcBef>
            </a:pPr>
            <a:r>
              <a:rPr lang="de-DE" baseline="0" dirty="0" smtClean="0"/>
              <a:t>Ohne Ziel</a:t>
            </a:r>
          </a:p>
          <a:p>
            <a:pPr eaLnBrk="1" hangingPunct="1">
              <a:spcBef>
                <a:spcPct val="0"/>
              </a:spcBef>
            </a:pPr>
            <a:endParaRPr lang="de-DE" baseline="0" dirty="0" smtClean="0"/>
          </a:p>
          <a:p>
            <a:pPr eaLnBrk="1" hangingPunct="1">
              <a:spcBef>
                <a:spcPct val="0"/>
              </a:spcBef>
            </a:pPr>
            <a:r>
              <a:rPr lang="de-DE" baseline="0" dirty="0" smtClean="0"/>
              <a:t>Keiner konnte sich auf ein Problem /  eine Aufgabe konzentrieren</a:t>
            </a:r>
          </a:p>
          <a:p>
            <a:pPr eaLnBrk="1" hangingPunct="1">
              <a:spcBef>
                <a:spcPct val="0"/>
              </a:spcBef>
            </a:pPr>
            <a:endParaRPr lang="de-DE" baseline="0" dirty="0" smtClean="0"/>
          </a:p>
          <a:p>
            <a:pPr eaLnBrk="1" hangingPunct="1">
              <a:spcBef>
                <a:spcPct val="0"/>
              </a:spcBef>
            </a:pPr>
            <a:r>
              <a:rPr lang="de-DE" baseline="0" dirty="0" smtClean="0"/>
              <a:t>Keiner weiß genau was er zu tun hat</a:t>
            </a:r>
          </a:p>
          <a:p>
            <a:pPr eaLnBrk="1" hangingPunct="1">
              <a:spcBef>
                <a:spcPct val="0"/>
              </a:spcBef>
            </a:pPr>
            <a:endParaRPr lang="de-DE" dirty="0" smtClean="0"/>
          </a:p>
        </p:txBody>
      </p:sp>
      <p:sp>
        <p:nvSpPr>
          <p:cNvPr id="11268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2230DD41-345C-4126-A280-D2036B0853DC}" type="slidenum">
              <a:rPr lang="de-DE" smtClean="0"/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453934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3322" y="419025"/>
            <a:ext cx="5934075" cy="1346200"/>
          </a:xfrm>
          <a:prstGeom prst="rect">
            <a:avLst/>
          </a:prstGeom>
        </p:spPr>
        <p:txBody>
          <a:bodyPr/>
          <a:lstStyle>
            <a:lvl1pPr algn="l">
              <a:defRPr sz="2000" b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6071" y="1815737"/>
            <a:ext cx="8003692" cy="4432662"/>
          </a:xfrm>
          <a:prstGeom prst="rect">
            <a:avLst/>
          </a:prstGeom>
        </p:spPr>
        <p:txBody>
          <a:bodyPr rtlCol="0">
            <a:norm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361950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542925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719138" indent="-1762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895350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6069" y="1628775"/>
            <a:ext cx="8003694" cy="1362075"/>
          </a:xfrm>
          <a:prstGeom prst="rect">
            <a:avLst/>
          </a:prstGeom>
        </p:spPr>
        <p:txBody>
          <a:bodyPr/>
          <a:lstStyle>
            <a:lvl1pPr algn="l">
              <a:defRPr sz="4000" b="0" cap="all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6070" y="3000372"/>
            <a:ext cx="8003694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3322" y="418034"/>
            <a:ext cx="5934075" cy="1323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000" b="0" kern="1200" baseline="0" dirty="0" smtClean="0">
                <a:solidFill>
                  <a:schemeClr val="tx1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6070" y="1802673"/>
            <a:ext cx="3888000" cy="44457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361950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542925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tabLst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714375" indent="-1714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990600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76004" y="1802674"/>
            <a:ext cx="3973049" cy="44457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542925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714375" indent="-1714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895350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1162050" indent="-2667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tabLst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2539" y="418034"/>
            <a:ext cx="5934075" cy="1154251"/>
          </a:xfrm>
          <a:prstGeom prst="rect">
            <a:avLst/>
          </a:prstGeom>
        </p:spPr>
        <p:txBody>
          <a:bodyPr/>
          <a:lstStyle>
            <a:lvl1pPr algn="l">
              <a:defRPr b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45286" y="1628775"/>
            <a:ext cx="3888000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800" b="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45286" y="2305050"/>
            <a:ext cx="3888000" cy="3943350"/>
          </a:xfrm>
          <a:prstGeom prst="rect">
            <a:avLst/>
          </a:prstGeom>
        </p:spPr>
        <p:txBody>
          <a:bodyPr/>
          <a:lstStyle>
            <a:lvl1pPr marL="182563" indent="-18256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539750" indent="-18256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712788" indent="-173038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895350" indent="-18256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1079500" indent="-1841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265337" y="1632857"/>
            <a:ext cx="3994426" cy="6463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265337" y="2305050"/>
            <a:ext cx="3994426" cy="3943349"/>
          </a:xfrm>
          <a:prstGeom prst="rect">
            <a:avLst/>
          </a:prstGeom>
        </p:spPr>
        <p:txBody>
          <a:bodyPr rtlCol="0">
            <a:norm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539750" indent="-1778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717550" indent="-1778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895350" indent="-1778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1079500" indent="-1841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4743" y="418034"/>
            <a:ext cx="5934075" cy="1346200"/>
          </a:xfrm>
          <a:prstGeom prst="rect">
            <a:avLst/>
          </a:prstGeom>
        </p:spPr>
        <p:txBody>
          <a:bodyPr/>
          <a:lstStyle>
            <a:lvl1pPr algn="l">
              <a:defRPr b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4743" y="1628774"/>
            <a:ext cx="3888000" cy="676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75063" y="1664898"/>
            <a:ext cx="3984699" cy="4583501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Clr>
                <a:schemeClr val="accent2"/>
              </a:buClr>
              <a:buFont typeface="Arial" pitchFamily="34" charset="0"/>
              <a:buChar char="•"/>
              <a:defRPr sz="1800">
                <a:latin typeface="Tahoma" pitchFamily="34" charset="0"/>
                <a:cs typeface="Tahoma" pitchFamily="34" charset="0"/>
              </a:defRPr>
            </a:lvl1pPr>
            <a:lvl2pPr marL="357188" indent="-174625">
              <a:buClr>
                <a:schemeClr val="accent2"/>
              </a:buClr>
              <a:buFont typeface="Arial" pitchFamily="34" charset="0"/>
              <a:buChar char="•"/>
              <a:defRPr sz="1800">
                <a:latin typeface="Tahoma" pitchFamily="34" charset="0"/>
                <a:cs typeface="Tahoma" pitchFamily="34" charset="0"/>
              </a:defRPr>
            </a:lvl2pPr>
            <a:lvl3pPr marL="539750" indent="-182563">
              <a:buClr>
                <a:schemeClr val="accent2"/>
              </a:buClr>
              <a:buFont typeface="Arial" pitchFamily="34" charset="0"/>
              <a:buChar char="•"/>
              <a:defRPr sz="1800">
                <a:latin typeface="Tahoma" pitchFamily="34" charset="0"/>
                <a:cs typeface="Tahoma" pitchFamily="34" charset="0"/>
              </a:defRPr>
            </a:lvl3pPr>
            <a:lvl4pPr marL="712788" indent="-173038">
              <a:buClr>
                <a:schemeClr val="accent2"/>
              </a:buClr>
              <a:buFont typeface="Arial" pitchFamily="34" charset="0"/>
              <a:buChar char="•"/>
              <a:defRPr sz="1800">
                <a:latin typeface="Tahoma" pitchFamily="34" charset="0"/>
                <a:cs typeface="Tahoma" pitchFamily="34" charset="0"/>
              </a:defRPr>
            </a:lvl4pPr>
            <a:lvl5pPr marL="895350" indent="-182563">
              <a:buClr>
                <a:schemeClr val="accent2"/>
              </a:buClr>
              <a:buFont typeface="Arial" pitchFamily="34" charset="0"/>
              <a:buChar char="•"/>
              <a:defRPr sz="1800">
                <a:latin typeface="Tahoma" pitchFamily="34" charset="0"/>
                <a:cs typeface="Tahom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64743" y="2305050"/>
            <a:ext cx="3888000" cy="394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4838" y="421051"/>
            <a:ext cx="5934076" cy="833422"/>
          </a:xfrm>
          <a:prstGeom prst="rect">
            <a:avLst/>
          </a:prstGeom>
        </p:spPr>
        <p:txBody>
          <a:bodyPr/>
          <a:lstStyle>
            <a:lvl1pPr algn="l">
              <a:defRPr sz="2000" b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60363" y="1628775"/>
            <a:ext cx="7812088" cy="48672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4838" y="1280553"/>
            <a:ext cx="5934076" cy="3131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 Varian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B0A7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86075" y="648176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Normal-Roman" pitchFamily="34" charset="0"/>
              </a:rPr>
              <a:t>Verfasser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8F8F8"/>
                </a:solidFill>
                <a:latin typeface="MetaNormal-Roman" pitchFamily="34" charset="0"/>
              </a:rPr>
              <a:t>Datum </a:t>
            </a:r>
            <a:r>
              <a:rPr lang="de-DE" sz="900" dirty="0">
                <a:solidFill>
                  <a:srgbClr val="F8F8F8"/>
                </a:solidFill>
                <a:latin typeface="MetaNormal-Roman" pitchFamily="34" charset="0"/>
              </a:rPr>
              <a:t>/ Seitenzahl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69875" y="6481763"/>
            <a:ext cx="2324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Normal-Roman" pitchFamily="34" charset="0"/>
              </a:rPr>
              <a:t>Titel der Präsentation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Normal-Roman" pitchFamily="34" charset="0"/>
              </a:rPr>
              <a:t>evtl. zweizeilig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B0A7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640582" y="649395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Verfasser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Datum </a:t>
            </a:r>
            <a:r>
              <a:rPr lang="de-DE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/ Seitenzahl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63550" y="6493955"/>
            <a:ext cx="2324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Titel der Präsentation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evtl. zweizeilig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9304" y="610952"/>
            <a:ext cx="5273160" cy="1346200"/>
          </a:xfrm>
        </p:spPr>
        <p:txBody>
          <a:bodyPr/>
          <a:lstStyle>
            <a:lvl1pPr algn="l">
              <a:lnSpc>
                <a:spcPct val="100000"/>
              </a:lnSpc>
              <a:defRPr sz="3200" b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14" name="Picture 17" descr="Titelsegment trans"/>
          <p:cNvPicPr>
            <a:picLocks noChangeAspect="1" noChangeArrowheads="1"/>
          </p:cNvPicPr>
          <p:nvPr userDrawn="1"/>
        </p:nvPicPr>
        <p:blipFill>
          <a:blip r:embed="rId2" cstate="print"/>
          <a:srcRect l="1918" t="390" r="63"/>
          <a:stretch>
            <a:fillRect/>
          </a:stretch>
        </p:blipFill>
        <p:spPr bwMode="auto">
          <a:xfrm>
            <a:off x="5885753" y="0"/>
            <a:ext cx="3258247" cy="231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Grafik 14" descr="Claim HAW negativ transparenter Hintergrund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93945" y="6562576"/>
            <a:ext cx="1389064" cy="102626"/>
          </a:xfrm>
          <a:prstGeom prst="rect">
            <a:avLst/>
          </a:prstGeom>
        </p:spPr>
      </p:pic>
      <p:pic>
        <p:nvPicPr>
          <p:cNvPr id="18" name="Grafik 17" descr="Logo_OTH-D-Subl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852285" y="504825"/>
            <a:ext cx="1750978" cy="88413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auto">
          <a:xfrm>
            <a:off x="283474" y="418155"/>
            <a:ext cx="5934075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SW-Projekt SS14</a:t>
            </a:r>
          </a:p>
        </p:txBody>
      </p:sp>
      <p:sp>
        <p:nvSpPr>
          <p:cNvPr id="102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273050" y="1802674"/>
            <a:ext cx="7920038" cy="4445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B0A7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641979" y="6506147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 smtClean="0">
                <a:solidFill>
                  <a:srgbClr val="F8F8F8"/>
                </a:solidFill>
                <a:latin typeface="MetaNormal-Roman" pitchFamily="34" charset="0"/>
              </a:rPr>
              <a:t>Michael</a:t>
            </a:r>
            <a:r>
              <a:rPr lang="de-DE" sz="900" baseline="0" dirty="0" smtClean="0">
                <a:solidFill>
                  <a:srgbClr val="F8F8F8"/>
                </a:solidFill>
                <a:latin typeface="MetaNormal-Roman" pitchFamily="34" charset="0"/>
              </a:rPr>
              <a:t> Eimer</a:t>
            </a:r>
            <a:endParaRPr lang="de-DE" sz="900" dirty="0">
              <a:solidFill>
                <a:srgbClr val="F8F8F8"/>
              </a:solidFill>
              <a:latin typeface="MetaNormal-Roman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rgbClr val="F8F8F8"/>
                </a:solidFill>
                <a:latin typeface="MetaNormal-Roman" pitchFamily="34" charset="0"/>
              </a:rPr>
              <a:t>13.04.2014 </a:t>
            </a:r>
            <a:r>
              <a:rPr lang="de-DE" sz="900" dirty="0">
                <a:solidFill>
                  <a:srgbClr val="F8F8F8"/>
                </a:solidFill>
                <a:latin typeface="MetaNormal-Roman" pitchFamily="34" charset="0"/>
              </a:rPr>
              <a:t>/ </a:t>
            </a:r>
            <a:r>
              <a:rPr lang="de-DE" sz="900" dirty="0" smtClean="0">
                <a:solidFill>
                  <a:srgbClr val="F8F8F8"/>
                </a:solidFill>
                <a:latin typeface="MetaNormal-Roman" pitchFamily="34" charset="0"/>
              </a:rPr>
              <a:t>7</a:t>
            </a:r>
            <a:endParaRPr lang="de-DE" sz="900" dirty="0">
              <a:solidFill>
                <a:srgbClr val="F8F8F8"/>
              </a:solidFill>
              <a:latin typeface="MetaNormal-Roman" pitchFamily="34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69875" y="6506147"/>
            <a:ext cx="2324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 smtClean="0">
                <a:solidFill>
                  <a:srgbClr val="F8F8F8"/>
                </a:solidFill>
                <a:latin typeface="MetaNormal-Roman" pitchFamily="34" charset="0"/>
              </a:rPr>
              <a:t>SW-Projekt</a:t>
            </a:r>
            <a:r>
              <a:rPr lang="de-DE" sz="900" baseline="0" dirty="0" smtClean="0">
                <a:solidFill>
                  <a:srgbClr val="F8F8F8"/>
                </a:solidFill>
                <a:latin typeface="MetaNormal-Roman" pitchFamily="34" charset="0"/>
              </a:rPr>
              <a:t> SS14</a:t>
            </a:r>
            <a:endParaRPr lang="de-DE" sz="900" dirty="0">
              <a:solidFill>
                <a:srgbClr val="F8F8F8"/>
              </a:solidFill>
              <a:latin typeface="MetaNormal-Roman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 smtClean="0">
                <a:solidFill>
                  <a:srgbClr val="F8F8F8"/>
                </a:solidFill>
                <a:latin typeface="MetaNormal-Roman" pitchFamily="34" charset="0"/>
              </a:rPr>
              <a:t>Projektplanung</a:t>
            </a:r>
            <a:r>
              <a:rPr lang="de-DE" sz="900" baseline="0" dirty="0" smtClean="0">
                <a:solidFill>
                  <a:srgbClr val="F8F8F8"/>
                </a:solidFill>
                <a:latin typeface="MetaNormal-Roman" pitchFamily="34" charset="0"/>
              </a:rPr>
              <a:t> und Projektleiter</a:t>
            </a:r>
            <a:endParaRPr lang="de-DE" sz="900" dirty="0">
              <a:solidFill>
                <a:srgbClr val="F8F8F8"/>
              </a:solidFill>
              <a:latin typeface="MetaNormal-Roman" pitchFamily="34" charset="0"/>
            </a:endParaRPr>
          </a:p>
        </p:txBody>
      </p:sp>
      <p:pic>
        <p:nvPicPr>
          <p:cNvPr id="9" name="Picture 11" descr="Folgeseitensegment trans"/>
          <p:cNvPicPr>
            <a:picLocks noChangeAspect="1" noChangeArrowheads="1"/>
          </p:cNvPicPr>
          <p:nvPr userDrawn="1"/>
        </p:nvPicPr>
        <p:blipFill>
          <a:blip r:embed="rId10" cstate="print"/>
          <a:srcRect t="4787" r="4997"/>
          <a:stretch>
            <a:fillRect/>
          </a:stretch>
        </p:blipFill>
        <p:spPr bwMode="auto">
          <a:xfrm>
            <a:off x="6762599" y="0"/>
            <a:ext cx="2381401" cy="149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Grafik 9" descr="Logo_OTH-D-Subl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7649851" y="357188"/>
            <a:ext cx="1133637" cy="5724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5" r:id="rId2"/>
    <p:sldLayoutId id="2147483684" r:id="rId3"/>
    <p:sldLayoutId id="2147483683" r:id="rId4"/>
    <p:sldLayoutId id="2147483682" r:id="rId5"/>
    <p:sldLayoutId id="2147483681" r:id="rId6"/>
    <p:sldLayoutId id="2147483680" r:id="rId7"/>
    <p:sldLayoutId id="2147483687" r:id="rId8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ahoma" pitchFamily="34" charset="0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ahoma" pitchFamily="34" charset="0"/>
          <a:cs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ahoma" pitchFamily="34" charset="0"/>
          <a:cs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ahoma" pitchFamily="34" charset="0"/>
          <a:cs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ahom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  <a:cs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  <a:cs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  <a:cs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  <a:cs typeface="Tahoma" pitchFamily="34" charset="0"/>
        </a:defRPr>
      </a:lvl9pPr>
    </p:titleStyle>
    <p:bodyStyle>
      <a:lvl1pPr marL="17780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b="1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361950" indent="-1841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5397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7175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8953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13525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6pPr>
      <a:lvl7pPr marL="18097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7pPr>
      <a:lvl8pPr marL="22669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8pPr>
      <a:lvl9pPr marL="27241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de-DE" dirty="0" smtClean="0">
                <a:solidFill>
                  <a:srgbClr val="000000"/>
                </a:solidFill>
              </a:rPr>
              <a:t>SW-Projekt ss2014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Projektplanung und Projektleiter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de-DE" dirty="0" smtClean="0">
                <a:solidFill>
                  <a:srgbClr val="000000"/>
                </a:solidFill>
              </a:rPr>
              <a:t>SW-Projekt SS14</a:t>
            </a:r>
            <a:br>
              <a:rPr lang="de-DE" dirty="0" smtClean="0">
                <a:solidFill>
                  <a:srgbClr val="000000"/>
                </a:solidFill>
              </a:rPr>
            </a:br>
            <a:r>
              <a:rPr lang="de-DE" dirty="0" smtClean="0">
                <a:solidFill>
                  <a:srgbClr val="000000"/>
                </a:solidFill>
              </a:rPr>
              <a:t>Inhalt</a:t>
            </a:r>
          </a:p>
        </p:txBody>
      </p:sp>
      <p:graphicFrame>
        <p:nvGraphicFramePr>
          <p:cNvPr id="3" name="Inhaltsplatzhalt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009722"/>
              </p:ext>
            </p:extLst>
          </p:nvPr>
        </p:nvGraphicFramePr>
        <p:xfrm>
          <a:off x="255588" y="1362075"/>
          <a:ext cx="8004175" cy="4886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defTabSz="912813" fontAlgn="auto">
              <a:spcAft>
                <a:spcPts val="0"/>
              </a:spcAft>
              <a:defRPr/>
            </a:pPr>
            <a:r>
              <a:rPr dirty="0" smtClean="0"/>
              <a:t>SW-Projekt SS14</a:t>
            </a:r>
            <a:r>
              <a:rPr dirty="0"/>
              <a:t/>
            </a:r>
            <a:br>
              <a:rPr dirty="0"/>
            </a:br>
            <a:r>
              <a:rPr dirty="0" smtClean="0"/>
              <a:t>Projektleiter</a:t>
            </a:r>
            <a:endParaRPr dirty="0"/>
          </a:p>
        </p:txBody>
      </p:sp>
      <p:graphicFrame>
        <p:nvGraphicFramePr>
          <p:cNvPr id="3" name="Inhaltsplatzhalt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089736"/>
              </p:ext>
            </p:extLst>
          </p:nvPr>
        </p:nvGraphicFramePr>
        <p:xfrm>
          <a:off x="255588" y="1816100"/>
          <a:ext cx="8004175" cy="4432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hteck 4"/>
          <p:cNvSpPr/>
          <p:nvPr/>
        </p:nvSpPr>
        <p:spPr>
          <a:xfrm>
            <a:off x="5668245" y="2957214"/>
            <a:ext cx="1323105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de-DE" sz="199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de-DE" sz="199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SW-Projekt SS14</a:t>
            </a:r>
            <a:br>
              <a:rPr lang="de-DE" dirty="0"/>
            </a:br>
            <a:r>
              <a:rPr lang="de-DE" dirty="0"/>
              <a:t>Projektleiter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094659"/>
              </p:ext>
            </p:extLst>
          </p:nvPr>
        </p:nvGraphicFramePr>
        <p:xfrm>
          <a:off x="256071" y="1815737"/>
          <a:ext cx="8003692" cy="4432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628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SW-Projekt SS14</a:t>
            </a:r>
            <a:br>
              <a:rPr lang="de-DE" dirty="0"/>
            </a:br>
            <a:r>
              <a:rPr lang="de-DE" dirty="0" smtClean="0"/>
              <a:t>Einteilung in Teams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614567"/>
              </p:ext>
            </p:extLst>
          </p:nvPr>
        </p:nvGraphicFramePr>
        <p:xfrm>
          <a:off x="256071" y="1581150"/>
          <a:ext cx="8003692" cy="4791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34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SW-Projekt SS14</a:t>
            </a:r>
            <a:br>
              <a:rPr lang="de-DE" dirty="0"/>
            </a:br>
            <a:r>
              <a:rPr lang="de-DE" dirty="0" smtClean="0"/>
              <a:t>Planung in Arbeitspaketen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4660003"/>
              </p:ext>
            </p:extLst>
          </p:nvPr>
        </p:nvGraphicFramePr>
        <p:xfrm>
          <a:off x="256071" y="1815737"/>
          <a:ext cx="8003692" cy="4432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378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SW-Projekt SS14</a:t>
            </a:r>
            <a:br>
              <a:rPr lang="de-DE" dirty="0"/>
            </a:br>
            <a:r>
              <a:rPr lang="de-DE" dirty="0" smtClean="0"/>
              <a:t>Erläuterungen zu AP1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863680"/>
              </p:ext>
            </p:extLst>
          </p:nvPr>
        </p:nvGraphicFramePr>
        <p:xfrm>
          <a:off x="227013" y="1777999"/>
          <a:ext cx="8469312" cy="4479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942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SW-Projekt SS14</a:t>
            </a:r>
            <a:br>
              <a:rPr lang="de-DE" dirty="0" smtClean="0"/>
            </a:br>
            <a:r>
              <a:rPr lang="de-DE" dirty="0" smtClean="0"/>
              <a:t>Meeting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0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20040" y="1684020"/>
            <a:ext cx="8648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Fester Ablauf eines Meetings:</a:t>
            </a:r>
          </a:p>
          <a:p>
            <a:endParaRPr lang="de-DE" dirty="0"/>
          </a:p>
          <a:p>
            <a:pPr marL="342900" indent="-342900">
              <a:buAutoNum type="arabicPeriod"/>
            </a:pPr>
            <a:r>
              <a:rPr lang="de-DE" dirty="0" smtClean="0"/>
              <a:t>Anwesenheit</a:t>
            </a:r>
          </a:p>
          <a:p>
            <a:pPr marL="342900" indent="-342900">
              <a:buAutoNum type="arabicPeriod"/>
            </a:pPr>
            <a:r>
              <a:rPr lang="de-DE" dirty="0" smtClean="0"/>
              <a:t>Soll/Ist-Vergleich</a:t>
            </a:r>
          </a:p>
          <a:p>
            <a:pPr marL="342900" indent="-342900">
              <a:buAutoNum type="arabicPeriod"/>
            </a:pPr>
            <a:r>
              <a:rPr lang="de-DE" dirty="0" smtClean="0"/>
              <a:t>Ergebnisse der Teamleiter</a:t>
            </a:r>
          </a:p>
          <a:p>
            <a:pPr marL="342900" indent="-342900">
              <a:buAutoNum type="arabicPeriod"/>
            </a:pPr>
            <a:r>
              <a:rPr lang="de-DE" dirty="0" smtClean="0"/>
              <a:t>Diskussion</a:t>
            </a:r>
          </a:p>
          <a:p>
            <a:pPr marL="342900" indent="-342900">
              <a:buAutoNum type="arabicPeriod"/>
            </a:pPr>
            <a:r>
              <a:rPr lang="de-DE" dirty="0" smtClean="0"/>
              <a:t>Agenda für nächstes Meeting</a:t>
            </a:r>
          </a:p>
          <a:p>
            <a:pPr marL="342900" indent="-342900">
              <a:buAutoNum type="arabicPeriod"/>
            </a:pPr>
            <a:r>
              <a:rPr lang="de-DE" dirty="0" smtClean="0"/>
              <a:t>Parallel dazu Protokoll schreiben</a:t>
            </a:r>
          </a:p>
          <a:p>
            <a:pPr marL="342900" indent="-342900">
              <a:buAutoNum type="arabicPeriod"/>
            </a:pPr>
            <a:endParaRPr lang="de-DE" dirty="0"/>
          </a:p>
          <a:p>
            <a:r>
              <a:rPr lang="de-DE" dirty="0" smtClean="0"/>
              <a:t>Jeden Mittwoch findet eine Meeting statt, sollte die Zeit nicht ausreichen wird das Meeting am Donnerstag fortgeführt!</a:t>
            </a:r>
          </a:p>
          <a:p>
            <a:r>
              <a:rPr lang="de-DE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246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W_tahoma_0802_4 weiß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B0A79D"/>
      </a:lt2>
      <a:accent1>
        <a:srgbClr val="7FA9B6"/>
      </a:accent1>
      <a:accent2>
        <a:srgbClr val="F29400"/>
      </a:accent2>
      <a:accent3>
        <a:srgbClr val="A24885"/>
      </a:accent3>
      <a:accent4>
        <a:srgbClr val="78A26E"/>
      </a:accent4>
      <a:accent5>
        <a:srgbClr val="CBC4BE"/>
      </a:accent5>
      <a:accent6>
        <a:srgbClr val="F8BB6B"/>
      </a:accent6>
      <a:hlink>
        <a:srgbClr val="78A26E"/>
      </a:hlink>
      <a:folHlink>
        <a:srgbClr val="F294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354</Words>
  <Application>Microsoft Office PowerPoint</Application>
  <PresentationFormat>Bildschirmpräsentation (4:3)</PresentationFormat>
  <Paragraphs>131</Paragraphs>
  <Slides>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MetaNormal-Roman</vt:lpstr>
      <vt:lpstr>Tahoma</vt:lpstr>
      <vt:lpstr>Wingdings</vt:lpstr>
      <vt:lpstr>HAW_tahoma_0802_4 weiß</vt:lpstr>
      <vt:lpstr>SW-Projekt ss2014</vt:lpstr>
      <vt:lpstr>SW-Projekt SS14 Inhalt</vt:lpstr>
      <vt:lpstr>SW-Projekt SS14 Projektleiter</vt:lpstr>
      <vt:lpstr>SW-Projekt SS14 Projektleiter</vt:lpstr>
      <vt:lpstr>SW-Projekt SS14 Einteilung in Teams</vt:lpstr>
      <vt:lpstr>SW-Projekt SS14 Planung in Arbeitspaketen</vt:lpstr>
      <vt:lpstr>SW-Projekt SS14 Erläuterungen zu AP1</vt:lpstr>
      <vt:lpstr>SW-Projekt SS14 Meeting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Willkommen!</dc:title>
  <dc:creator>Hartleben</dc:creator>
  <cp:lastModifiedBy>Tilo</cp:lastModifiedBy>
  <cp:revision>30</cp:revision>
  <dcterms:created xsi:type="dcterms:W3CDTF">2008-03-10T17:42:00Z</dcterms:created>
  <dcterms:modified xsi:type="dcterms:W3CDTF">2014-04-21T19:38:30Z</dcterms:modified>
</cp:coreProperties>
</file>